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440" r:id="rId2"/>
    <p:sldId id="441" r:id="rId3"/>
    <p:sldId id="442" r:id="rId4"/>
    <p:sldId id="443"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1E04E94A-D814-4051-9C54-D10A939E2000}"/>
    <pc:docChg chg="custSel modSld">
      <pc:chgData name="Davis-Jahnel, Roger (Volunteer)(CFPB)" userId="dd25b2a7-01c5-45b2-8fa8-ec28bc90a4e1" providerId="ADAL" clId="{1E04E94A-D814-4051-9C54-D10A939E2000}" dt="2022-02-08T21:22:18.488" v="6" actId="27636"/>
      <pc:docMkLst>
        <pc:docMk/>
      </pc:docMkLst>
      <pc:sldChg chg="modSp mod">
        <pc:chgData name="Davis-Jahnel, Roger (Volunteer)(CFPB)" userId="dd25b2a7-01c5-45b2-8fa8-ec28bc90a4e1" providerId="ADAL" clId="{1E04E94A-D814-4051-9C54-D10A939E2000}" dt="2022-02-08T21:22:18.432" v="0" actId="27636"/>
        <pc:sldMkLst>
          <pc:docMk/>
          <pc:sldMk cId="0" sldId="440"/>
        </pc:sldMkLst>
        <pc:spChg chg="mod">
          <ac:chgData name="Davis-Jahnel, Roger (Volunteer)(CFPB)" userId="dd25b2a7-01c5-45b2-8fa8-ec28bc90a4e1" providerId="ADAL" clId="{1E04E94A-D814-4051-9C54-D10A939E2000}" dt="2022-02-08T21:22:18.432" v="0" actId="27636"/>
          <ac:spMkLst>
            <pc:docMk/>
            <pc:sldMk cId="0" sldId="440"/>
            <ac:spMk id="98306" creationId="{00000000-0000-0000-0000-000000000000}"/>
          </ac:spMkLst>
        </pc:spChg>
      </pc:sldChg>
      <pc:sldChg chg="modSp mod">
        <pc:chgData name="Davis-Jahnel, Roger (Volunteer)(CFPB)" userId="dd25b2a7-01c5-45b2-8fa8-ec28bc90a4e1" providerId="ADAL" clId="{1E04E94A-D814-4051-9C54-D10A939E2000}" dt="2022-02-08T21:22:18.445" v="1" actId="27636"/>
        <pc:sldMkLst>
          <pc:docMk/>
          <pc:sldMk cId="0" sldId="441"/>
        </pc:sldMkLst>
        <pc:spChg chg="mod">
          <ac:chgData name="Davis-Jahnel, Roger (Volunteer)(CFPB)" userId="dd25b2a7-01c5-45b2-8fa8-ec28bc90a4e1" providerId="ADAL" clId="{1E04E94A-D814-4051-9C54-D10A939E2000}" dt="2022-02-08T21:22:18.445" v="1" actId="27636"/>
          <ac:spMkLst>
            <pc:docMk/>
            <pc:sldMk cId="0" sldId="441"/>
            <ac:spMk id="99330" creationId="{00000000-0000-0000-0000-000000000000}"/>
          </ac:spMkLst>
        </pc:spChg>
      </pc:sldChg>
      <pc:sldChg chg="modSp mod">
        <pc:chgData name="Davis-Jahnel, Roger (Volunteer)(CFPB)" userId="dd25b2a7-01c5-45b2-8fa8-ec28bc90a4e1" providerId="ADAL" clId="{1E04E94A-D814-4051-9C54-D10A939E2000}" dt="2022-02-08T21:22:18.465" v="3" actId="27636"/>
        <pc:sldMkLst>
          <pc:docMk/>
          <pc:sldMk cId="0" sldId="442"/>
        </pc:sldMkLst>
        <pc:spChg chg="mod">
          <ac:chgData name="Davis-Jahnel, Roger (Volunteer)(CFPB)" userId="dd25b2a7-01c5-45b2-8fa8-ec28bc90a4e1" providerId="ADAL" clId="{1E04E94A-D814-4051-9C54-D10A939E2000}" dt="2022-02-08T21:22:18.465" v="3" actId="27636"/>
          <ac:spMkLst>
            <pc:docMk/>
            <pc:sldMk cId="0" sldId="442"/>
            <ac:spMk id="100354" creationId="{00000000-0000-0000-0000-000000000000}"/>
          </ac:spMkLst>
        </pc:spChg>
        <pc:spChg chg="mod">
          <ac:chgData name="Davis-Jahnel, Roger (Volunteer)(CFPB)" userId="dd25b2a7-01c5-45b2-8fa8-ec28bc90a4e1" providerId="ADAL" clId="{1E04E94A-D814-4051-9C54-D10A939E2000}" dt="2022-02-08T21:22:18.459" v="2" actId="27636"/>
          <ac:spMkLst>
            <pc:docMk/>
            <pc:sldMk cId="0" sldId="442"/>
            <ac:spMk id="100355" creationId="{00000000-0000-0000-0000-000000000000}"/>
          </ac:spMkLst>
        </pc:spChg>
      </pc:sldChg>
      <pc:sldChg chg="modSp mod">
        <pc:chgData name="Davis-Jahnel, Roger (Volunteer)(CFPB)" userId="dd25b2a7-01c5-45b2-8fa8-ec28bc90a4e1" providerId="ADAL" clId="{1E04E94A-D814-4051-9C54-D10A939E2000}" dt="2022-02-08T21:22:18.471" v="4" actId="27636"/>
        <pc:sldMkLst>
          <pc:docMk/>
          <pc:sldMk cId="0" sldId="443"/>
        </pc:sldMkLst>
        <pc:spChg chg="mod">
          <ac:chgData name="Davis-Jahnel, Roger (Volunteer)(CFPB)" userId="dd25b2a7-01c5-45b2-8fa8-ec28bc90a4e1" providerId="ADAL" clId="{1E04E94A-D814-4051-9C54-D10A939E2000}" dt="2022-02-08T21:22:18.471" v="4" actId="27636"/>
          <ac:spMkLst>
            <pc:docMk/>
            <pc:sldMk cId="0" sldId="443"/>
            <ac:spMk id="101378" creationId="{00000000-0000-0000-0000-000000000000}"/>
          </ac:spMkLst>
        </pc:spChg>
      </pc:sldChg>
      <pc:sldChg chg="modSp mod">
        <pc:chgData name="Davis-Jahnel, Roger (Volunteer)(CFPB)" userId="dd25b2a7-01c5-45b2-8fa8-ec28bc90a4e1" providerId="ADAL" clId="{1E04E94A-D814-4051-9C54-D10A939E2000}" dt="2022-02-08T21:22:18.477" v="5" actId="27636"/>
        <pc:sldMkLst>
          <pc:docMk/>
          <pc:sldMk cId="0" sldId="444"/>
        </pc:sldMkLst>
        <pc:spChg chg="mod">
          <ac:chgData name="Davis-Jahnel, Roger (Volunteer)(CFPB)" userId="dd25b2a7-01c5-45b2-8fa8-ec28bc90a4e1" providerId="ADAL" clId="{1E04E94A-D814-4051-9C54-D10A939E2000}" dt="2022-02-08T21:22:18.477" v="5" actId="27636"/>
          <ac:spMkLst>
            <pc:docMk/>
            <pc:sldMk cId="0" sldId="444"/>
            <ac:spMk id="102402" creationId="{00000000-0000-0000-0000-000000000000}"/>
          </ac:spMkLst>
        </pc:spChg>
      </pc:sldChg>
      <pc:sldChg chg="modSp mod">
        <pc:chgData name="Davis-Jahnel, Roger (Volunteer)(CFPB)" userId="dd25b2a7-01c5-45b2-8fa8-ec28bc90a4e1" providerId="ADAL" clId="{1E04E94A-D814-4051-9C54-D10A939E2000}" dt="2022-02-08T21:22:18.488" v="6" actId="27636"/>
        <pc:sldMkLst>
          <pc:docMk/>
          <pc:sldMk cId="0" sldId="445"/>
        </pc:sldMkLst>
        <pc:spChg chg="mod">
          <ac:chgData name="Davis-Jahnel, Roger (Volunteer)(CFPB)" userId="dd25b2a7-01c5-45b2-8fa8-ec28bc90a4e1" providerId="ADAL" clId="{1E04E94A-D814-4051-9C54-D10A939E2000}" dt="2022-02-08T21:22:18.488" v="6" actId="27636"/>
          <ac:spMkLst>
            <pc:docMk/>
            <pc:sldMk cId="0" sldId="445"/>
            <ac:spMk id="103426" creationId="{00000000-0000-0000-0000-000000000000}"/>
          </ac:spMkLst>
        </pc:spChg>
      </pc:sldChg>
    </pc:docChg>
  </pc:docChgLst>
  <pc:docChgLst>
    <pc:chgData name="Davis-Jahnel, Roger (Volunteer)(CFPB)" userId="dd25b2a7-01c5-45b2-8fa8-ec28bc90a4e1" providerId="ADAL" clId="{A1620CF5-411F-4AA5-84C4-7DE4800C0A4F}"/>
    <pc:docChg chg="undo custSel addSld delSld modSld">
      <pc:chgData name="Davis-Jahnel, Roger (Volunteer)(CFPB)" userId="dd25b2a7-01c5-45b2-8fa8-ec28bc90a4e1" providerId="ADAL" clId="{A1620CF5-411F-4AA5-84C4-7DE4800C0A4F}" dt="2022-02-09T16:26:42.350" v="20"/>
      <pc:docMkLst>
        <pc:docMk/>
      </pc:docMkLst>
      <pc:sldChg chg="del">
        <pc:chgData name="Davis-Jahnel, Roger (Volunteer)(CFPB)" userId="dd25b2a7-01c5-45b2-8fa8-ec28bc90a4e1" providerId="ADAL" clId="{A1620CF5-411F-4AA5-84C4-7DE4800C0A4F}" dt="2022-02-09T16:26:32.777" v="19" actId="47"/>
        <pc:sldMkLst>
          <pc:docMk/>
          <pc:sldMk cId="0" sldId="440"/>
        </pc:sldMkLst>
      </pc:sldChg>
      <pc:sldChg chg="del">
        <pc:chgData name="Davis-Jahnel, Roger (Volunteer)(CFPB)" userId="dd25b2a7-01c5-45b2-8fa8-ec28bc90a4e1" providerId="ADAL" clId="{A1620CF5-411F-4AA5-84C4-7DE4800C0A4F}" dt="2022-02-09T16:26:32.777" v="19" actId="47"/>
        <pc:sldMkLst>
          <pc:docMk/>
          <pc:sldMk cId="0" sldId="441"/>
        </pc:sldMkLst>
      </pc:sldChg>
      <pc:sldChg chg="del">
        <pc:chgData name="Davis-Jahnel, Roger (Volunteer)(CFPB)" userId="dd25b2a7-01c5-45b2-8fa8-ec28bc90a4e1" providerId="ADAL" clId="{A1620CF5-411F-4AA5-84C4-7DE4800C0A4F}" dt="2022-02-09T16:26:32.777" v="19" actId="47"/>
        <pc:sldMkLst>
          <pc:docMk/>
          <pc:sldMk cId="0" sldId="442"/>
        </pc:sldMkLst>
      </pc:sldChg>
      <pc:sldChg chg="del">
        <pc:chgData name="Davis-Jahnel, Roger (Volunteer)(CFPB)" userId="dd25b2a7-01c5-45b2-8fa8-ec28bc90a4e1" providerId="ADAL" clId="{A1620CF5-411F-4AA5-84C4-7DE4800C0A4F}" dt="2022-02-09T16:26:32.777" v="19" actId="47"/>
        <pc:sldMkLst>
          <pc:docMk/>
          <pc:sldMk cId="0" sldId="443"/>
        </pc:sldMkLst>
      </pc:sldChg>
      <pc:sldChg chg="del">
        <pc:chgData name="Davis-Jahnel, Roger (Volunteer)(CFPB)" userId="dd25b2a7-01c5-45b2-8fa8-ec28bc90a4e1" providerId="ADAL" clId="{A1620CF5-411F-4AA5-84C4-7DE4800C0A4F}" dt="2022-02-09T16:25:30.250" v="12" actId="2696"/>
        <pc:sldMkLst>
          <pc:docMk/>
          <pc:sldMk cId="0" sldId="444"/>
        </pc:sldMkLst>
      </pc:sldChg>
      <pc:sldChg chg="del">
        <pc:chgData name="Davis-Jahnel, Roger (Volunteer)(CFPB)" userId="dd25b2a7-01c5-45b2-8fa8-ec28bc90a4e1" providerId="ADAL" clId="{A1620CF5-411F-4AA5-84C4-7DE4800C0A4F}" dt="2022-02-09T16:26:24.880" v="18" actId="2696"/>
        <pc:sldMkLst>
          <pc:docMk/>
          <pc:sldMk cId="0" sldId="445"/>
        </pc:sldMkLst>
      </pc:sldChg>
      <pc:sldChg chg="del">
        <pc:chgData name="Davis-Jahnel, Roger (Volunteer)(CFPB)" userId="dd25b2a7-01c5-45b2-8fa8-ec28bc90a4e1" providerId="ADAL" clId="{A1620CF5-411F-4AA5-84C4-7DE4800C0A4F}" dt="2022-02-09T16:26:42.350" v="20"/>
        <pc:sldMkLst>
          <pc:docMk/>
          <pc:sldMk cId="1514818339" sldId="445"/>
        </pc:sldMkLst>
      </pc:sldChg>
      <pc:sldChg chg="modSp add del mod">
        <pc:chgData name="Davis-Jahnel, Roger (Volunteer)(CFPB)" userId="dd25b2a7-01c5-45b2-8fa8-ec28bc90a4e1" providerId="ADAL" clId="{A1620CF5-411F-4AA5-84C4-7DE4800C0A4F}" dt="2022-02-09T16:25:26.084" v="11"/>
        <pc:sldMkLst>
          <pc:docMk/>
          <pc:sldMk cId="0" sldId="453"/>
        </pc:sldMkLst>
        <pc:spChg chg="mod">
          <ac:chgData name="Davis-Jahnel, Roger (Volunteer)(CFPB)" userId="dd25b2a7-01c5-45b2-8fa8-ec28bc90a4e1" providerId="ADAL" clId="{A1620CF5-411F-4AA5-84C4-7DE4800C0A4F}" dt="2022-02-09T16:25:26.054" v="10"/>
          <ac:spMkLst>
            <pc:docMk/>
            <pc:sldMk cId="0" sldId="453"/>
            <ac:spMk id="4098" creationId="{00000000-0000-0000-0000-000000000000}"/>
          </ac:spMkLst>
        </pc:spChg>
      </pc:sldChg>
      <pc:sldChg chg="modSp add del mod">
        <pc:chgData name="Davis-Jahnel, Roger (Volunteer)(CFPB)" userId="dd25b2a7-01c5-45b2-8fa8-ec28bc90a4e1" providerId="ADAL" clId="{A1620CF5-411F-4AA5-84C4-7DE4800C0A4F}" dt="2022-02-09T16:25:26.084" v="11"/>
        <pc:sldMkLst>
          <pc:docMk/>
          <pc:sldMk cId="0" sldId="454"/>
        </pc:sldMkLst>
        <pc:spChg chg="mod">
          <ac:chgData name="Davis-Jahnel, Roger (Volunteer)(CFPB)" userId="dd25b2a7-01c5-45b2-8fa8-ec28bc90a4e1" providerId="ADAL" clId="{A1620CF5-411F-4AA5-84C4-7DE4800C0A4F}" dt="2022-02-09T16:25:26.054" v="10"/>
          <ac:spMkLst>
            <pc:docMk/>
            <pc:sldMk cId="0" sldId="454"/>
            <ac:spMk id="6146" creationId="{00000000-0000-0000-0000-000000000000}"/>
          </ac:spMkLst>
        </pc:spChg>
      </pc:sldChg>
      <pc:sldChg chg="add del">
        <pc:chgData name="Davis-Jahnel, Roger (Volunteer)(CFPB)" userId="dd25b2a7-01c5-45b2-8fa8-ec28bc90a4e1" providerId="ADAL" clId="{A1620CF5-411F-4AA5-84C4-7DE4800C0A4F}" dt="2022-02-09T16:25:26.084" v="11"/>
        <pc:sldMkLst>
          <pc:docMk/>
          <pc:sldMk cId="0" sldId="455"/>
        </pc:sldMkLst>
      </pc:sldChg>
      <pc:sldChg chg="modSp add del mod">
        <pc:chgData name="Davis-Jahnel, Roger (Volunteer)(CFPB)" userId="dd25b2a7-01c5-45b2-8fa8-ec28bc90a4e1" providerId="ADAL" clId="{A1620CF5-411F-4AA5-84C4-7DE4800C0A4F}" dt="2022-02-09T16:25:26.084" v="11"/>
        <pc:sldMkLst>
          <pc:docMk/>
          <pc:sldMk cId="0" sldId="456"/>
        </pc:sldMkLst>
        <pc:spChg chg="mod">
          <ac:chgData name="Davis-Jahnel, Roger (Volunteer)(CFPB)" userId="dd25b2a7-01c5-45b2-8fa8-ec28bc90a4e1" providerId="ADAL" clId="{A1620CF5-411F-4AA5-84C4-7DE4800C0A4F}" dt="2022-02-09T16:25:26.054" v="10"/>
          <ac:spMkLst>
            <pc:docMk/>
            <pc:sldMk cId="0" sldId="456"/>
            <ac:spMk id="8194" creationId="{00000000-0000-0000-0000-000000000000}"/>
          </ac:spMkLst>
        </pc:spChg>
      </pc:sldChg>
      <pc:sldChg chg="modSp add del mod">
        <pc:chgData name="Davis-Jahnel, Roger (Volunteer)(CFPB)" userId="dd25b2a7-01c5-45b2-8fa8-ec28bc90a4e1" providerId="ADAL" clId="{A1620CF5-411F-4AA5-84C4-7DE4800C0A4F}" dt="2022-02-09T16:25:26.084" v="11"/>
        <pc:sldMkLst>
          <pc:docMk/>
          <pc:sldMk cId="0" sldId="457"/>
        </pc:sldMkLst>
        <pc:spChg chg="mod">
          <ac:chgData name="Davis-Jahnel, Roger (Volunteer)(CFPB)" userId="dd25b2a7-01c5-45b2-8fa8-ec28bc90a4e1" providerId="ADAL" clId="{A1620CF5-411F-4AA5-84C4-7DE4800C0A4F}" dt="2022-02-09T16:25:26.054" v="10"/>
          <ac:spMkLst>
            <pc:docMk/>
            <pc:sldMk cId="0" sldId="457"/>
            <ac:spMk id="9218" creationId="{00000000-0000-0000-0000-000000000000}"/>
          </ac:spMkLst>
        </pc:spChg>
      </pc:sldChg>
      <pc:sldChg chg="modSp add del mod">
        <pc:chgData name="Davis-Jahnel, Roger (Volunteer)(CFPB)" userId="dd25b2a7-01c5-45b2-8fa8-ec28bc90a4e1" providerId="ADAL" clId="{A1620CF5-411F-4AA5-84C4-7DE4800C0A4F}" dt="2022-02-09T16:25:26.084" v="11"/>
        <pc:sldMkLst>
          <pc:docMk/>
          <pc:sldMk cId="0" sldId="458"/>
        </pc:sldMkLst>
        <pc:spChg chg="mod">
          <ac:chgData name="Davis-Jahnel, Roger (Volunteer)(CFPB)" userId="dd25b2a7-01c5-45b2-8fa8-ec28bc90a4e1" providerId="ADAL" clId="{A1620CF5-411F-4AA5-84C4-7DE4800C0A4F}" dt="2022-02-09T16:25:26.054" v="10"/>
          <ac:spMkLst>
            <pc:docMk/>
            <pc:sldMk cId="0" sldId="458"/>
            <ac:spMk id="10242" creationId="{00000000-0000-0000-0000-000000000000}"/>
          </ac:spMkLst>
        </pc:spChg>
      </pc:sldChg>
      <pc:sldChg chg="modSp add del mod">
        <pc:chgData name="Davis-Jahnel, Roger (Volunteer)(CFPB)" userId="dd25b2a7-01c5-45b2-8fa8-ec28bc90a4e1" providerId="ADAL" clId="{A1620CF5-411F-4AA5-84C4-7DE4800C0A4F}" dt="2022-02-09T16:25:26.084" v="11"/>
        <pc:sldMkLst>
          <pc:docMk/>
          <pc:sldMk cId="0" sldId="459"/>
        </pc:sldMkLst>
        <pc:spChg chg="mod">
          <ac:chgData name="Davis-Jahnel, Roger (Volunteer)(CFPB)" userId="dd25b2a7-01c5-45b2-8fa8-ec28bc90a4e1" providerId="ADAL" clId="{A1620CF5-411F-4AA5-84C4-7DE4800C0A4F}" dt="2022-02-09T16:25:26.054" v="10"/>
          <ac:spMkLst>
            <pc:docMk/>
            <pc:sldMk cId="0" sldId="459"/>
            <ac:spMk id="14340" creationId="{00000000-0000-0000-0000-000000000000}"/>
          </ac:spMkLst>
        </pc:spChg>
      </pc:sldChg>
      <pc:sldChg chg="modSp add del mod">
        <pc:chgData name="Davis-Jahnel, Roger (Volunteer)(CFPB)" userId="dd25b2a7-01c5-45b2-8fa8-ec28bc90a4e1" providerId="ADAL" clId="{A1620CF5-411F-4AA5-84C4-7DE4800C0A4F}" dt="2022-02-09T16:25:26.084" v="11"/>
        <pc:sldMkLst>
          <pc:docMk/>
          <pc:sldMk cId="0" sldId="460"/>
        </pc:sldMkLst>
        <pc:spChg chg="mod">
          <ac:chgData name="Davis-Jahnel, Roger (Volunteer)(CFPB)" userId="dd25b2a7-01c5-45b2-8fa8-ec28bc90a4e1" providerId="ADAL" clId="{A1620CF5-411F-4AA5-84C4-7DE4800C0A4F}" dt="2022-02-09T16:25:26.054" v="10"/>
          <ac:spMkLst>
            <pc:docMk/>
            <pc:sldMk cId="0" sldId="460"/>
            <ac:spMk id="15363" creationId="{00000000-0000-0000-0000-000000000000}"/>
          </ac:spMkLst>
        </pc:spChg>
      </pc:sldChg>
      <pc:sldChg chg="modSp add del mod">
        <pc:chgData name="Davis-Jahnel, Roger (Volunteer)(CFPB)" userId="dd25b2a7-01c5-45b2-8fa8-ec28bc90a4e1" providerId="ADAL" clId="{A1620CF5-411F-4AA5-84C4-7DE4800C0A4F}" dt="2022-02-09T16:25:44.199" v="17"/>
        <pc:sldMkLst>
          <pc:docMk/>
          <pc:sldMk cId="0" sldId="461"/>
        </pc:sldMkLst>
        <pc:spChg chg="mod">
          <ac:chgData name="Davis-Jahnel, Roger (Volunteer)(CFPB)" userId="dd25b2a7-01c5-45b2-8fa8-ec28bc90a4e1" providerId="ADAL" clId="{A1620CF5-411F-4AA5-84C4-7DE4800C0A4F}" dt="2022-02-09T16:25:44.169" v="16"/>
          <ac:spMkLst>
            <pc:docMk/>
            <pc:sldMk cId="0" sldId="461"/>
            <ac:spMk id="103426" creationId="{00000000-0000-0000-0000-000000000000}"/>
          </ac:spMkLst>
        </pc:spChg>
      </pc:sldChg>
    </pc:docChg>
  </pc:docChgLst>
  <pc:docChgLst>
    <pc:chgData name="Davis-Jahnel, Roger (Volunteer)(CFPB)" userId="dd25b2a7-01c5-45b2-8fa8-ec28bc90a4e1" providerId="ADAL" clId="{3A5B69D4-210A-4701-80D1-449493374B2D}"/>
    <pc:docChg chg="delSld delMainMaster">
      <pc:chgData name="Davis-Jahnel, Roger (Volunteer)(CFPB)" userId="dd25b2a7-01c5-45b2-8fa8-ec28bc90a4e1" providerId="ADAL" clId="{3A5B69D4-210A-4701-80D1-449493374B2D}" dt="2022-04-13T18:00:05.544" v="1" actId="2696"/>
      <pc:docMkLst>
        <pc:docMk/>
      </pc:docMkLst>
      <pc:sldChg chg="del">
        <pc:chgData name="Davis-Jahnel, Roger (Volunteer)(CFPB)" userId="dd25b2a7-01c5-45b2-8fa8-ec28bc90a4e1" providerId="ADAL" clId="{3A5B69D4-210A-4701-80D1-449493374B2D}" dt="2022-04-13T18:00:05.544" v="1" actId="2696"/>
        <pc:sldMkLst>
          <pc:docMk/>
          <pc:sldMk cId="0" sldId="446"/>
        </pc:sldMkLst>
      </pc:sldChg>
      <pc:sldChg chg="del">
        <pc:chgData name="Davis-Jahnel, Roger (Volunteer)(CFPB)" userId="dd25b2a7-01c5-45b2-8fa8-ec28bc90a4e1" providerId="ADAL" clId="{3A5B69D4-210A-4701-80D1-449493374B2D}" dt="2022-04-13T18:00:05.544" v="1" actId="2696"/>
        <pc:sldMkLst>
          <pc:docMk/>
          <pc:sldMk cId="0" sldId="453"/>
        </pc:sldMkLst>
      </pc:sldChg>
      <pc:sldChg chg="del">
        <pc:chgData name="Davis-Jahnel, Roger (Volunteer)(CFPB)" userId="dd25b2a7-01c5-45b2-8fa8-ec28bc90a4e1" providerId="ADAL" clId="{3A5B69D4-210A-4701-80D1-449493374B2D}" dt="2022-04-13T18:00:05.544" v="1" actId="2696"/>
        <pc:sldMkLst>
          <pc:docMk/>
          <pc:sldMk cId="0" sldId="454"/>
        </pc:sldMkLst>
      </pc:sldChg>
      <pc:sldChg chg="del">
        <pc:chgData name="Davis-Jahnel, Roger (Volunteer)(CFPB)" userId="dd25b2a7-01c5-45b2-8fa8-ec28bc90a4e1" providerId="ADAL" clId="{3A5B69D4-210A-4701-80D1-449493374B2D}" dt="2022-04-13T18:00:05.544" v="1" actId="2696"/>
        <pc:sldMkLst>
          <pc:docMk/>
          <pc:sldMk cId="0" sldId="455"/>
        </pc:sldMkLst>
      </pc:sldChg>
      <pc:sldChg chg="del">
        <pc:chgData name="Davis-Jahnel, Roger (Volunteer)(CFPB)" userId="dd25b2a7-01c5-45b2-8fa8-ec28bc90a4e1" providerId="ADAL" clId="{3A5B69D4-210A-4701-80D1-449493374B2D}" dt="2022-04-13T18:00:05.544" v="1" actId="2696"/>
        <pc:sldMkLst>
          <pc:docMk/>
          <pc:sldMk cId="0" sldId="456"/>
        </pc:sldMkLst>
      </pc:sldChg>
      <pc:sldChg chg="del">
        <pc:chgData name="Davis-Jahnel, Roger (Volunteer)(CFPB)" userId="dd25b2a7-01c5-45b2-8fa8-ec28bc90a4e1" providerId="ADAL" clId="{3A5B69D4-210A-4701-80D1-449493374B2D}" dt="2022-04-13T18:00:05.544" v="1" actId="2696"/>
        <pc:sldMkLst>
          <pc:docMk/>
          <pc:sldMk cId="0" sldId="457"/>
        </pc:sldMkLst>
      </pc:sldChg>
      <pc:sldChg chg="del">
        <pc:chgData name="Davis-Jahnel, Roger (Volunteer)(CFPB)" userId="dd25b2a7-01c5-45b2-8fa8-ec28bc90a4e1" providerId="ADAL" clId="{3A5B69D4-210A-4701-80D1-449493374B2D}" dt="2022-04-13T18:00:05.544" v="1" actId="2696"/>
        <pc:sldMkLst>
          <pc:docMk/>
          <pc:sldMk cId="0" sldId="458"/>
        </pc:sldMkLst>
      </pc:sldChg>
      <pc:sldChg chg="del">
        <pc:chgData name="Davis-Jahnel, Roger (Volunteer)(CFPB)" userId="dd25b2a7-01c5-45b2-8fa8-ec28bc90a4e1" providerId="ADAL" clId="{3A5B69D4-210A-4701-80D1-449493374B2D}" dt="2022-04-13T18:00:05.544" v="1" actId="2696"/>
        <pc:sldMkLst>
          <pc:docMk/>
          <pc:sldMk cId="0" sldId="459"/>
        </pc:sldMkLst>
      </pc:sldChg>
      <pc:sldChg chg="del">
        <pc:chgData name="Davis-Jahnel, Roger (Volunteer)(CFPB)" userId="dd25b2a7-01c5-45b2-8fa8-ec28bc90a4e1" providerId="ADAL" clId="{3A5B69D4-210A-4701-80D1-449493374B2D}" dt="2022-04-13T18:00:05.544" v="1" actId="2696"/>
        <pc:sldMkLst>
          <pc:docMk/>
          <pc:sldMk cId="0" sldId="460"/>
        </pc:sldMkLst>
      </pc:sldChg>
      <pc:sldChg chg="del">
        <pc:chgData name="Davis-Jahnel, Roger (Volunteer)(CFPB)" userId="dd25b2a7-01c5-45b2-8fa8-ec28bc90a4e1" providerId="ADAL" clId="{3A5B69D4-210A-4701-80D1-449493374B2D}" dt="2022-04-13T18:00:00.214" v="0" actId="2696"/>
        <pc:sldMkLst>
          <pc:docMk/>
          <pc:sldMk cId="0" sldId="461"/>
        </pc:sldMkLst>
      </pc:sldChg>
      <pc:sldMasterChg chg="del delSldLayout">
        <pc:chgData name="Davis-Jahnel, Roger (Volunteer)(CFPB)" userId="dd25b2a7-01c5-45b2-8fa8-ec28bc90a4e1" providerId="ADAL" clId="{3A5B69D4-210A-4701-80D1-449493374B2D}" dt="2022-04-13T18:00:05.544" v="1" actId="2696"/>
        <pc:sldMasterMkLst>
          <pc:docMk/>
          <pc:sldMasterMk cId="499846215" sldId="2147483648"/>
        </pc:sldMasterMkLst>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789016544" sldId="2147483649"/>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1516654493" sldId="2147483650"/>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602058093" sldId="2147483651"/>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65209761" sldId="2147483652"/>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989628190" sldId="2147483653"/>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231364446" sldId="2147483654"/>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1796037603" sldId="2147483655"/>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2033539269" sldId="2147483656"/>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1910995910" sldId="2147483657"/>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761601444" sldId="2147483658"/>
          </pc:sldLayoutMkLst>
        </pc:sldLayoutChg>
        <pc:sldLayoutChg chg="del">
          <pc:chgData name="Davis-Jahnel, Roger (Volunteer)(CFPB)" userId="dd25b2a7-01c5-45b2-8fa8-ec28bc90a4e1" providerId="ADAL" clId="{3A5B69D4-210A-4701-80D1-449493374B2D}" dt="2022-04-13T18:00:05.544" v="1" actId="2696"/>
          <pc:sldLayoutMkLst>
            <pc:docMk/>
            <pc:sldMasterMk cId="499846215" sldId="2147483648"/>
            <pc:sldLayoutMk cId="3491689897"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921BB-4AF6-46BC-8545-6481D1AD59CA}"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3B0E03-A086-4F80-A5F1-68BB1AE6093F}" type="slidenum">
              <a:rPr lang="en-US" smtClean="0"/>
              <a:t>‹#›</a:t>
            </a:fld>
            <a:endParaRPr lang="en-US"/>
          </a:p>
        </p:txBody>
      </p:sp>
    </p:spTree>
    <p:extLst>
      <p:ext uri="{BB962C8B-B14F-4D97-AF65-F5344CB8AC3E}">
        <p14:creationId xmlns:p14="http://schemas.microsoft.com/office/powerpoint/2010/main" val="936425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SCAMS THAT TARGET VETERANS </a:t>
            </a:r>
          </a:p>
          <a:p>
            <a:r>
              <a:rPr lang="en-US" sz="1200" b="1" i="0" u="none" strike="noStrike" kern="1200" baseline="0" dirty="0">
                <a:solidFill>
                  <a:schemeClr val="tx1"/>
                </a:solidFill>
                <a:latin typeface="+mn-lt"/>
                <a:ea typeface="+mn-ea"/>
                <a:cs typeface="+mn-cs"/>
              </a:rPr>
              <a:t>Pension Benefits Filing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Veterans Benefits Administration pension program provides monthly benefit payments to certain wartime veterans with financial need, and their survivors. Recipients also may be eligible for one of two additional amounts: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Aid and Attendance (A&amp;A) may be paid to veterans, or their surviving spouses, who require assistance with activities of daily living, are bedridden, are patients in nursing homes, or have a qualifying major vision loss.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Housebound benefits may be paid to veterans or surviving spouses who are substantially confined to their homes because of a permanent disability. Unfortunately, some individuals scam veterans or their surviving spouses by charging them fees to prepare or file a claim. </a:t>
            </a:r>
          </a:p>
          <a:p>
            <a:endParaRPr lang="en-US" sz="1200" b="1"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368184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Tips for avoiding VA pension benefits filing scams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aware that an individual generally must be accredited by VA to assist you in preparing and filing a claim. To find an accredited attorney, claims agent, or veterans service organization (VSO), visit VA’s Accreditation Search page at </a:t>
            </a:r>
            <a:r>
              <a:rPr lang="en-US" sz="1200" b="1" i="0" u="none" strike="noStrike" kern="1200" baseline="0" dirty="0">
                <a:solidFill>
                  <a:schemeClr val="tx1"/>
                </a:solidFill>
                <a:latin typeface="+mn-lt"/>
                <a:ea typeface="+mn-ea"/>
                <a:cs typeface="+mn-cs"/>
              </a:rPr>
              <a:t>va.gov/</a:t>
            </a:r>
            <a:r>
              <a:rPr lang="en-US" sz="1200" b="1" i="0" u="none" strike="noStrike" kern="1200" baseline="0" dirty="0" err="1">
                <a:solidFill>
                  <a:schemeClr val="tx1"/>
                </a:solidFill>
                <a:latin typeface="+mn-lt"/>
                <a:ea typeface="+mn-ea"/>
                <a:cs typeface="+mn-cs"/>
              </a:rPr>
              <a:t>ogc</a:t>
            </a:r>
            <a:r>
              <a:rPr lang="en-US" sz="1200" b="1" i="0" u="none" strike="noStrike" kern="1200" baseline="0" dirty="0">
                <a:solidFill>
                  <a:schemeClr val="tx1"/>
                </a:solidFill>
                <a:latin typeface="+mn-lt"/>
                <a:ea typeface="+mn-ea"/>
                <a:cs typeface="+mn-cs"/>
              </a:rPr>
              <a:t>/apps/ accreditation/index.asp.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pay a fee to anyone for preparing and filing your initial claim. Although an attorney may charge a consulting fee for advising you about the benefits for which you may be eligible, the clock stops running as soon as you indicate your intention to file.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Avoid attorneys or claims agents who try to market financial products, such as trusts and annuities, in connection with filing your VA claim. Older veterans may face problems with annuities since you may not have access to your funds, should you need them, without paying a costly surrender fee.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Know that shifting your assets into certain types of investments in order to meet eligibility thresholds for VA pension benefits could make you ineligible for Medicaid for a period of time. </a:t>
            </a:r>
          </a:p>
          <a:p>
            <a:r>
              <a:rPr lang="en-US" sz="1200" b="1" i="0" u="none" strike="noStrike" kern="1200" baseline="0" dirty="0">
                <a:solidFill>
                  <a:schemeClr val="tx1"/>
                </a:solidFill>
                <a:latin typeface="+mn-lt"/>
                <a:ea typeface="+mn-ea"/>
                <a:cs typeface="+mn-cs"/>
              </a:rPr>
              <a:t>Pension Advance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Another scam targets older adults who receive either monthly disability compensation or pension payments. The scammer may offer a cash advance on monthly pension payments. These scams are called “lump sum buyouts”. Whatever the name, these transactions generally are not a good deal for the veteran or other retired government workers who are frequently targeted. </a:t>
            </a:r>
          </a:p>
          <a:p>
            <a:r>
              <a:rPr lang="en-US" sz="1200" b="1" i="0" u="none" strike="noStrike" kern="1200" baseline="0" dirty="0">
                <a:solidFill>
                  <a:schemeClr val="tx1"/>
                </a:solidFill>
                <a:latin typeface="+mn-lt"/>
                <a:ea typeface="+mn-ea"/>
                <a:cs typeface="+mn-cs"/>
              </a:rPr>
              <a:t>Consider this example: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veteran received a cash advance of $73,000 in exchange for his monthly pension payment of $2,744 for a ten-year period. At the end of the ten years, the veteran’s total repayment is estimated as $256,293. This translates to an annual interest rate of 44.5 percent.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4093368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Tips for avoiding the pension advance payment scam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aware that pension advance payment arrangements are very costly, loans, and fees can sometimes be hidden.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Say no to arrangements that allow a creditor to access the account where you receive your benefits. This includes joint checking accounts shared with the company that allow the pension advance lender to take monthly withdrawals to pay for interest and other fees.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Remember that your military benefits cannot be garnished by a lender. Some pension advance lenders know this, so they may require you to take out a life insurance policy with the company as beneficiary. </a:t>
            </a:r>
          </a:p>
          <a:p>
            <a:r>
              <a:rPr lang="en-US" sz="1200" b="0" i="0" u="none" strike="noStrike" kern="1200" baseline="0" dirty="0">
                <a:solidFill>
                  <a:schemeClr val="tx1"/>
                </a:solidFill>
                <a:latin typeface="+mn-lt"/>
                <a:ea typeface="+mn-ea"/>
                <a:cs typeface="+mn-cs"/>
              </a:rPr>
              <a:t>If you’re facing a financial emergency, professional financial coaches are available. Some non-profit credit counseling agencies charge sliding-scale fees so that consumers can afford their help. A professional can help you plan for future financial needs and goals. </a:t>
            </a:r>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913856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Three ways you can protect your retirement pension: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Avoid loans with high fees and interest. Pension advance companies may not always advertise their fees and interest rates, but you will certainly feel them in your bottom line. Before you sign anything, learn what you are getting and how much you are giving up.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sign over control of your benefits. Companies sometimes arrange for monthly payments to be automatically deposited in a newly created bank account so the company can withdraw payments, fees and interest charges from the account. This leaves you with little control.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buy life insurance that you don’t want or need. Pension advance companies sometimes require consumers to sign up for life insurance with the company as the consumer’s beneficiary. If you sign up for life insurance with the pension advance company as your beneficiary, you could end up footing the bill, whether you know it or not.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590156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2270111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7882613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144402583"/>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va.gov/"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va.gov/ogc/apps/accreditation/index.as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Scams that Target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Veterans Benefits</a:t>
            </a:r>
          </a:p>
        </p:txBody>
      </p:sp>
      <p:pic>
        <p:nvPicPr>
          <p:cNvPr id="2" name="Picture 1" descr="exclamation mark over military identification tags"/>
          <p:cNvPicPr>
            <a:picLocks noChangeAspect="1"/>
          </p:cNvPicPr>
          <p:nvPr/>
        </p:nvPicPr>
        <p:blipFill rotWithShape="1">
          <a:blip r:embed="rId3" cstate="print">
            <a:extLst>
              <a:ext uri="{28A0092B-C50C-407E-A947-70E740481C1C}">
                <a14:useLocalDpi xmlns:a14="http://schemas.microsoft.com/office/drawing/2010/main" val="0"/>
              </a:ext>
            </a:extLst>
          </a:blip>
          <a:srcRect b="30640"/>
          <a:stretch/>
        </p:blipFill>
        <p:spPr>
          <a:xfrm>
            <a:off x="2209800" y="1524001"/>
            <a:ext cx="1905000" cy="1914071"/>
          </a:xfrm>
          <a:prstGeom prst="rect">
            <a:avLst/>
          </a:prstGeom>
        </p:spPr>
      </p:pic>
      <p:sp>
        <p:nvSpPr>
          <p:cNvPr id="98307" name="Content Placeholder 2"/>
          <p:cNvSpPr>
            <a:spLocks noGrp="1"/>
          </p:cNvSpPr>
          <p:nvPr>
            <p:ph idx="1"/>
          </p:nvPr>
        </p:nvSpPr>
        <p:spPr>
          <a:xfrm>
            <a:off x="4495800" y="1524000"/>
            <a:ext cx="5715000" cy="3832225"/>
          </a:xfrm>
        </p:spPr>
        <p:txBody>
          <a:bodyPr/>
          <a:lstStyle/>
          <a:p>
            <a:pPr marL="0" indent="0">
              <a:buNone/>
              <a:defRPr/>
            </a:pPr>
            <a:r>
              <a:rPr lang="en-US" altLang="en-US" b="1" dirty="0">
                <a:latin typeface="Helvetica Neue" pitchFamily="-84" charset="0"/>
                <a:ea typeface="Geneva" pitchFamily="-84" charset="0"/>
                <a:cs typeface="Geneva" pitchFamily="-84" charset="0"/>
              </a:rPr>
              <a:t>Individuals may scam veterans or </a:t>
            </a:r>
            <a:br>
              <a:rPr lang="en-US" altLang="en-US" b="1" dirty="0">
                <a:latin typeface="Helvetica Neue" pitchFamily="-84" charset="0"/>
                <a:ea typeface="Geneva" pitchFamily="-84" charset="0"/>
                <a:cs typeface="Geneva" pitchFamily="-84" charset="0"/>
              </a:rPr>
            </a:br>
            <a:r>
              <a:rPr lang="en-US" altLang="en-US" b="1" dirty="0">
                <a:latin typeface="Helvetica Neue" pitchFamily="-84" charset="0"/>
                <a:ea typeface="Geneva" pitchFamily="-84" charset="0"/>
                <a:cs typeface="Geneva" pitchFamily="-84" charset="0"/>
              </a:rPr>
              <a:t>surviving spouses: </a:t>
            </a:r>
          </a:p>
          <a:p>
            <a:pPr>
              <a:defRPr/>
            </a:pPr>
            <a:r>
              <a:rPr lang="en-US" altLang="en-US" dirty="0">
                <a:latin typeface="Helvetica Neue" pitchFamily="-84" charset="0"/>
                <a:ea typeface="Geneva" pitchFamily="-84" charset="0"/>
                <a:cs typeface="Geneva" pitchFamily="-84" charset="0"/>
              </a:rPr>
              <a:t>Pension Benefit Filing Scam</a:t>
            </a:r>
          </a:p>
          <a:p>
            <a:pPr>
              <a:defRPr/>
            </a:pPr>
            <a:r>
              <a:rPr lang="en-US" altLang="en-US" dirty="0">
                <a:latin typeface="Helvetica Neue" pitchFamily="-84" charset="0"/>
                <a:ea typeface="Geneva" pitchFamily="-84" charset="0"/>
                <a:cs typeface="Geneva" pitchFamily="-84" charset="0"/>
              </a:rPr>
              <a:t>Lump-sum Payment for Future Benefits</a:t>
            </a:r>
          </a:p>
        </p:txBody>
      </p:sp>
      <p:cxnSp>
        <p:nvCxnSpPr>
          <p:cNvPr id="5" name="Straight Connector 4" descr="straight vertical line"/>
          <p:cNvCxnSpPr/>
          <p:nvPr/>
        </p:nvCxnSpPr>
        <p:spPr>
          <a:xfrm>
            <a:off x="2819400" y="4724400"/>
            <a:ext cx="0" cy="1219200"/>
          </a:xfrm>
          <a:prstGeom prst="line">
            <a:avLst/>
          </a:prstGeom>
          <a:ln w="127000">
            <a:solidFill>
              <a:srgbClr val="EF7122"/>
            </a:solidFill>
          </a:ln>
          <a:effectLst/>
        </p:spPr>
        <p:style>
          <a:lnRef idx="2">
            <a:schemeClr val="accent1"/>
          </a:lnRef>
          <a:fillRef idx="0">
            <a:schemeClr val="accent1"/>
          </a:fillRef>
          <a:effectRef idx="1">
            <a:schemeClr val="accent1"/>
          </a:effectRef>
          <a:fontRef idx="minor">
            <a:schemeClr val="tx1"/>
          </a:fontRef>
        </p:style>
      </p:cxnSp>
      <p:sp>
        <p:nvSpPr>
          <p:cNvPr id="4" name="Rounded Rectangle 3"/>
          <p:cNvSpPr/>
          <p:nvPr/>
        </p:nvSpPr>
        <p:spPr>
          <a:xfrm>
            <a:off x="2971800" y="4724400"/>
            <a:ext cx="7467600" cy="1219200"/>
          </a:xfrm>
          <a:prstGeom prst="roundRect">
            <a:avLst/>
          </a:prstGeom>
          <a:noFill/>
          <a:ln w="38100">
            <a:noFill/>
            <a:beve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US" sz="2400" b="1" dirty="0">
                <a:solidFill>
                  <a:prstClr val="black"/>
                </a:solidFill>
                <a:latin typeface="Helvetica Neue"/>
              </a:rPr>
              <a:t>For information on VA benefits, </a:t>
            </a:r>
            <a:br>
              <a:rPr lang="en-US" sz="2400" b="1" dirty="0">
                <a:solidFill>
                  <a:prstClr val="black"/>
                </a:solidFill>
                <a:latin typeface="Helvetica Neue"/>
              </a:rPr>
            </a:br>
            <a:r>
              <a:rPr lang="en-US" sz="2400" b="1" dirty="0">
                <a:solidFill>
                  <a:prstClr val="black"/>
                </a:solidFill>
                <a:latin typeface="Helvetica Neue"/>
              </a:rPr>
              <a:t>visit </a:t>
            </a:r>
            <a:r>
              <a:rPr lang="en-US" sz="2400" b="1" u="sng" dirty="0">
                <a:solidFill>
                  <a:prstClr val="black"/>
                </a:solidFill>
                <a:latin typeface="Helvetica Neue"/>
                <a:hlinkClick r:id="rId4"/>
              </a:rPr>
              <a:t>va.gov</a:t>
            </a:r>
            <a:r>
              <a:rPr lang="en-US" sz="2400" b="1" dirty="0">
                <a:solidFill>
                  <a:prstClr val="black"/>
                </a:solidFill>
                <a:latin typeface="Helvetica Neue"/>
              </a:rPr>
              <a:t> or call 1-800-827-1000.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Avoid VA Pension Filing Scams</a:t>
            </a:r>
          </a:p>
        </p:txBody>
      </p:sp>
      <p:sp>
        <p:nvSpPr>
          <p:cNvPr id="99331" name="Content Placeholder 2"/>
          <p:cNvSpPr>
            <a:spLocks noGrp="1"/>
          </p:cNvSpPr>
          <p:nvPr>
            <p:ph idx="1"/>
          </p:nvPr>
        </p:nvSpPr>
        <p:spPr>
          <a:xfrm>
            <a:off x="2209800" y="1295400"/>
            <a:ext cx="8001000" cy="4495800"/>
          </a:xfrm>
        </p:spPr>
        <p:txBody>
          <a:bodyPr/>
          <a:lstStyle/>
          <a:p>
            <a:pPr>
              <a:spcAft>
                <a:spcPts val="2400"/>
              </a:spcAft>
            </a:pPr>
            <a:r>
              <a:rPr lang="en-US" altLang="en-US" sz="2400" dirty="0">
                <a:latin typeface="Helvetica Neue" pitchFamily="-84" charset="0"/>
                <a:ea typeface="Geneva" pitchFamily="-84" charset="0"/>
                <a:cs typeface="Geneva" pitchFamily="-84" charset="0"/>
              </a:rPr>
              <a:t>Individuals who help you prepare and file a claim must be accredited. Visit VA’s Accreditation Search page at </a:t>
            </a:r>
            <a:r>
              <a:rPr lang="en-US" altLang="en-US" sz="2400" dirty="0">
                <a:latin typeface="Helvetica Neue" pitchFamily="-84" charset="0"/>
                <a:ea typeface="Geneva" pitchFamily="-84" charset="0"/>
                <a:cs typeface="Geneva" pitchFamily="-84" charset="0"/>
                <a:hlinkClick r:id="rId3"/>
              </a:rPr>
              <a:t>va.gov/ogc/apps/accreditation/index.asp</a:t>
            </a:r>
            <a:endParaRPr lang="en-US" altLang="en-US" sz="2400" dirty="0">
              <a:latin typeface="Helvetica Neue" pitchFamily="-84" charset="0"/>
              <a:ea typeface="Geneva" pitchFamily="-84" charset="0"/>
              <a:cs typeface="Geneva" pitchFamily="-84" charset="0"/>
            </a:endParaRPr>
          </a:p>
          <a:p>
            <a:pPr>
              <a:spcAft>
                <a:spcPts val="2400"/>
              </a:spcAft>
            </a:pPr>
            <a:r>
              <a:rPr lang="en-US" altLang="en-US" sz="2400" dirty="0">
                <a:latin typeface="Helvetica Neue" pitchFamily="-84" charset="0"/>
                <a:ea typeface="Geneva" pitchFamily="-84" charset="0"/>
                <a:cs typeface="Geneva" pitchFamily="-84" charset="0"/>
              </a:rPr>
              <a:t>Do not pay a fee for help in filing your initial claim</a:t>
            </a:r>
          </a:p>
          <a:p>
            <a:pPr>
              <a:spcAft>
                <a:spcPts val="2400"/>
              </a:spcAft>
            </a:pPr>
            <a:r>
              <a:rPr lang="en-US" altLang="en-US" sz="2400" dirty="0">
                <a:latin typeface="Helvetica Neue" pitchFamily="-84" charset="0"/>
                <a:ea typeface="Geneva" pitchFamily="-84" charset="0"/>
                <a:cs typeface="Geneva" pitchFamily="-84" charset="0"/>
              </a:rPr>
              <a:t>Avoid attorneys or claims agents who try to market investments in connection with your claim</a:t>
            </a:r>
          </a:p>
          <a:p>
            <a:pPr>
              <a:spcAft>
                <a:spcPts val="2400"/>
              </a:spcAft>
            </a:pPr>
            <a:r>
              <a:rPr lang="en-US" altLang="en-US" sz="2400" dirty="0">
                <a:latin typeface="Helvetica Neue" pitchFamily="-84" charset="0"/>
                <a:ea typeface="Geneva" pitchFamily="-84" charset="0"/>
                <a:cs typeface="Geneva" pitchFamily="-84" charset="0"/>
              </a:rPr>
              <a:t>Know that shifting assets into certain types of investments may affect your Medicaid/Medicare benefits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2203206" y="381000"/>
            <a:ext cx="8388594"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Avoid Pension Advance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Payment Scams</a:t>
            </a:r>
          </a:p>
        </p:txBody>
      </p:sp>
      <p:sp>
        <p:nvSpPr>
          <p:cNvPr id="100355" name="Content Placeholder 2"/>
          <p:cNvSpPr>
            <a:spLocks noGrp="1"/>
          </p:cNvSpPr>
          <p:nvPr>
            <p:ph idx="1"/>
          </p:nvPr>
        </p:nvSpPr>
        <p:spPr>
          <a:xfrm>
            <a:off x="2209800" y="1524000"/>
            <a:ext cx="8153400" cy="3733800"/>
          </a:xfrm>
        </p:spPr>
        <p:txBody>
          <a:bodyPr/>
          <a:lstStyle/>
          <a:p>
            <a:pPr>
              <a:spcAft>
                <a:spcPts val="3000"/>
              </a:spcAft>
            </a:pPr>
            <a:r>
              <a:rPr lang="en-US" altLang="en-US" dirty="0">
                <a:latin typeface="Helvetica Neue" pitchFamily="-84" charset="0"/>
                <a:ea typeface="Geneva" pitchFamily="-84" charset="0"/>
                <a:cs typeface="Geneva" pitchFamily="-84" charset="0"/>
              </a:rPr>
              <a:t>Be aware that pension advance payment arrangements are very costly</a:t>
            </a:r>
          </a:p>
          <a:p>
            <a:pPr>
              <a:spcAft>
                <a:spcPts val="3000"/>
              </a:spcAft>
            </a:pPr>
            <a:r>
              <a:rPr lang="en-US" altLang="en-US" dirty="0">
                <a:latin typeface="Helvetica Neue" pitchFamily="-84" charset="0"/>
                <a:ea typeface="Geneva" pitchFamily="-84" charset="0"/>
                <a:cs typeface="Geneva" pitchFamily="-84" charset="0"/>
              </a:rPr>
              <a:t>Say no to arrangements that allow the pension advance payment provider access to your account</a:t>
            </a:r>
          </a:p>
          <a:p>
            <a:pPr>
              <a:spcAft>
                <a:spcPts val="3000"/>
              </a:spcAft>
            </a:pPr>
            <a:r>
              <a:rPr lang="en-US" altLang="en-US" dirty="0">
                <a:latin typeface="Helvetica Neue" pitchFamily="-84" charset="0"/>
                <a:ea typeface="Geneva" pitchFamily="-84" charset="0"/>
                <a:cs typeface="Geneva" pitchFamily="-84" charset="0"/>
              </a:rPr>
              <a:t>Remember that VA benefits cannot be garnished (taken) by a creditor</a:t>
            </a:r>
          </a:p>
          <a:p>
            <a:pPr>
              <a:spcAft>
                <a:spcPts val="3000"/>
              </a:spcAft>
            </a:pPr>
            <a:r>
              <a:rPr lang="en-US" altLang="en-US" dirty="0">
                <a:latin typeface="Helvetica Neue" pitchFamily="-84" charset="0"/>
                <a:ea typeface="Geneva" pitchFamily="-84" charset="0"/>
                <a:cs typeface="Geneva" pitchFamily="-84" charset="0"/>
              </a:rPr>
              <a:t>Seek advice from a trusted financial expert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a:xfrm>
            <a:off x="2209800" y="381000"/>
            <a:ext cx="82296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Protect Your Pension</a:t>
            </a:r>
          </a:p>
        </p:txBody>
      </p:sp>
      <p:pic>
        <p:nvPicPr>
          <p:cNvPr id="6" name="Picture 5" descr="scales of justice with a dollar bill heavier than a percentage sig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143000"/>
            <a:ext cx="2590800" cy="3164394"/>
          </a:xfrm>
          <a:prstGeom prst="rect">
            <a:avLst/>
          </a:prstGeom>
        </p:spPr>
      </p:pic>
      <p:sp>
        <p:nvSpPr>
          <p:cNvPr id="101383" name="Content Placeholder 2"/>
          <p:cNvSpPr txBox="1">
            <a:spLocks/>
          </p:cNvSpPr>
          <p:nvPr/>
        </p:nvSpPr>
        <p:spPr bwMode="auto">
          <a:xfrm>
            <a:off x="2438400" y="4170362"/>
            <a:ext cx="209073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fontAlgn="base">
              <a:spcBef>
                <a:spcPct val="20000"/>
              </a:spcBef>
              <a:spcAft>
                <a:spcPts val="600"/>
              </a:spcAft>
            </a:pPr>
            <a:r>
              <a:rPr lang="en-US" altLang="en-US" sz="2200" b="1" dirty="0">
                <a:solidFill>
                  <a:prstClr val="black"/>
                </a:solidFill>
                <a:latin typeface="Helvetica Neue" pitchFamily="-84" charset="0"/>
              </a:rPr>
              <a:t>Avoid loans with high fees and interest</a:t>
            </a:r>
          </a:p>
        </p:txBody>
      </p:sp>
      <p:pic>
        <p:nvPicPr>
          <p:cNvPr id="3" name="Picture 2" descr="no sign over a pen writing on a pape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1200" y="1066800"/>
            <a:ext cx="2717800" cy="2870366"/>
          </a:xfrm>
          <a:prstGeom prst="rect">
            <a:avLst/>
          </a:prstGeom>
        </p:spPr>
      </p:pic>
      <p:sp>
        <p:nvSpPr>
          <p:cNvPr id="101379" name="Content Placeholder 2"/>
          <p:cNvSpPr>
            <a:spLocks noGrp="1"/>
          </p:cNvSpPr>
          <p:nvPr>
            <p:ph idx="1"/>
          </p:nvPr>
        </p:nvSpPr>
        <p:spPr>
          <a:xfrm>
            <a:off x="4800600" y="4170363"/>
            <a:ext cx="2590800" cy="1350963"/>
          </a:xfrm>
        </p:spPr>
        <p:txBody>
          <a:bodyPr/>
          <a:lstStyle/>
          <a:p>
            <a:pPr marL="0" indent="0">
              <a:buNone/>
            </a:pPr>
            <a:r>
              <a:rPr lang="en-US" altLang="en-US" b="1" dirty="0">
                <a:latin typeface="Helvetica Neue" pitchFamily="-84" charset="0"/>
                <a:ea typeface="Geneva" pitchFamily="-84" charset="0"/>
                <a:cs typeface="Geneva" pitchFamily="-84" charset="0"/>
              </a:rPr>
              <a:t>Don’t sign over control of your benefits</a:t>
            </a:r>
          </a:p>
        </p:txBody>
      </p:sp>
      <p:pic>
        <p:nvPicPr>
          <p:cNvPr id="7" name="Picture 6" descr="no sign over an umbrella and a heart"/>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60940" y="1066800"/>
            <a:ext cx="2926061" cy="2895600"/>
          </a:xfrm>
          <a:prstGeom prst="rect">
            <a:avLst/>
          </a:prstGeom>
        </p:spPr>
      </p:pic>
      <p:sp>
        <p:nvSpPr>
          <p:cNvPr id="101384" name="Content Placeholder 2"/>
          <p:cNvSpPr txBox="1">
            <a:spLocks/>
          </p:cNvSpPr>
          <p:nvPr/>
        </p:nvSpPr>
        <p:spPr bwMode="auto">
          <a:xfrm>
            <a:off x="7772400" y="4170362"/>
            <a:ext cx="2514600"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fontAlgn="base">
              <a:spcBef>
                <a:spcPct val="20000"/>
              </a:spcBef>
              <a:spcAft>
                <a:spcPts val="600"/>
              </a:spcAft>
            </a:pPr>
            <a:r>
              <a:rPr lang="en-US" altLang="en-US" sz="2200" b="1" dirty="0">
                <a:solidFill>
                  <a:prstClr val="black"/>
                </a:solidFill>
                <a:latin typeface="Helvetica Neue" pitchFamily="-84" charset="0"/>
              </a:rPr>
              <a:t>Don’t buy life insurance you don’t want or need</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972</Words>
  <Application>Microsoft Office PowerPoint</Application>
  <PresentationFormat>Widescreen</PresentationFormat>
  <Paragraphs>46</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Courier New</vt:lpstr>
      <vt:lpstr>Helvetica Neue</vt:lpstr>
      <vt:lpstr>Wingdings</vt:lpstr>
      <vt:lpstr>1_Office Theme</vt:lpstr>
      <vt:lpstr>Scams that Target  Veterans Benefits</vt:lpstr>
      <vt:lpstr>Avoid VA Pension Filing Scams</vt:lpstr>
      <vt:lpstr>Avoid Pension Advance  Payment Scams</vt:lpstr>
      <vt:lpstr>Protect Your Pension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2022-02-08T21:22:16Z</dcterms:created>
  <dcterms:modified xsi:type="dcterms:W3CDTF">2022-04-13T18:00:09Z</dcterms:modified>
</cp:coreProperties>
</file>