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409" r:id="rId2"/>
    <p:sldId id="410" r:id="rId3"/>
    <p:sldId id="411" r:id="rId4"/>
    <p:sldId id="412" r:id="rId5"/>
    <p:sldId id="413" r:id="rId6"/>
    <p:sldId id="414" r:id="rId7"/>
    <p:sldId id="415" r:id="rId8"/>
    <p:sldId id="416" r:id="rId9"/>
    <p:sldId id="417" r:id="rId10"/>
    <p:sldId id="418" r:id="rId11"/>
    <p:sldId id="419" r:id="rId12"/>
    <p:sldId id="42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2A8804E3-B1B4-472A-BCE1-8517BC65233B}"/>
    <pc:docChg chg="custSel delSld modSld">
      <pc:chgData name="Davis-Jahnel, Roger (Volunteer)(CFPB)" userId="dd25b2a7-01c5-45b2-8fa8-ec28bc90a4e1" providerId="ADAL" clId="{2A8804E3-B1B4-472A-BCE1-8517BC65233B}" dt="2022-02-09T16:07:31.367" v="20" actId="2696"/>
      <pc:docMkLst>
        <pc:docMk/>
      </pc:docMkLst>
      <pc:sldChg chg="modSp mod">
        <pc:chgData name="Davis-Jahnel, Roger (Volunteer)(CFPB)" userId="dd25b2a7-01c5-45b2-8fa8-ec28bc90a4e1" providerId="ADAL" clId="{2A8804E3-B1B4-472A-BCE1-8517BC65233B}" dt="2022-02-08T21:18:30.092" v="1" actId="27636"/>
        <pc:sldMkLst>
          <pc:docMk/>
          <pc:sldMk cId="0" sldId="409"/>
        </pc:sldMkLst>
        <pc:spChg chg="mod">
          <ac:chgData name="Davis-Jahnel, Roger (Volunteer)(CFPB)" userId="dd25b2a7-01c5-45b2-8fa8-ec28bc90a4e1" providerId="ADAL" clId="{2A8804E3-B1B4-472A-BCE1-8517BC65233B}" dt="2022-02-08T21:18:30.088" v="0" actId="27636"/>
          <ac:spMkLst>
            <pc:docMk/>
            <pc:sldMk cId="0" sldId="409"/>
            <ac:spMk id="66562" creationId="{00000000-0000-0000-0000-000000000000}"/>
          </ac:spMkLst>
        </pc:spChg>
        <pc:spChg chg="mod">
          <ac:chgData name="Davis-Jahnel, Roger (Volunteer)(CFPB)" userId="dd25b2a7-01c5-45b2-8fa8-ec28bc90a4e1" providerId="ADAL" clId="{2A8804E3-B1B4-472A-BCE1-8517BC65233B}" dt="2022-02-08T21:18:30.092" v="1" actId="27636"/>
          <ac:spMkLst>
            <pc:docMk/>
            <pc:sldMk cId="0" sldId="409"/>
            <ac:spMk id="66563" creationId="{00000000-0000-0000-0000-000000000000}"/>
          </ac:spMkLst>
        </pc:spChg>
      </pc:sldChg>
      <pc:sldChg chg="modSp mod">
        <pc:chgData name="Davis-Jahnel, Roger (Volunteer)(CFPB)" userId="dd25b2a7-01c5-45b2-8fa8-ec28bc90a4e1" providerId="ADAL" clId="{2A8804E3-B1B4-472A-BCE1-8517BC65233B}" dt="2022-02-08T21:18:30.126" v="3" actId="27636"/>
        <pc:sldMkLst>
          <pc:docMk/>
          <pc:sldMk cId="0" sldId="410"/>
        </pc:sldMkLst>
        <pc:spChg chg="mod">
          <ac:chgData name="Davis-Jahnel, Roger (Volunteer)(CFPB)" userId="dd25b2a7-01c5-45b2-8fa8-ec28bc90a4e1" providerId="ADAL" clId="{2A8804E3-B1B4-472A-BCE1-8517BC65233B}" dt="2022-02-08T21:18:30.126" v="3" actId="27636"/>
          <ac:spMkLst>
            <pc:docMk/>
            <pc:sldMk cId="0" sldId="410"/>
            <ac:spMk id="67586" creationId="{00000000-0000-0000-0000-000000000000}"/>
          </ac:spMkLst>
        </pc:spChg>
        <pc:spChg chg="mod">
          <ac:chgData name="Davis-Jahnel, Roger (Volunteer)(CFPB)" userId="dd25b2a7-01c5-45b2-8fa8-ec28bc90a4e1" providerId="ADAL" clId="{2A8804E3-B1B4-472A-BCE1-8517BC65233B}" dt="2022-02-08T21:18:30.120" v="2" actId="27636"/>
          <ac:spMkLst>
            <pc:docMk/>
            <pc:sldMk cId="0" sldId="410"/>
            <ac:spMk id="67587" creationId="{00000000-0000-0000-0000-000000000000}"/>
          </ac:spMkLst>
        </pc:spChg>
      </pc:sldChg>
      <pc:sldChg chg="modSp mod">
        <pc:chgData name="Davis-Jahnel, Roger (Volunteer)(CFPB)" userId="dd25b2a7-01c5-45b2-8fa8-ec28bc90a4e1" providerId="ADAL" clId="{2A8804E3-B1B4-472A-BCE1-8517BC65233B}" dt="2022-02-08T21:18:30.141" v="4" actId="27636"/>
        <pc:sldMkLst>
          <pc:docMk/>
          <pc:sldMk cId="0" sldId="411"/>
        </pc:sldMkLst>
        <pc:spChg chg="mod">
          <ac:chgData name="Davis-Jahnel, Roger (Volunteer)(CFPB)" userId="dd25b2a7-01c5-45b2-8fa8-ec28bc90a4e1" providerId="ADAL" clId="{2A8804E3-B1B4-472A-BCE1-8517BC65233B}" dt="2022-02-08T21:18:30.141" v="4" actId="27636"/>
          <ac:spMkLst>
            <pc:docMk/>
            <pc:sldMk cId="0" sldId="411"/>
            <ac:spMk id="68610" creationId="{00000000-0000-0000-0000-000000000000}"/>
          </ac:spMkLst>
        </pc:spChg>
      </pc:sldChg>
      <pc:sldChg chg="modSp mod">
        <pc:chgData name="Davis-Jahnel, Roger (Volunteer)(CFPB)" userId="dd25b2a7-01c5-45b2-8fa8-ec28bc90a4e1" providerId="ADAL" clId="{2A8804E3-B1B4-472A-BCE1-8517BC65233B}" dt="2022-02-08T21:18:30.159" v="5" actId="27636"/>
        <pc:sldMkLst>
          <pc:docMk/>
          <pc:sldMk cId="0" sldId="412"/>
        </pc:sldMkLst>
        <pc:spChg chg="mod">
          <ac:chgData name="Davis-Jahnel, Roger (Volunteer)(CFPB)" userId="dd25b2a7-01c5-45b2-8fa8-ec28bc90a4e1" providerId="ADAL" clId="{2A8804E3-B1B4-472A-BCE1-8517BC65233B}" dt="2022-02-08T21:18:30.159" v="5" actId="27636"/>
          <ac:spMkLst>
            <pc:docMk/>
            <pc:sldMk cId="0" sldId="412"/>
            <ac:spMk id="69634" creationId="{00000000-0000-0000-0000-000000000000}"/>
          </ac:spMkLst>
        </pc:spChg>
      </pc:sldChg>
      <pc:sldChg chg="modSp mod">
        <pc:chgData name="Davis-Jahnel, Roger (Volunteer)(CFPB)" userId="dd25b2a7-01c5-45b2-8fa8-ec28bc90a4e1" providerId="ADAL" clId="{2A8804E3-B1B4-472A-BCE1-8517BC65233B}" dt="2022-02-08T21:18:30.167" v="6" actId="27636"/>
        <pc:sldMkLst>
          <pc:docMk/>
          <pc:sldMk cId="0" sldId="413"/>
        </pc:sldMkLst>
        <pc:spChg chg="mod">
          <ac:chgData name="Davis-Jahnel, Roger (Volunteer)(CFPB)" userId="dd25b2a7-01c5-45b2-8fa8-ec28bc90a4e1" providerId="ADAL" clId="{2A8804E3-B1B4-472A-BCE1-8517BC65233B}" dt="2022-02-08T21:18:30.167" v="6" actId="27636"/>
          <ac:spMkLst>
            <pc:docMk/>
            <pc:sldMk cId="0" sldId="413"/>
            <ac:spMk id="70658" creationId="{00000000-0000-0000-0000-000000000000}"/>
          </ac:spMkLst>
        </pc:spChg>
      </pc:sldChg>
      <pc:sldChg chg="modSp mod">
        <pc:chgData name="Davis-Jahnel, Roger (Volunteer)(CFPB)" userId="dd25b2a7-01c5-45b2-8fa8-ec28bc90a4e1" providerId="ADAL" clId="{2A8804E3-B1B4-472A-BCE1-8517BC65233B}" dt="2022-02-08T21:18:30.178" v="7" actId="27636"/>
        <pc:sldMkLst>
          <pc:docMk/>
          <pc:sldMk cId="0" sldId="414"/>
        </pc:sldMkLst>
        <pc:spChg chg="mod">
          <ac:chgData name="Davis-Jahnel, Roger (Volunteer)(CFPB)" userId="dd25b2a7-01c5-45b2-8fa8-ec28bc90a4e1" providerId="ADAL" clId="{2A8804E3-B1B4-472A-BCE1-8517BC65233B}" dt="2022-02-08T21:18:30.178" v="7" actId="27636"/>
          <ac:spMkLst>
            <pc:docMk/>
            <pc:sldMk cId="0" sldId="414"/>
            <ac:spMk id="9" creationId="{00000000-0000-0000-0000-000000000000}"/>
          </ac:spMkLst>
        </pc:spChg>
      </pc:sldChg>
      <pc:sldChg chg="modSp mod">
        <pc:chgData name="Davis-Jahnel, Roger (Volunteer)(CFPB)" userId="dd25b2a7-01c5-45b2-8fa8-ec28bc90a4e1" providerId="ADAL" clId="{2A8804E3-B1B4-472A-BCE1-8517BC65233B}" dt="2022-02-08T21:18:30.184" v="8" actId="27636"/>
        <pc:sldMkLst>
          <pc:docMk/>
          <pc:sldMk cId="0" sldId="415"/>
        </pc:sldMkLst>
        <pc:spChg chg="mod">
          <ac:chgData name="Davis-Jahnel, Roger (Volunteer)(CFPB)" userId="dd25b2a7-01c5-45b2-8fa8-ec28bc90a4e1" providerId="ADAL" clId="{2A8804E3-B1B4-472A-BCE1-8517BC65233B}" dt="2022-02-08T21:18:30.184" v="8" actId="27636"/>
          <ac:spMkLst>
            <pc:docMk/>
            <pc:sldMk cId="0" sldId="415"/>
            <ac:spMk id="72706" creationId="{00000000-0000-0000-0000-000000000000}"/>
          </ac:spMkLst>
        </pc:spChg>
      </pc:sldChg>
      <pc:sldChg chg="modSp mod">
        <pc:chgData name="Davis-Jahnel, Roger (Volunteer)(CFPB)" userId="dd25b2a7-01c5-45b2-8fa8-ec28bc90a4e1" providerId="ADAL" clId="{2A8804E3-B1B4-472A-BCE1-8517BC65233B}" dt="2022-02-08T21:18:30.198" v="10" actId="27636"/>
        <pc:sldMkLst>
          <pc:docMk/>
          <pc:sldMk cId="0" sldId="416"/>
        </pc:sldMkLst>
        <pc:spChg chg="mod">
          <ac:chgData name="Davis-Jahnel, Roger (Volunteer)(CFPB)" userId="dd25b2a7-01c5-45b2-8fa8-ec28bc90a4e1" providerId="ADAL" clId="{2A8804E3-B1B4-472A-BCE1-8517BC65233B}" dt="2022-02-08T21:18:30.194" v="9" actId="27636"/>
          <ac:spMkLst>
            <pc:docMk/>
            <pc:sldMk cId="0" sldId="416"/>
            <ac:spMk id="73731" creationId="{00000000-0000-0000-0000-000000000000}"/>
          </ac:spMkLst>
        </pc:spChg>
        <pc:spChg chg="mod">
          <ac:chgData name="Davis-Jahnel, Roger (Volunteer)(CFPB)" userId="dd25b2a7-01c5-45b2-8fa8-ec28bc90a4e1" providerId="ADAL" clId="{2A8804E3-B1B4-472A-BCE1-8517BC65233B}" dt="2022-02-08T21:18:30.198" v="10" actId="27636"/>
          <ac:spMkLst>
            <pc:docMk/>
            <pc:sldMk cId="0" sldId="416"/>
            <ac:spMk id="73732" creationId="{00000000-0000-0000-0000-000000000000}"/>
          </ac:spMkLst>
        </pc:spChg>
      </pc:sldChg>
      <pc:sldChg chg="modSp mod">
        <pc:chgData name="Davis-Jahnel, Roger (Volunteer)(CFPB)" userId="dd25b2a7-01c5-45b2-8fa8-ec28bc90a4e1" providerId="ADAL" clId="{2A8804E3-B1B4-472A-BCE1-8517BC65233B}" dt="2022-02-08T21:18:30.214" v="12" actId="27636"/>
        <pc:sldMkLst>
          <pc:docMk/>
          <pc:sldMk cId="0" sldId="417"/>
        </pc:sldMkLst>
        <pc:spChg chg="mod">
          <ac:chgData name="Davis-Jahnel, Roger (Volunteer)(CFPB)" userId="dd25b2a7-01c5-45b2-8fa8-ec28bc90a4e1" providerId="ADAL" clId="{2A8804E3-B1B4-472A-BCE1-8517BC65233B}" dt="2022-02-08T21:18:30.209" v="11" actId="27636"/>
          <ac:spMkLst>
            <pc:docMk/>
            <pc:sldMk cId="0" sldId="417"/>
            <ac:spMk id="74755" creationId="{00000000-0000-0000-0000-000000000000}"/>
          </ac:spMkLst>
        </pc:spChg>
        <pc:spChg chg="mod">
          <ac:chgData name="Davis-Jahnel, Roger (Volunteer)(CFPB)" userId="dd25b2a7-01c5-45b2-8fa8-ec28bc90a4e1" providerId="ADAL" clId="{2A8804E3-B1B4-472A-BCE1-8517BC65233B}" dt="2022-02-08T21:18:30.214" v="12" actId="27636"/>
          <ac:spMkLst>
            <pc:docMk/>
            <pc:sldMk cId="0" sldId="417"/>
            <ac:spMk id="74756" creationId="{00000000-0000-0000-0000-000000000000}"/>
          </ac:spMkLst>
        </pc:spChg>
      </pc:sldChg>
      <pc:sldChg chg="modSp mod">
        <pc:chgData name="Davis-Jahnel, Roger (Volunteer)(CFPB)" userId="dd25b2a7-01c5-45b2-8fa8-ec28bc90a4e1" providerId="ADAL" clId="{2A8804E3-B1B4-472A-BCE1-8517BC65233B}" dt="2022-02-08T21:18:30.227" v="14" actId="27636"/>
        <pc:sldMkLst>
          <pc:docMk/>
          <pc:sldMk cId="0" sldId="418"/>
        </pc:sldMkLst>
        <pc:spChg chg="mod">
          <ac:chgData name="Davis-Jahnel, Roger (Volunteer)(CFPB)" userId="dd25b2a7-01c5-45b2-8fa8-ec28bc90a4e1" providerId="ADAL" clId="{2A8804E3-B1B4-472A-BCE1-8517BC65233B}" dt="2022-02-08T21:18:30.227" v="14" actId="27636"/>
          <ac:spMkLst>
            <pc:docMk/>
            <pc:sldMk cId="0" sldId="418"/>
            <ac:spMk id="75778" creationId="{00000000-0000-0000-0000-000000000000}"/>
          </ac:spMkLst>
        </pc:spChg>
        <pc:spChg chg="mod">
          <ac:chgData name="Davis-Jahnel, Roger (Volunteer)(CFPB)" userId="dd25b2a7-01c5-45b2-8fa8-ec28bc90a4e1" providerId="ADAL" clId="{2A8804E3-B1B4-472A-BCE1-8517BC65233B}" dt="2022-02-08T21:18:30.225" v="13" actId="27636"/>
          <ac:spMkLst>
            <pc:docMk/>
            <pc:sldMk cId="0" sldId="418"/>
            <ac:spMk id="75779" creationId="{00000000-0000-0000-0000-000000000000}"/>
          </ac:spMkLst>
        </pc:spChg>
      </pc:sldChg>
      <pc:sldChg chg="modSp mod">
        <pc:chgData name="Davis-Jahnel, Roger (Volunteer)(CFPB)" userId="dd25b2a7-01c5-45b2-8fa8-ec28bc90a4e1" providerId="ADAL" clId="{2A8804E3-B1B4-472A-BCE1-8517BC65233B}" dt="2022-02-08T21:18:30.240" v="16" actId="27636"/>
        <pc:sldMkLst>
          <pc:docMk/>
          <pc:sldMk cId="0" sldId="419"/>
        </pc:sldMkLst>
        <pc:spChg chg="mod">
          <ac:chgData name="Davis-Jahnel, Roger (Volunteer)(CFPB)" userId="dd25b2a7-01c5-45b2-8fa8-ec28bc90a4e1" providerId="ADAL" clId="{2A8804E3-B1B4-472A-BCE1-8517BC65233B}" dt="2022-02-08T21:18:30.240" v="16" actId="27636"/>
          <ac:spMkLst>
            <pc:docMk/>
            <pc:sldMk cId="0" sldId="419"/>
            <ac:spMk id="76802" creationId="{00000000-0000-0000-0000-000000000000}"/>
          </ac:spMkLst>
        </pc:spChg>
        <pc:spChg chg="mod">
          <ac:chgData name="Davis-Jahnel, Roger (Volunteer)(CFPB)" userId="dd25b2a7-01c5-45b2-8fa8-ec28bc90a4e1" providerId="ADAL" clId="{2A8804E3-B1B4-472A-BCE1-8517BC65233B}" dt="2022-02-08T21:18:30.237" v="15" actId="27636"/>
          <ac:spMkLst>
            <pc:docMk/>
            <pc:sldMk cId="0" sldId="419"/>
            <ac:spMk id="76803" creationId="{00000000-0000-0000-0000-000000000000}"/>
          </ac:spMkLst>
        </pc:spChg>
      </pc:sldChg>
      <pc:sldChg chg="modSp mod">
        <pc:chgData name="Davis-Jahnel, Roger (Volunteer)(CFPB)" userId="dd25b2a7-01c5-45b2-8fa8-ec28bc90a4e1" providerId="ADAL" clId="{2A8804E3-B1B4-472A-BCE1-8517BC65233B}" dt="2022-02-08T21:18:30.246" v="17" actId="27636"/>
        <pc:sldMkLst>
          <pc:docMk/>
          <pc:sldMk cId="0" sldId="420"/>
        </pc:sldMkLst>
        <pc:spChg chg="mod">
          <ac:chgData name="Davis-Jahnel, Roger (Volunteer)(CFPB)" userId="dd25b2a7-01c5-45b2-8fa8-ec28bc90a4e1" providerId="ADAL" clId="{2A8804E3-B1B4-472A-BCE1-8517BC65233B}" dt="2022-02-08T21:18:30.246" v="17" actId="27636"/>
          <ac:spMkLst>
            <pc:docMk/>
            <pc:sldMk cId="0" sldId="420"/>
            <ac:spMk id="77826" creationId="{00000000-0000-0000-0000-000000000000}"/>
          </ac:spMkLst>
        </pc:spChg>
      </pc:sldChg>
      <pc:sldChg chg="modSp del mod">
        <pc:chgData name="Davis-Jahnel, Roger (Volunteer)(CFPB)" userId="dd25b2a7-01c5-45b2-8fa8-ec28bc90a4e1" providerId="ADAL" clId="{2A8804E3-B1B4-472A-BCE1-8517BC65233B}" dt="2022-02-08T21:18:34.529" v="19" actId="2696"/>
        <pc:sldMkLst>
          <pc:docMk/>
          <pc:sldMk cId="0" sldId="421"/>
        </pc:sldMkLst>
        <pc:spChg chg="mod">
          <ac:chgData name="Davis-Jahnel, Roger (Volunteer)(CFPB)" userId="dd25b2a7-01c5-45b2-8fa8-ec28bc90a4e1" providerId="ADAL" clId="{2A8804E3-B1B4-472A-BCE1-8517BC65233B}" dt="2022-02-08T21:18:30.254" v="18" actId="27636"/>
          <ac:spMkLst>
            <pc:docMk/>
            <pc:sldMk cId="0" sldId="421"/>
            <ac:spMk id="78850" creationId="{00000000-0000-0000-0000-000000000000}"/>
          </ac:spMkLst>
        </pc:spChg>
      </pc:sldChg>
      <pc:sldChg chg="del">
        <pc:chgData name="Davis-Jahnel, Roger (Volunteer)(CFPB)" userId="dd25b2a7-01c5-45b2-8fa8-ec28bc90a4e1" providerId="ADAL" clId="{2A8804E3-B1B4-472A-BCE1-8517BC65233B}" dt="2022-02-09T16:07:31.367" v="20" actId="2696"/>
        <pc:sldMkLst>
          <pc:docMk/>
          <pc:sldMk cId="0" sldId="444"/>
        </pc:sldMkLst>
      </pc:sldChg>
    </pc:docChg>
  </pc:docChgLst>
  <pc:docChgLst>
    <pc:chgData name="Schifferle, Lisa (CFPB)" userId="S::lisa.schifferle@cfpb.gov::5e87d722-9c70-46ea-b761-ed9b7729342c" providerId="AD" clId="Web-{4DC6D977-B5C3-6CE6-0D10-FB9EA8255B24}"/>
    <pc:docChg chg="addSld delSld">
      <pc:chgData name="Schifferle, Lisa (CFPB)" userId="S::lisa.schifferle@cfpb.gov::5e87d722-9c70-46ea-b761-ed9b7729342c" providerId="AD" clId="Web-{4DC6D977-B5C3-6CE6-0D10-FB9EA8255B24}" dt="2022-02-10T13:47:22.511" v="1"/>
      <pc:docMkLst>
        <pc:docMk/>
      </pc:docMkLst>
      <pc:sldChg chg="add del">
        <pc:chgData name="Schifferle, Lisa (CFPB)" userId="S::lisa.schifferle@cfpb.gov::5e87d722-9c70-46ea-b761-ed9b7729342c" providerId="AD" clId="Web-{4DC6D977-B5C3-6CE6-0D10-FB9EA8255B24}" dt="2022-02-10T13:47:22.511" v="1"/>
        <pc:sldMkLst>
          <pc:docMk/>
          <pc:sldMk cId="15476480" sldId="460"/>
        </pc:sldMkLst>
      </pc:sldChg>
    </pc:docChg>
  </pc:docChgLst>
  <pc:docChgLst>
    <pc:chgData name="Davis-Jahnel, Roger (Volunteer)(CFPB)" userId="dd25b2a7-01c5-45b2-8fa8-ec28bc90a4e1" providerId="ADAL" clId="{16414B09-F323-45AB-BFE7-33DF62AA2098}"/>
    <pc:docChg chg="undo custSel addSld delSld modSld">
      <pc:chgData name="Davis-Jahnel, Roger (Volunteer)(CFPB)" userId="dd25b2a7-01c5-45b2-8fa8-ec28bc90a4e1" providerId="ADAL" clId="{16414B09-F323-45AB-BFE7-33DF62AA2098}" dt="2022-02-09T16:11:33.805" v="25"/>
      <pc:docMkLst>
        <pc:docMk/>
      </pc:docMkLst>
      <pc:sldChg chg="add del">
        <pc:chgData name="Davis-Jahnel, Roger (Volunteer)(CFPB)" userId="dd25b2a7-01c5-45b2-8fa8-ec28bc90a4e1" providerId="ADAL" clId="{16414B09-F323-45AB-BFE7-33DF62AA2098}" dt="2022-02-09T16:11:33.805" v="25"/>
        <pc:sldMkLst>
          <pc:docMk/>
          <pc:sldMk cId="0" sldId="409"/>
        </pc:sldMkLst>
      </pc:sldChg>
      <pc:sldChg chg="add del">
        <pc:chgData name="Davis-Jahnel, Roger (Volunteer)(CFPB)" userId="dd25b2a7-01c5-45b2-8fa8-ec28bc90a4e1" providerId="ADAL" clId="{16414B09-F323-45AB-BFE7-33DF62AA2098}" dt="2022-02-09T16:11:33.805" v="25"/>
        <pc:sldMkLst>
          <pc:docMk/>
          <pc:sldMk cId="0" sldId="410"/>
        </pc:sldMkLst>
      </pc:sldChg>
      <pc:sldChg chg="add del">
        <pc:chgData name="Davis-Jahnel, Roger (Volunteer)(CFPB)" userId="dd25b2a7-01c5-45b2-8fa8-ec28bc90a4e1" providerId="ADAL" clId="{16414B09-F323-45AB-BFE7-33DF62AA2098}" dt="2022-02-09T16:11:33.805" v="25"/>
        <pc:sldMkLst>
          <pc:docMk/>
          <pc:sldMk cId="0" sldId="411"/>
        </pc:sldMkLst>
      </pc:sldChg>
      <pc:sldChg chg="add del">
        <pc:chgData name="Davis-Jahnel, Roger (Volunteer)(CFPB)" userId="dd25b2a7-01c5-45b2-8fa8-ec28bc90a4e1" providerId="ADAL" clId="{16414B09-F323-45AB-BFE7-33DF62AA2098}" dt="2022-02-09T16:11:33.805" v="25"/>
        <pc:sldMkLst>
          <pc:docMk/>
          <pc:sldMk cId="0" sldId="412"/>
        </pc:sldMkLst>
      </pc:sldChg>
      <pc:sldChg chg="add del">
        <pc:chgData name="Davis-Jahnel, Roger (Volunteer)(CFPB)" userId="dd25b2a7-01c5-45b2-8fa8-ec28bc90a4e1" providerId="ADAL" clId="{16414B09-F323-45AB-BFE7-33DF62AA2098}" dt="2022-02-09T16:11:33.805" v="25"/>
        <pc:sldMkLst>
          <pc:docMk/>
          <pc:sldMk cId="0" sldId="413"/>
        </pc:sldMkLst>
      </pc:sldChg>
      <pc:sldChg chg="add del">
        <pc:chgData name="Davis-Jahnel, Roger (Volunteer)(CFPB)" userId="dd25b2a7-01c5-45b2-8fa8-ec28bc90a4e1" providerId="ADAL" clId="{16414B09-F323-45AB-BFE7-33DF62AA2098}" dt="2022-02-09T16:11:33.805" v="25"/>
        <pc:sldMkLst>
          <pc:docMk/>
          <pc:sldMk cId="0" sldId="414"/>
        </pc:sldMkLst>
      </pc:sldChg>
      <pc:sldChg chg="add del">
        <pc:chgData name="Davis-Jahnel, Roger (Volunteer)(CFPB)" userId="dd25b2a7-01c5-45b2-8fa8-ec28bc90a4e1" providerId="ADAL" clId="{16414B09-F323-45AB-BFE7-33DF62AA2098}" dt="2022-02-09T16:11:33.805" v="25"/>
        <pc:sldMkLst>
          <pc:docMk/>
          <pc:sldMk cId="0" sldId="415"/>
        </pc:sldMkLst>
      </pc:sldChg>
      <pc:sldChg chg="add del">
        <pc:chgData name="Davis-Jahnel, Roger (Volunteer)(CFPB)" userId="dd25b2a7-01c5-45b2-8fa8-ec28bc90a4e1" providerId="ADAL" clId="{16414B09-F323-45AB-BFE7-33DF62AA2098}" dt="2022-02-09T16:11:33.805" v="25"/>
        <pc:sldMkLst>
          <pc:docMk/>
          <pc:sldMk cId="0" sldId="416"/>
        </pc:sldMkLst>
      </pc:sldChg>
      <pc:sldChg chg="add del">
        <pc:chgData name="Davis-Jahnel, Roger (Volunteer)(CFPB)" userId="dd25b2a7-01c5-45b2-8fa8-ec28bc90a4e1" providerId="ADAL" clId="{16414B09-F323-45AB-BFE7-33DF62AA2098}" dt="2022-02-09T16:11:33.805" v="25"/>
        <pc:sldMkLst>
          <pc:docMk/>
          <pc:sldMk cId="0" sldId="417"/>
        </pc:sldMkLst>
      </pc:sldChg>
      <pc:sldChg chg="add del">
        <pc:chgData name="Davis-Jahnel, Roger (Volunteer)(CFPB)" userId="dd25b2a7-01c5-45b2-8fa8-ec28bc90a4e1" providerId="ADAL" clId="{16414B09-F323-45AB-BFE7-33DF62AA2098}" dt="2022-02-09T16:11:33.805" v="25"/>
        <pc:sldMkLst>
          <pc:docMk/>
          <pc:sldMk cId="0" sldId="418"/>
        </pc:sldMkLst>
      </pc:sldChg>
      <pc:sldChg chg="add del">
        <pc:chgData name="Davis-Jahnel, Roger (Volunteer)(CFPB)" userId="dd25b2a7-01c5-45b2-8fa8-ec28bc90a4e1" providerId="ADAL" clId="{16414B09-F323-45AB-BFE7-33DF62AA2098}" dt="2022-02-09T16:11:33.805" v="25"/>
        <pc:sldMkLst>
          <pc:docMk/>
          <pc:sldMk cId="0" sldId="419"/>
        </pc:sldMkLst>
      </pc:sldChg>
      <pc:sldChg chg="add del">
        <pc:chgData name="Davis-Jahnel, Roger (Volunteer)(CFPB)" userId="dd25b2a7-01c5-45b2-8fa8-ec28bc90a4e1" providerId="ADAL" clId="{16414B09-F323-45AB-BFE7-33DF62AA2098}" dt="2022-02-09T16:11:33.805" v="25"/>
        <pc:sldMkLst>
          <pc:docMk/>
          <pc:sldMk cId="0" sldId="420"/>
        </pc:sldMkLst>
      </pc:sldChg>
      <pc:sldChg chg="modSp add del mod">
        <pc:chgData name="Davis-Jahnel, Roger (Volunteer)(CFPB)" userId="dd25b2a7-01c5-45b2-8fa8-ec28bc90a4e1" providerId="ADAL" clId="{16414B09-F323-45AB-BFE7-33DF62AA2098}" dt="2022-02-09T16:11:30.021" v="24" actId="47"/>
        <pc:sldMkLst>
          <pc:docMk/>
          <pc:sldMk cId="0" sldId="445"/>
        </pc:sldMkLst>
        <pc:spChg chg="mod">
          <ac:chgData name="Davis-Jahnel, Roger (Volunteer)(CFPB)" userId="dd25b2a7-01c5-45b2-8fa8-ec28bc90a4e1" providerId="ADAL" clId="{16414B09-F323-45AB-BFE7-33DF62AA2098}" dt="2022-02-09T16:10:45.949" v="22"/>
          <ac:spMkLst>
            <pc:docMk/>
            <pc:sldMk cId="0" sldId="445"/>
            <ac:spMk id="103426" creationId="{00000000-0000-0000-0000-000000000000}"/>
          </ac:spMkLst>
        </pc:spChg>
      </pc:sldChg>
      <pc:sldChg chg="del">
        <pc:chgData name="Davis-Jahnel, Roger (Volunteer)(CFPB)" userId="dd25b2a7-01c5-45b2-8fa8-ec28bc90a4e1" providerId="ADAL" clId="{16414B09-F323-45AB-BFE7-33DF62AA2098}" dt="2022-02-09T16:10:31.524" v="18"/>
        <pc:sldMkLst>
          <pc:docMk/>
          <pc:sldMk cId="2459140511" sldId="445"/>
        </pc:sldMkLst>
      </pc:sldChg>
      <pc:sldChg chg="del">
        <pc:chgData name="Davis-Jahnel, Roger (Volunteer)(CFPB)" userId="dd25b2a7-01c5-45b2-8fa8-ec28bc90a4e1" providerId="ADAL" clId="{16414B09-F323-45AB-BFE7-33DF62AA2098}" dt="2022-02-09T16:10:18.337" v="16"/>
        <pc:sldMkLst>
          <pc:docMk/>
          <pc:sldMk cId="3036827357" sldId="445"/>
        </pc:sldMkLst>
      </pc:sldChg>
      <pc:sldChg chg="del">
        <pc:chgData name="Davis-Jahnel, Roger (Volunteer)(CFPB)" userId="dd25b2a7-01c5-45b2-8fa8-ec28bc90a4e1" providerId="ADAL" clId="{16414B09-F323-45AB-BFE7-33DF62AA2098}" dt="2022-02-09T16:10:26.260" v="17" actId="2696"/>
        <pc:sldMkLst>
          <pc:docMk/>
          <pc:sldMk cId="3428033141" sldId="445"/>
        </pc:sldMkLst>
      </pc:sldChg>
      <pc:sldChg chg="addSp delSp modSp del mod">
        <pc:chgData name="Davis-Jahnel, Roger (Volunteer)(CFPB)" userId="dd25b2a7-01c5-45b2-8fa8-ec28bc90a4e1" providerId="ADAL" clId="{16414B09-F323-45AB-BFE7-33DF62AA2098}" dt="2022-02-09T16:10:01.147" v="14" actId="27309"/>
        <pc:sldMkLst>
          <pc:docMk/>
          <pc:sldMk cId="0" sldId="453"/>
        </pc:sldMkLst>
        <pc:spChg chg="mod">
          <ac:chgData name="Davis-Jahnel, Roger (Volunteer)(CFPB)" userId="dd25b2a7-01c5-45b2-8fa8-ec28bc90a4e1" providerId="ADAL" clId="{16414B09-F323-45AB-BFE7-33DF62AA2098}" dt="2022-02-09T16:09:50.696" v="12"/>
          <ac:spMkLst>
            <pc:docMk/>
            <pc:sldMk cId="0" sldId="453"/>
            <ac:spMk id="4098" creationId="{00000000-0000-0000-0000-000000000000}"/>
          </ac:spMkLst>
        </pc:spChg>
        <pc:graphicFrameChg chg="add del modGraphic">
          <ac:chgData name="Davis-Jahnel, Roger (Volunteer)(CFPB)" userId="dd25b2a7-01c5-45b2-8fa8-ec28bc90a4e1" providerId="ADAL" clId="{16414B09-F323-45AB-BFE7-33DF62AA2098}" dt="2022-02-09T16:10:01.147" v="14" actId="27309"/>
          <ac:graphicFrameMkLst>
            <pc:docMk/>
            <pc:sldMk cId="0" sldId="453"/>
            <ac:graphicFrameMk id="3" creationId="{E8FAFA3F-4F30-4085-8135-F28101530122}"/>
          </ac:graphicFrameMkLst>
        </pc:graphicFrameChg>
      </pc:sldChg>
      <pc:sldChg chg="del">
        <pc:chgData name="Davis-Jahnel, Roger (Volunteer)(CFPB)" userId="dd25b2a7-01c5-45b2-8fa8-ec28bc90a4e1" providerId="ADAL" clId="{16414B09-F323-45AB-BFE7-33DF62AA2098}" dt="2022-02-09T16:09:36.201" v="3" actId="47"/>
        <pc:sldMkLst>
          <pc:docMk/>
          <pc:sldMk cId="424469832" sldId="453"/>
        </pc:sldMkLst>
      </pc:sldChg>
      <pc:sldChg chg="del">
        <pc:chgData name="Davis-Jahnel, Roger (Volunteer)(CFPB)" userId="dd25b2a7-01c5-45b2-8fa8-ec28bc90a4e1" providerId="ADAL" clId="{16414B09-F323-45AB-BFE7-33DF62AA2098}" dt="2022-02-09T16:08:39.444" v="1"/>
        <pc:sldMkLst>
          <pc:docMk/>
          <pc:sldMk cId="1564812518" sldId="453"/>
        </pc:sldMkLst>
      </pc:sldChg>
      <pc:sldChg chg="del">
        <pc:chgData name="Davis-Jahnel, Roger (Volunteer)(CFPB)" userId="dd25b2a7-01c5-45b2-8fa8-ec28bc90a4e1" providerId="ADAL" clId="{16414B09-F323-45AB-BFE7-33DF62AA2098}" dt="2022-02-09T16:08:45.399" v="2"/>
        <pc:sldMkLst>
          <pc:docMk/>
          <pc:sldMk cId="3385558697" sldId="453"/>
        </pc:sldMkLst>
      </pc:sldChg>
      <pc:sldChg chg="modSp del mod">
        <pc:chgData name="Davis-Jahnel, Roger (Volunteer)(CFPB)" userId="dd25b2a7-01c5-45b2-8fa8-ec28bc90a4e1" providerId="ADAL" clId="{16414B09-F323-45AB-BFE7-33DF62AA2098}" dt="2022-02-09T16:09:50.696" v="12"/>
        <pc:sldMkLst>
          <pc:docMk/>
          <pc:sldMk cId="0" sldId="454"/>
        </pc:sldMkLst>
        <pc:spChg chg="mod">
          <ac:chgData name="Davis-Jahnel, Roger (Volunteer)(CFPB)" userId="dd25b2a7-01c5-45b2-8fa8-ec28bc90a4e1" providerId="ADAL" clId="{16414B09-F323-45AB-BFE7-33DF62AA2098}" dt="2022-02-09T16:09:50.696" v="12"/>
          <ac:spMkLst>
            <pc:docMk/>
            <pc:sldMk cId="0" sldId="454"/>
            <ac:spMk id="6146" creationId="{00000000-0000-0000-0000-000000000000}"/>
          </ac:spMkLst>
        </pc:spChg>
      </pc:sldChg>
      <pc:sldChg chg="del">
        <pc:chgData name="Davis-Jahnel, Roger (Volunteer)(CFPB)" userId="dd25b2a7-01c5-45b2-8fa8-ec28bc90a4e1" providerId="ADAL" clId="{16414B09-F323-45AB-BFE7-33DF62AA2098}" dt="2022-02-09T16:08:45.399" v="2"/>
        <pc:sldMkLst>
          <pc:docMk/>
          <pc:sldMk cId="1668220753" sldId="454"/>
        </pc:sldMkLst>
      </pc:sldChg>
      <pc:sldChg chg="del">
        <pc:chgData name="Davis-Jahnel, Roger (Volunteer)(CFPB)" userId="dd25b2a7-01c5-45b2-8fa8-ec28bc90a4e1" providerId="ADAL" clId="{16414B09-F323-45AB-BFE7-33DF62AA2098}" dt="2022-02-09T16:08:39.444" v="1"/>
        <pc:sldMkLst>
          <pc:docMk/>
          <pc:sldMk cId="2215624412" sldId="454"/>
        </pc:sldMkLst>
      </pc:sldChg>
      <pc:sldChg chg="del">
        <pc:chgData name="Davis-Jahnel, Roger (Volunteer)(CFPB)" userId="dd25b2a7-01c5-45b2-8fa8-ec28bc90a4e1" providerId="ADAL" clId="{16414B09-F323-45AB-BFE7-33DF62AA2098}" dt="2022-02-09T16:09:36.201" v="3" actId="47"/>
        <pc:sldMkLst>
          <pc:docMk/>
          <pc:sldMk cId="3352084170" sldId="454"/>
        </pc:sldMkLst>
      </pc:sldChg>
      <pc:sldChg chg="del">
        <pc:chgData name="Davis-Jahnel, Roger (Volunteer)(CFPB)" userId="dd25b2a7-01c5-45b2-8fa8-ec28bc90a4e1" providerId="ADAL" clId="{16414B09-F323-45AB-BFE7-33DF62AA2098}" dt="2022-02-09T16:09:50.696" v="12"/>
        <pc:sldMkLst>
          <pc:docMk/>
          <pc:sldMk cId="0" sldId="455"/>
        </pc:sldMkLst>
      </pc:sldChg>
      <pc:sldChg chg="del">
        <pc:chgData name="Davis-Jahnel, Roger (Volunteer)(CFPB)" userId="dd25b2a7-01c5-45b2-8fa8-ec28bc90a4e1" providerId="ADAL" clId="{16414B09-F323-45AB-BFE7-33DF62AA2098}" dt="2022-02-09T16:09:36.201" v="3" actId="47"/>
        <pc:sldMkLst>
          <pc:docMk/>
          <pc:sldMk cId="424740365" sldId="455"/>
        </pc:sldMkLst>
      </pc:sldChg>
      <pc:sldChg chg="del">
        <pc:chgData name="Davis-Jahnel, Roger (Volunteer)(CFPB)" userId="dd25b2a7-01c5-45b2-8fa8-ec28bc90a4e1" providerId="ADAL" clId="{16414B09-F323-45AB-BFE7-33DF62AA2098}" dt="2022-02-09T16:08:45.399" v="2"/>
        <pc:sldMkLst>
          <pc:docMk/>
          <pc:sldMk cId="1350863306" sldId="455"/>
        </pc:sldMkLst>
      </pc:sldChg>
      <pc:sldChg chg="del">
        <pc:chgData name="Davis-Jahnel, Roger (Volunteer)(CFPB)" userId="dd25b2a7-01c5-45b2-8fa8-ec28bc90a4e1" providerId="ADAL" clId="{16414B09-F323-45AB-BFE7-33DF62AA2098}" dt="2022-02-09T16:08:39.444" v="1"/>
        <pc:sldMkLst>
          <pc:docMk/>
          <pc:sldMk cId="3724004355" sldId="455"/>
        </pc:sldMkLst>
      </pc:sldChg>
      <pc:sldChg chg="modSp del mod">
        <pc:chgData name="Davis-Jahnel, Roger (Volunteer)(CFPB)" userId="dd25b2a7-01c5-45b2-8fa8-ec28bc90a4e1" providerId="ADAL" clId="{16414B09-F323-45AB-BFE7-33DF62AA2098}" dt="2022-02-09T16:09:50.696" v="12"/>
        <pc:sldMkLst>
          <pc:docMk/>
          <pc:sldMk cId="0" sldId="456"/>
        </pc:sldMkLst>
        <pc:spChg chg="mod">
          <ac:chgData name="Davis-Jahnel, Roger (Volunteer)(CFPB)" userId="dd25b2a7-01c5-45b2-8fa8-ec28bc90a4e1" providerId="ADAL" clId="{16414B09-F323-45AB-BFE7-33DF62AA2098}" dt="2022-02-09T16:09:50.696" v="12"/>
          <ac:spMkLst>
            <pc:docMk/>
            <pc:sldMk cId="0" sldId="456"/>
            <ac:spMk id="8194" creationId="{00000000-0000-0000-0000-000000000000}"/>
          </ac:spMkLst>
        </pc:spChg>
      </pc:sldChg>
      <pc:sldChg chg="del">
        <pc:chgData name="Davis-Jahnel, Roger (Volunteer)(CFPB)" userId="dd25b2a7-01c5-45b2-8fa8-ec28bc90a4e1" providerId="ADAL" clId="{16414B09-F323-45AB-BFE7-33DF62AA2098}" dt="2022-02-09T16:09:36.201" v="3" actId="47"/>
        <pc:sldMkLst>
          <pc:docMk/>
          <pc:sldMk cId="3307496590" sldId="456"/>
        </pc:sldMkLst>
      </pc:sldChg>
      <pc:sldChg chg="del">
        <pc:chgData name="Davis-Jahnel, Roger (Volunteer)(CFPB)" userId="dd25b2a7-01c5-45b2-8fa8-ec28bc90a4e1" providerId="ADAL" clId="{16414B09-F323-45AB-BFE7-33DF62AA2098}" dt="2022-02-09T16:08:39.444" v="1"/>
        <pc:sldMkLst>
          <pc:docMk/>
          <pc:sldMk cId="3526766906" sldId="456"/>
        </pc:sldMkLst>
      </pc:sldChg>
      <pc:sldChg chg="del">
        <pc:chgData name="Davis-Jahnel, Roger (Volunteer)(CFPB)" userId="dd25b2a7-01c5-45b2-8fa8-ec28bc90a4e1" providerId="ADAL" clId="{16414B09-F323-45AB-BFE7-33DF62AA2098}" dt="2022-02-09T16:08:45.399" v="2"/>
        <pc:sldMkLst>
          <pc:docMk/>
          <pc:sldMk cId="4002181457" sldId="456"/>
        </pc:sldMkLst>
      </pc:sldChg>
      <pc:sldChg chg="modSp del mod">
        <pc:chgData name="Davis-Jahnel, Roger (Volunteer)(CFPB)" userId="dd25b2a7-01c5-45b2-8fa8-ec28bc90a4e1" providerId="ADAL" clId="{16414B09-F323-45AB-BFE7-33DF62AA2098}" dt="2022-02-09T16:09:50.696" v="12"/>
        <pc:sldMkLst>
          <pc:docMk/>
          <pc:sldMk cId="0" sldId="457"/>
        </pc:sldMkLst>
        <pc:spChg chg="mod">
          <ac:chgData name="Davis-Jahnel, Roger (Volunteer)(CFPB)" userId="dd25b2a7-01c5-45b2-8fa8-ec28bc90a4e1" providerId="ADAL" clId="{16414B09-F323-45AB-BFE7-33DF62AA2098}" dt="2022-02-09T16:09:50.696" v="12"/>
          <ac:spMkLst>
            <pc:docMk/>
            <pc:sldMk cId="0" sldId="457"/>
            <ac:spMk id="9218" creationId="{00000000-0000-0000-0000-000000000000}"/>
          </ac:spMkLst>
        </pc:spChg>
      </pc:sldChg>
      <pc:sldChg chg="del">
        <pc:chgData name="Davis-Jahnel, Roger (Volunteer)(CFPB)" userId="dd25b2a7-01c5-45b2-8fa8-ec28bc90a4e1" providerId="ADAL" clId="{16414B09-F323-45AB-BFE7-33DF62AA2098}" dt="2022-02-09T16:08:45.399" v="2"/>
        <pc:sldMkLst>
          <pc:docMk/>
          <pc:sldMk cId="1067632393" sldId="457"/>
        </pc:sldMkLst>
      </pc:sldChg>
      <pc:sldChg chg="del">
        <pc:chgData name="Davis-Jahnel, Roger (Volunteer)(CFPB)" userId="dd25b2a7-01c5-45b2-8fa8-ec28bc90a4e1" providerId="ADAL" clId="{16414B09-F323-45AB-BFE7-33DF62AA2098}" dt="2022-02-09T16:08:39.444" v="1"/>
        <pc:sldMkLst>
          <pc:docMk/>
          <pc:sldMk cId="1104514256" sldId="457"/>
        </pc:sldMkLst>
      </pc:sldChg>
      <pc:sldChg chg="del">
        <pc:chgData name="Davis-Jahnel, Roger (Volunteer)(CFPB)" userId="dd25b2a7-01c5-45b2-8fa8-ec28bc90a4e1" providerId="ADAL" clId="{16414B09-F323-45AB-BFE7-33DF62AA2098}" dt="2022-02-09T16:09:36.201" v="3" actId="47"/>
        <pc:sldMkLst>
          <pc:docMk/>
          <pc:sldMk cId="1646607447" sldId="457"/>
        </pc:sldMkLst>
      </pc:sldChg>
      <pc:sldChg chg="modSp del mod">
        <pc:chgData name="Davis-Jahnel, Roger (Volunteer)(CFPB)" userId="dd25b2a7-01c5-45b2-8fa8-ec28bc90a4e1" providerId="ADAL" clId="{16414B09-F323-45AB-BFE7-33DF62AA2098}" dt="2022-02-09T16:09:50.696" v="12"/>
        <pc:sldMkLst>
          <pc:docMk/>
          <pc:sldMk cId="0" sldId="458"/>
        </pc:sldMkLst>
        <pc:spChg chg="mod">
          <ac:chgData name="Davis-Jahnel, Roger (Volunteer)(CFPB)" userId="dd25b2a7-01c5-45b2-8fa8-ec28bc90a4e1" providerId="ADAL" clId="{16414B09-F323-45AB-BFE7-33DF62AA2098}" dt="2022-02-09T16:09:50.696" v="12"/>
          <ac:spMkLst>
            <pc:docMk/>
            <pc:sldMk cId="0" sldId="458"/>
            <ac:spMk id="10242" creationId="{00000000-0000-0000-0000-000000000000}"/>
          </ac:spMkLst>
        </pc:spChg>
      </pc:sldChg>
      <pc:sldChg chg="del">
        <pc:chgData name="Davis-Jahnel, Roger (Volunteer)(CFPB)" userId="dd25b2a7-01c5-45b2-8fa8-ec28bc90a4e1" providerId="ADAL" clId="{16414B09-F323-45AB-BFE7-33DF62AA2098}" dt="2022-02-09T16:08:45.399" v="2"/>
        <pc:sldMkLst>
          <pc:docMk/>
          <pc:sldMk cId="2431203879" sldId="458"/>
        </pc:sldMkLst>
      </pc:sldChg>
      <pc:sldChg chg="del">
        <pc:chgData name="Davis-Jahnel, Roger (Volunteer)(CFPB)" userId="dd25b2a7-01c5-45b2-8fa8-ec28bc90a4e1" providerId="ADAL" clId="{16414B09-F323-45AB-BFE7-33DF62AA2098}" dt="2022-02-09T16:08:39.444" v="1"/>
        <pc:sldMkLst>
          <pc:docMk/>
          <pc:sldMk cId="2587557244" sldId="458"/>
        </pc:sldMkLst>
      </pc:sldChg>
      <pc:sldChg chg="del">
        <pc:chgData name="Davis-Jahnel, Roger (Volunteer)(CFPB)" userId="dd25b2a7-01c5-45b2-8fa8-ec28bc90a4e1" providerId="ADAL" clId="{16414B09-F323-45AB-BFE7-33DF62AA2098}" dt="2022-02-09T16:09:36.201" v="3" actId="47"/>
        <pc:sldMkLst>
          <pc:docMk/>
          <pc:sldMk cId="2684716762" sldId="458"/>
        </pc:sldMkLst>
      </pc:sldChg>
      <pc:sldChg chg="modSp del mod">
        <pc:chgData name="Davis-Jahnel, Roger (Volunteer)(CFPB)" userId="dd25b2a7-01c5-45b2-8fa8-ec28bc90a4e1" providerId="ADAL" clId="{16414B09-F323-45AB-BFE7-33DF62AA2098}" dt="2022-02-09T16:09:50.696" v="12"/>
        <pc:sldMkLst>
          <pc:docMk/>
          <pc:sldMk cId="0" sldId="459"/>
        </pc:sldMkLst>
        <pc:spChg chg="mod">
          <ac:chgData name="Davis-Jahnel, Roger (Volunteer)(CFPB)" userId="dd25b2a7-01c5-45b2-8fa8-ec28bc90a4e1" providerId="ADAL" clId="{16414B09-F323-45AB-BFE7-33DF62AA2098}" dt="2022-02-09T16:09:50.696" v="12"/>
          <ac:spMkLst>
            <pc:docMk/>
            <pc:sldMk cId="0" sldId="459"/>
            <ac:spMk id="14340" creationId="{00000000-0000-0000-0000-000000000000}"/>
          </ac:spMkLst>
        </pc:spChg>
      </pc:sldChg>
      <pc:sldChg chg="del">
        <pc:chgData name="Davis-Jahnel, Roger (Volunteer)(CFPB)" userId="dd25b2a7-01c5-45b2-8fa8-ec28bc90a4e1" providerId="ADAL" clId="{16414B09-F323-45AB-BFE7-33DF62AA2098}" dt="2022-02-09T16:09:36.201" v="3" actId="47"/>
        <pc:sldMkLst>
          <pc:docMk/>
          <pc:sldMk cId="758405683" sldId="459"/>
        </pc:sldMkLst>
      </pc:sldChg>
      <pc:sldChg chg="del">
        <pc:chgData name="Davis-Jahnel, Roger (Volunteer)(CFPB)" userId="dd25b2a7-01c5-45b2-8fa8-ec28bc90a4e1" providerId="ADAL" clId="{16414B09-F323-45AB-BFE7-33DF62AA2098}" dt="2022-02-09T16:08:45.399" v="2"/>
        <pc:sldMkLst>
          <pc:docMk/>
          <pc:sldMk cId="2945262042" sldId="459"/>
        </pc:sldMkLst>
      </pc:sldChg>
      <pc:sldChg chg="del">
        <pc:chgData name="Davis-Jahnel, Roger (Volunteer)(CFPB)" userId="dd25b2a7-01c5-45b2-8fa8-ec28bc90a4e1" providerId="ADAL" clId="{16414B09-F323-45AB-BFE7-33DF62AA2098}" dt="2022-02-09T16:08:39.444" v="1"/>
        <pc:sldMkLst>
          <pc:docMk/>
          <pc:sldMk cId="4116254115" sldId="459"/>
        </pc:sldMkLst>
      </pc:sldChg>
      <pc:sldChg chg="modSp del mod">
        <pc:chgData name="Davis-Jahnel, Roger (Volunteer)(CFPB)" userId="dd25b2a7-01c5-45b2-8fa8-ec28bc90a4e1" providerId="ADAL" clId="{16414B09-F323-45AB-BFE7-33DF62AA2098}" dt="2022-02-09T16:09:50.696" v="12"/>
        <pc:sldMkLst>
          <pc:docMk/>
          <pc:sldMk cId="15476480" sldId="460"/>
        </pc:sldMkLst>
        <pc:spChg chg="mod">
          <ac:chgData name="Davis-Jahnel, Roger (Volunteer)(CFPB)" userId="dd25b2a7-01c5-45b2-8fa8-ec28bc90a4e1" providerId="ADAL" clId="{16414B09-F323-45AB-BFE7-33DF62AA2098}" dt="2022-02-09T16:09:50.696" v="12"/>
          <ac:spMkLst>
            <pc:docMk/>
            <pc:sldMk cId="15476480" sldId="460"/>
            <ac:spMk id="15363" creationId="{00000000-0000-0000-0000-000000000000}"/>
          </ac:spMkLst>
        </pc:spChg>
      </pc:sldChg>
      <pc:sldChg chg="del">
        <pc:chgData name="Davis-Jahnel, Roger (Volunteer)(CFPB)" userId="dd25b2a7-01c5-45b2-8fa8-ec28bc90a4e1" providerId="ADAL" clId="{16414B09-F323-45AB-BFE7-33DF62AA2098}" dt="2022-02-09T16:08:45.399" v="2"/>
        <pc:sldMkLst>
          <pc:docMk/>
          <pc:sldMk cId="1507925835" sldId="460"/>
        </pc:sldMkLst>
      </pc:sldChg>
      <pc:sldChg chg="del">
        <pc:chgData name="Davis-Jahnel, Roger (Volunteer)(CFPB)" userId="dd25b2a7-01c5-45b2-8fa8-ec28bc90a4e1" providerId="ADAL" clId="{16414B09-F323-45AB-BFE7-33DF62AA2098}" dt="2022-02-09T16:09:36.201" v="3" actId="47"/>
        <pc:sldMkLst>
          <pc:docMk/>
          <pc:sldMk cId="2752084040" sldId="460"/>
        </pc:sldMkLst>
      </pc:sldChg>
      <pc:sldChg chg="del">
        <pc:chgData name="Davis-Jahnel, Roger (Volunteer)(CFPB)" userId="dd25b2a7-01c5-45b2-8fa8-ec28bc90a4e1" providerId="ADAL" clId="{16414B09-F323-45AB-BFE7-33DF62AA2098}" dt="2022-02-09T16:08:39.444" v="1"/>
        <pc:sldMkLst>
          <pc:docMk/>
          <pc:sldMk cId="3462670587" sldId="460"/>
        </pc:sldMkLst>
      </pc:sldChg>
    </pc:docChg>
  </pc:docChgLst>
  <pc:docChgLst>
    <pc:chgData name="Davis-Jahnel, Roger (Volunteer)(CFPB)" userId="dd25b2a7-01c5-45b2-8fa8-ec28bc90a4e1" providerId="ADAL" clId="{DFDD1A71-0BE6-4658-A575-E4CFD1207DB8}"/>
    <pc:docChg chg="delSld delMainMaster">
      <pc:chgData name="Davis-Jahnel, Roger (Volunteer)(CFPB)" userId="dd25b2a7-01c5-45b2-8fa8-ec28bc90a4e1" providerId="ADAL" clId="{DFDD1A71-0BE6-4658-A575-E4CFD1207DB8}" dt="2022-04-13T17:58:12.082" v="1" actId="2696"/>
      <pc:docMkLst>
        <pc:docMk/>
      </pc:docMkLst>
      <pc:sldChg chg="del">
        <pc:chgData name="Davis-Jahnel, Roger (Volunteer)(CFPB)" userId="dd25b2a7-01c5-45b2-8fa8-ec28bc90a4e1" providerId="ADAL" clId="{DFDD1A71-0BE6-4658-A575-E4CFD1207DB8}" dt="2022-04-13T17:58:06.991" v="0" actId="2696"/>
        <pc:sldMkLst>
          <pc:docMk/>
          <pc:sldMk cId="0" sldId="446"/>
        </pc:sldMkLst>
      </pc:sldChg>
      <pc:sldChg chg="del">
        <pc:chgData name="Davis-Jahnel, Roger (Volunteer)(CFPB)" userId="dd25b2a7-01c5-45b2-8fa8-ec28bc90a4e1" providerId="ADAL" clId="{DFDD1A71-0BE6-4658-A575-E4CFD1207DB8}" dt="2022-04-13T17:58:06.991" v="0" actId="2696"/>
        <pc:sldMkLst>
          <pc:docMk/>
          <pc:sldMk cId="0" sldId="453"/>
        </pc:sldMkLst>
      </pc:sldChg>
      <pc:sldChg chg="del">
        <pc:chgData name="Davis-Jahnel, Roger (Volunteer)(CFPB)" userId="dd25b2a7-01c5-45b2-8fa8-ec28bc90a4e1" providerId="ADAL" clId="{DFDD1A71-0BE6-4658-A575-E4CFD1207DB8}" dt="2022-04-13T17:58:06.991" v="0" actId="2696"/>
        <pc:sldMkLst>
          <pc:docMk/>
          <pc:sldMk cId="0" sldId="454"/>
        </pc:sldMkLst>
      </pc:sldChg>
      <pc:sldChg chg="del">
        <pc:chgData name="Davis-Jahnel, Roger (Volunteer)(CFPB)" userId="dd25b2a7-01c5-45b2-8fa8-ec28bc90a4e1" providerId="ADAL" clId="{DFDD1A71-0BE6-4658-A575-E4CFD1207DB8}" dt="2022-04-13T17:58:06.991" v="0" actId="2696"/>
        <pc:sldMkLst>
          <pc:docMk/>
          <pc:sldMk cId="0" sldId="455"/>
        </pc:sldMkLst>
      </pc:sldChg>
      <pc:sldChg chg="del">
        <pc:chgData name="Davis-Jahnel, Roger (Volunteer)(CFPB)" userId="dd25b2a7-01c5-45b2-8fa8-ec28bc90a4e1" providerId="ADAL" clId="{DFDD1A71-0BE6-4658-A575-E4CFD1207DB8}" dt="2022-04-13T17:58:06.991" v="0" actId="2696"/>
        <pc:sldMkLst>
          <pc:docMk/>
          <pc:sldMk cId="0" sldId="456"/>
        </pc:sldMkLst>
      </pc:sldChg>
      <pc:sldChg chg="del">
        <pc:chgData name="Davis-Jahnel, Roger (Volunteer)(CFPB)" userId="dd25b2a7-01c5-45b2-8fa8-ec28bc90a4e1" providerId="ADAL" clId="{DFDD1A71-0BE6-4658-A575-E4CFD1207DB8}" dt="2022-04-13T17:58:06.991" v="0" actId="2696"/>
        <pc:sldMkLst>
          <pc:docMk/>
          <pc:sldMk cId="0" sldId="457"/>
        </pc:sldMkLst>
      </pc:sldChg>
      <pc:sldChg chg="del">
        <pc:chgData name="Davis-Jahnel, Roger (Volunteer)(CFPB)" userId="dd25b2a7-01c5-45b2-8fa8-ec28bc90a4e1" providerId="ADAL" clId="{DFDD1A71-0BE6-4658-A575-E4CFD1207DB8}" dt="2022-04-13T17:58:06.991" v="0" actId="2696"/>
        <pc:sldMkLst>
          <pc:docMk/>
          <pc:sldMk cId="0" sldId="458"/>
        </pc:sldMkLst>
      </pc:sldChg>
      <pc:sldChg chg="del">
        <pc:chgData name="Davis-Jahnel, Roger (Volunteer)(CFPB)" userId="dd25b2a7-01c5-45b2-8fa8-ec28bc90a4e1" providerId="ADAL" clId="{DFDD1A71-0BE6-4658-A575-E4CFD1207DB8}" dt="2022-04-13T17:58:06.991" v="0" actId="2696"/>
        <pc:sldMkLst>
          <pc:docMk/>
          <pc:sldMk cId="0" sldId="459"/>
        </pc:sldMkLst>
      </pc:sldChg>
      <pc:sldChg chg="del">
        <pc:chgData name="Davis-Jahnel, Roger (Volunteer)(CFPB)" userId="dd25b2a7-01c5-45b2-8fa8-ec28bc90a4e1" providerId="ADAL" clId="{DFDD1A71-0BE6-4658-A575-E4CFD1207DB8}" dt="2022-04-13T17:58:12.082" v="1" actId="2696"/>
        <pc:sldMkLst>
          <pc:docMk/>
          <pc:sldMk cId="15476480" sldId="460"/>
        </pc:sldMkLst>
      </pc:sldChg>
      <pc:sldMasterChg chg="del delSldLayout">
        <pc:chgData name="Davis-Jahnel, Roger (Volunteer)(CFPB)" userId="dd25b2a7-01c5-45b2-8fa8-ec28bc90a4e1" providerId="ADAL" clId="{DFDD1A71-0BE6-4658-A575-E4CFD1207DB8}" dt="2022-04-13T17:58:06.991" v="0" actId="2696"/>
        <pc:sldMasterMkLst>
          <pc:docMk/>
          <pc:sldMasterMk cId="4083276751" sldId="2147483648"/>
        </pc:sldMasterMkLst>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2280300025" sldId="2147483649"/>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3720528003" sldId="2147483650"/>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1674098813" sldId="2147483651"/>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898921882" sldId="2147483652"/>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3418002788" sldId="2147483653"/>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478961944" sldId="2147483654"/>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3308928383" sldId="2147483655"/>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2350025675" sldId="2147483656"/>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2819465064" sldId="2147483657"/>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1550957434" sldId="2147483658"/>
          </pc:sldLayoutMkLst>
        </pc:sldLayoutChg>
        <pc:sldLayoutChg chg="del">
          <pc:chgData name="Davis-Jahnel, Roger (Volunteer)(CFPB)" userId="dd25b2a7-01c5-45b2-8fa8-ec28bc90a4e1" providerId="ADAL" clId="{DFDD1A71-0BE6-4658-A575-E4CFD1207DB8}" dt="2022-04-13T17:58:06.991" v="0" actId="2696"/>
          <pc:sldLayoutMkLst>
            <pc:docMk/>
            <pc:sldMasterMk cId="4083276751" sldId="2147483648"/>
            <pc:sldLayoutMk cId="256156612"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ACDAD0-347C-4142-9773-0AF3649318D4}"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65EAD-8054-4985-869B-7E18E43AE315}" type="slidenum">
              <a:rPr lang="en-US" smtClean="0"/>
              <a:t>‹#›</a:t>
            </a:fld>
            <a:endParaRPr lang="en-US"/>
          </a:p>
        </p:txBody>
      </p:sp>
    </p:spTree>
    <p:extLst>
      <p:ext uri="{BB962C8B-B14F-4D97-AF65-F5344CB8AC3E}">
        <p14:creationId xmlns:p14="http://schemas.microsoft.com/office/powerpoint/2010/main" val="3279534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a:solidFill>
                  <a:schemeClr val="tx1"/>
                </a:solidFill>
                <a:latin typeface="+mn-lt"/>
                <a:ea typeface="+mn-ea"/>
                <a:cs typeface="+mn-cs"/>
              </a:rPr>
              <a:t>Identity theft </a:t>
            </a:r>
            <a:r>
              <a:rPr lang="en-US" sz="1200" b="0" i="0" u="none" strike="noStrike" kern="1200" baseline="0" dirty="0">
                <a:solidFill>
                  <a:schemeClr val="tx1"/>
                </a:solidFill>
                <a:latin typeface="+mn-lt"/>
                <a:ea typeface="+mn-ea"/>
                <a:cs typeface="+mn-cs"/>
              </a:rPr>
              <a:t>occurs when thieves steal your personal information (e.g., your Social Security number (SSN), birth date, credit card numbers, personal identification numbers (PINs), or passwords). With sufficient information, another person can use your identity to commit fraud or other crimes.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a:t>
            </a:fld>
            <a:endParaRPr lang="en-US" dirty="0"/>
          </a:p>
        </p:txBody>
      </p:sp>
    </p:spTree>
    <p:extLst>
      <p:ext uri="{BB962C8B-B14F-4D97-AF65-F5344CB8AC3E}">
        <p14:creationId xmlns:p14="http://schemas.microsoft.com/office/powerpoint/2010/main" val="1817322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How to avoid medical identity theft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Protect your Medicare and other health insurance cards in the same way you would protect a credit card.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Review your Medicare Summary Notices (MSN), Explanations of Benefits (EOB) statements and medical bills for suspicious charges. If you find incorrect information in your records, insist that it be corrected or removed.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Only give personal information to Medicare-approved doctors, other providers and suppliers, your State Health Insurance Assistance Program or Senior Medicare Patrol (SMP) program, or the Social Security Administration. Call </a:t>
            </a:r>
            <a:r>
              <a:rPr lang="en-US" sz="1200" b="1" i="0" u="none" strike="noStrike" kern="1200" baseline="0" dirty="0">
                <a:solidFill>
                  <a:schemeClr val="tx1"/>
                </a:solidFill>
                <a:latin typeface="+mn-lt"/>
                <a:ea typeface="+mn-ea"/>
                <a:cs typeface="+mn-cs"/>
              </a:rPr>
              <a:t>1-800-MEDICARE </a:t>
            </a:r>
            <a:r>
              <a:rPr lang="en-US" sz="1200" b="0" i="0" u="none" strike="noStrike" kern="1200" baseline="0" dirty="0">
                <a:solidFill>
                  <a:schemeClr val="tx1"/>
                </a:solidFill>
                <a:latin typeface="+mn-lt"/>
                <a:ea typeface="+mn-ea"/>
                <a:cs typeface="+mn-cs"/>
              </a:rPr>
              <a:t>(</a:t>
            </a:r>
            <a:r>
              <a:rPr lang="en-US" sz="1200" b="1" i="0" u="none" strike="noStrike" kern="1200" baseline="0" dirty="0">
                <a:solidFill>
                  <a:schemeClr val="tx1"/>
                </a:solidFill>
                <a:latin typeface="+mn-lt"/>
                <a:ea typeface="+mn-ea"/>
                <a:cs typeface="+mn-cs"/>
              </a:rPr>
              <a:t>1-800- 633-4227</a:t>
            </a:r>
            <a:r>
              <a:rPr lang="en-US" sz="1200" b="0" i="0" u="none" strike="noStrike" kern="1200" baseline="0" dirty="0">
                <a:solidFill>
                  <a:schemeClr val="tx1"/>
                </a:solidFill>
                <a:latin typeface="+mn-lt"/>
                <a:ea typeface="+mn-ea"/>
                <a:cs typeface="+mn-cs"/>
              </a:rPr>
              <a:t>) if you aren’t sure if a provider is approved by Medicare.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Beware of offers of free medical equipment, services or goods in exchange for your Medicare number.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Shred papers with your medical identity before putting them in the trash.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Remove or destroy labels on prescription bottles and packages before you put them in the trash. </a:t>
            </a: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10</a:t>
            </a:fld>
            <a:endParaRPr lang="en-US" dirty="0"/>
          </a:p>
        </p:txBody>
      </p:sp>
    </p:spTree>
    <p:extLst>
      <p:ext uri="{BB962C8B-B14F-4D97-AF65-F5344CB8AC3E}">
        <p14:creationId xmlns:p14="http://schemas.microsoft.com/office/powerpoint/2010/main" val="107403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How to respond if you suspect medical identity theft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Ask your health care provider for a copy of your current medical file. If anything seems wrong, write to your health plan or provider and ask for a correction. </a:t>
            </a:r>
          </a:p>
          <a:p>
            <a:r>
              <a:rPr lang="en-US" sz="1200" b="0" i="0" u="none" strike="noStrike" kern="1200" baseline="0" dirty="0">
                <a:solidFill>
                  <a:schemeClr val="tx1"/>
                </a:solidFill>
                <a:latin typeface="+mn-lt"/>
                <a:ea typeface="+mn-ea"/>
                <a:cs typeface="+mn-cs"/>
              </a:rPr>
              <a:t>Contact your local Senior Medicare Patrol (see contact information below.) </a:t>
            </a:r>
          </a:p>
          <a:p>
            <a:r>
              <a:rPr lang="en-US" sz="1200" b="1" i="0" u="none" strike="noStrike" kern="1200" baseline="0" dirty="0">
                <a:solidFill>
                  <a:schemeClr val="tx1"/>
                </a:solidFill>
                <a:latin typeface="+mn-lt"/>
                <a:ea typeface="+mn-ea"/>
                <a:cs typeface="+mn-cs"/>
              </a:rPr>
              <a:t>How your Senior Medicare Patrol (SMP) can help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Your local SMP is ready to provide you with the information you need to protect yourself from Medicare errors, fraud and abuse, detect potential errors, and report your concerns. </a:t>
            </a:r>
          </a:p>
          <a:p>
            <a:r>
              <a:rPr lang="en-US" sz="1200" b="0" i="0" u="none" strike="noStrike" kern="1200" baseline="0" dirty="0">
                <a:solidFill>
                  <a:schemeClr val="tx1"/>
                </a:solidFill>
                <a:latin typeface="+mn-lt"/>
                <a:ea typeface="+mn-ea"/>
                <a:cs typeface="+mn-cs"/>
              </a:rPr>
              <a:t>For more information or to locate your state SMP, visit </a:t>
            </a:r>
            <a:r>
              <a:rPr lang="en-US" sz="1200" b="1" i="0" u="none" strike="noStrike" kern="1200" baseline="0" dirty="0">
                <a:solidFill>
                  <a:schemeClr val="tx1"/>
                </a:solidFill>
                <a:latin typeface="+mn-lt"/>
                <a:ea typeface="+mn-ea"/>
                <a:cs typeface="+mn-cs"/>
              </a:rPr>
              <a:t>smpresource.org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11</a:t>
            </a:fld>
            <a:endParaRPr lang="en-US" dirty="0"/>
          </a:p>
        </p:txBody>
      </p:sp>
    </p:spTree>
    <p:extLst>
      <p:ext uri="{BB962C8B-B14F-4D97-AF65-F5344CB8AC3E}">
        <p14:creationId xmlns:p14="http://schemas.microsoft.com/office/powerpoint/2010/main" val="4222911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Activity 3 in Instructor Guide</a:t>
            </a:r>
          </a:p>
          <a:p>
            <a:r>
              <a:rPr lang="en-US" sz="1200" b="0" i="0" u="none" strike="noStrike" kern="1200" baseline="0" dirty="0">
                <a:solidFill>
                  <a:schemeClr val="tx1"/>
                </a:solidFill>
                <a:latin typeface="+mn-lt"/>
                <a:ea typeface="+mn-ea"/>
                <a:cs typeface="+mn-cs"/>
              </a:rPr>
              <a:t>Review each response on the list on page 59 of your Resource Guide and indicate whether you perform this action always, sometimes, or never. Then, tally your score and see how well you are taking measures to avoid identity theft. </a:t>
            </a:r>
          </a:p>
          <a:p>
            <a:r>
              <a:rPr lang="en-US" sz="1200" b="1" i="0" u="none" strike="noStrike" kern="1200" baseline="0" dirty="0">
                <a:solidFill>
                  <a:schemeClr val="tx1"/>
                </a:solidFill>
                <a:latin typeface="+mn-lt"/>
                <a:ea typeface="+mn-ea"/>
                <a:cs typeface="+mn-cs"/>
              </a:rPr>
              <a:t>Instructor Note: </a:t>
            </a:r>
            <a:r>
              <a:rPr lang="en-US" sz="1200" b="0" i="0" u="none" strike="noStrike" kern="1200" baseline="0" dirty="0">
                <a:solidFill>
                  <a:schemeClr val="tx1"/>
                </a:solidFill>
                <a:latin typeface="+mn-lt"/>
                <a:ea typeface="+mn-ea"/>
                <a:cs typeface="+mn-cs"/>
              </a:rPr>
              <a:t>Refer participants to Activity 3: Identity Theft Self-Check in their Resource Guide, page 59. Have participants respond to each item and tally their score. Review how well they are taking steps to avoid identity theft in their daily lives. </a:t>
            </a:r>
          </a:p>
          <a:p>
            <a:r>
              <a:rPr lang="en-US" sz="1200" b="1" i="0" u="none" strike="noStrike" kern="1200" baseline="0" dirty="0">
                <a:solidFill>
                  <a:schemeClr val="tx1"/>
                </a:solidFill>
                <a:latin typeface="+mn-lt"/>
                <a:ea typeface="+mn-ea"/>
                <a:cs typeface="+mn-cs"/>
              </a:rPr>
              <a:t>Scores: </a:t>
            </a:r>
          </a:p>
          <a:p>
            <a:r>
              <a:rPr lang="en-US" sz="1200" b="1" i="0" u="none" strike="noStrike" kern="1200" baseline="0" dirty="0">
                <a:solidFill>
                  <a:schemeClr val="tx1"/>
                </a:solidFill>
                <a:latin typeface="+mn-lt"/>
                <a:ea typeface="+mn-ea"/>
                <a:cs typeface="+mn-cs"/>
              </a:rPr>
              <a:t>0–6: </a:t>
            </a:r>
            <a:r>
              <a:rPr lang="en-US" sz="1200" b="0" i="0" u="none" strike="noStrike" kern="1200" baseline="0" dirty="0">
                <a:solidFill>
                  <a:schemeClr val="tx1"/>
                </a:solidFill>
                <a:latin typeface="+mn-lt"/>
                <a:ea typeface="+mn-ea"/>
                <a:cs typeface="+mn-cs"/>
              </a:rPr>
              <a:t>You are not taking many actions to minimize your risk of identity theft. Consider what you have learned today, and see what steps you can take to protect your identity. </a:t>
            </a:r>
          </a:p>
          <a:p>
            <a:r>
              <a:rPr lang="en-US" sz="1200" b="1" i="0" u="none" strike="noStrike" kern="1200" baseline="0" dirty="0">
                <a:solidFill>
                  <a:schemeClr val="tx1"/>
                </a:solidFill>
                <a:latin typeface="+mn-lt"/>
                <a:ea typeface="+mn-ea"/>
                <a:cs typeface="+mn-cs"/>
              </a:rPr>
              <a:t>7–13: </a:t>
            </a:r>
            <a:r>
              <a:rPr lang="en-US" sz="1200" b="0" i="0" u="none" strike="noStrike" kern="1200" baseline="0" dirty="0">
                <a:solidFill>
                  <a:schemeClr val="tx1"/>
                </a:solidFill>
                <a:latin typeface="+mn-lt"/>
                <a:ea typeface="+mn-ea"/>
                <a:cs typeface="+mn-cs"/>
              </a:rPr>
              <a:t>You have developed some good practices to avoid identity theft; however, you have room for improvement. Consider what actions you need to take or apply more regularly to better protect your identity. </a:t>
            </a:r>
          </a:p>
          <a:p>
            <a:r>
              <a:rPr lang="en-US" sz="1200" b="1" i="0" u="none" strike="noStrike" kern="1200" baseline="0" dirty="0">
                <a:solidFill>
                  <a:schemeClr val="tx1"/>
                </a:solidFill>
                <a:latin typeface="+mn-lt"/>
                <a:ea typeface="+mn-ea"/>
                <a:cs typeface="+mn-cs"/>
              </a:rPr>
              <a:t>14–20: </a:t>
            </a:r>
            <a:r>
              <a:rPr lang="en-US" sz="1200" b="0" i="0" u="none" strike="noStrike" kern="1200" baseline="0" dirty="0">
                <a:solidFill>
                  <a:schemeClr val="tx1"/>
                </a:solidFill>
                <a:latin typeface="+mn-lt"/>
                <a:ea typeface="+mn-ea"/>
                <a:cs typeface="+mn-cs"/>
              </a:rPr>
              <a:t>You are doing a great job at minimizing your risk of identity theft. Continue to apply these actions regularly and determine what additional steps you can take to protect your identity.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12</a:t>
            </a:fld>
            <a:endParaRPr lang="en-US" dirty="0"/>
          </a:p>
        </p:txBody>
      </p:sp>
    </p:spTree>
    <p:extLst>
      <p:ext uri="{BB962C8B-B14F-4D97-AF65-F5344CB8AC3E}">
        <p14:creationId xmlns:p14="http://schemas.microsoft.com/office/powerpoint/2010/main" val="805260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How to avoid identity theft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Protect your Social Security number, credit card and debit card numbers, PINs, passwords, and other personal information. </a:t>
            </a:r>
            <a:r>
              <a:rPr lang="en-US" sz="1200" b="0" i="0" u="none" strike="noStrike" kern="1200" baseline="0" dirty="0">
                <a:solidFill>
                  <a:schemeClr val="tx1"/>
                </a:solidFill>
                <a:latin typeface="+mn-lt"/>
                <a:ea typeface="+mn-ea"/>
                <a:cs typeface="+mn-cs"/>
              </a:rPr>
              <a:t>Never provide this information in response to an unwanted telephone call, fax, letter, or email, no matter how friendly or official the circumstances may appear. Watch out for people who may be trying to look over your shoulder while you use the ATM, seeking to steal your personal identification number (PIN). In case your wallet is lost or stolen, carry only the identification you really need: checks, credit or debit cards. Keep the rest, including your Social Security card, in a safe place. Do not preprint your Social Security number, telephone number, or driver’s license number on your checks. You do not have to give merchants your Social Security number. If requested, ask the merchant to use another form of identification that does not include your Social Security number (e.g., a passport or driver’s license).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Protect your incoming and outgoing mail. </a:t>
            </a:r>
            <a:r>
              <a:rPr lang="en-US" sz="1200" b="0" i="1" u="none" strike="noStrike" kern="1200" baseline="0" dirty="0">
                <a:solidFill>
                  <a:schemeClr val="tx1"/>
                </a:solidFill>
                <a:latin typeface="+mn-lt"/>
                <a:ea typeface="+mn-ea"/>
                <a:cs typeface="+mn-cs"/>
              </a:rPr>
              <a:t>For incoming mail: </a:t>
            </a:r>
            <a:r>
              <a:rPr lang="en-US" sz="1200" b="0" i="0" u="none" strike="noStrike" kern="1200" baseline="0" dirty="0">
                <a:solidFill>
                  <a:schemeClr val="tx1"/>
                </a:solidFill>
                <a:latin typeface="+mn-lt"/>
                <a:ea typeface="+mn-ea"/>
                <a:cs typeface="+mn-cs"/>
              </a:rPr>
              <a:t>Try to use a locked mailbox or other secure location (e.g., a post office box). If your mailbox is not locked or in a secure location, try to promptly remove mail that has been delivered or move the mailbox to a safer place. When ordering new checks, ask about having the checks delivered to your bank branch instead of having them mailed to your home where you run the risk of a thief finding them outside your front door. </a:t>
            </a:r>
          </a:p>
          <a:p>
            <a:pPr marL="171450" indent="-171450">
              <a:buFont typeface="Arial" panose="020B0604020202020204" pitchFamily="34" charset="0"/>
              <a:buChar char="•"/>
            </a:pPr>
            <a:r>
              <a:rPr lang="en-US" sz="1200" b="0" i="1" u="none" strike="noStrike" kern="1200" baseline="0" dirty="0">
                <a:solidFill>
                  <a:schemeClr val="tx1"/>
                </a:solidFill>
                <a:latin typeface="+mn-lt"/>
                <a:ea typeface="+mn-ea"/>
                <a:cs typeface="+mn-cs"/>
              </a:rPr>
              <a:t>For outgoing mail containing a check or personal information: </a:t>
            </a:r>
            <a:r>
              <a:rPr lang="en-US" sz="1200" b="0" i="0" u="none" strike="noStrike" kern="1200" baseline="0" dirty="0">
                <a:solidFill>
                  <a:schemeClr val="tx1"/>
                </a:solidFill>
                <a:latin typeface="+mn-lt"/>
                <a:ea typeface="+mn-ea"/>
                <a:cs typeface="+mn-cs"/>
              </a:rPr>
              <a:t>Try to deposit it in a United States (U.S.) Postal Service blue collection box, hand it to a mail carrier, or take it to the post office instead of leaving it in your doorway or home mailbox. A mailbox that holds your outgoing bills is a prime target for thieves who cruise neighborhoods looking for account information. Avoid putting up the mailbox flag to indicate that outgoing mail is waiting.</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Sign up for direct deposit. </a:t>
            </a:r>
            <a:r>
              <a:rPr lang="en-US" sz="1200" b="0" i="0" u="none" strike="noStrike" kern="1200" baseline="0" dirty="0">
                <a:solidFill>
                  <a:schemeClr val="tx1"/>
                </a:solidFill>
                <a:latin typeface="+mn-lt"/>
                <a:ea typeface="+mn-ea"/>
                <a:cs typeface="+mn-cs"/>
              </a:rPr>
              <a:t>Sign up for direct deposit of your paycheck, retirement check, and/or state or federal benefits (e.g., Social Security). Direct deposit prevents someone from stealing a check out of your mailbox and forging your signature to access your money. Direct deposit is also beneficial in the event of a disaster.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Keep your financial trash “clean.” </a:t>
            </a:r>
            <a:r>
              <a:rPr lang="en-US" sz="1200" b="0" i="0" u="none" strike="noStrike" kern="1200" baseline="0" dirty="0">
                <a:solidFill>
                  <a:schemeClr val="tx1"/>
                </a:solidFill>
                <a:latin typeface="+mn-lt"/>
                <a:ea typeface="+mn-ea"/>
                <a:cs typeface="+mn-cs"/>
              </a:rPr>
              <a:t>Thieves known as dumpster divers search through garbage looking for pieces of paper containing Social Security numbers, bank account information, and other details they can use to commit fraud. What is your best protection against dumpster divers? Before tossing out these items, destroy them, preferably using a crosscut shredder that turns paper into confetti that cannot be easily reconstructed.</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Keep a close watch on your bank account statements and credit card bills. </a:t>
            </a:r>
            <a:r>
              <a:rPr lang="en-US" sz="1200" b="0" i="0" u="none" strike="noStrike" kern="1200" baseline="0" dirty="0">
                <a:solidFill>
                  <a:schemeClr val="tx1"/>
                </a:solidFill>
                <a:latin typeface="+mn-lt"/>
                <a:ea typeface="+mn-ea"/>
                <a:cs typeface="+mn-cs"/>
              </a:rPr>
              <a:t>Monitor these statements each month and contact your financial institution immediately if there is a discrepancy in your records or if you notice something suspicious (e.g., a missing payment or an unauthorized withdrawal). Contact your institution if a bank statement or credit card bill does not arrive on time. Missing financially related mail could be a sign someone has stolen your mail and/or account information, and may have changed your mailing address to run up bills in your name from a phony location.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Avoid come-ons for personal information on the internet. </a:t>
            </a:r>
            <a:r>
              <a:rPr lang="en-US" sz="1200" b="0" i="0" u="none" strike="noStrike" kern="1200" baseline="0" dirty="0">
                <a:solidFill>
                  <a:schemeClr val="tx1"/>
                </a:solidFill>
                <a:latin typeface="+mn-lt"/>
                <a:ea typeface="+mn-ea"/>
                <a:cs typeface="+mn-cs"/>
              </a:rPr>
              <a:t>As we mentioned in the section on Computer/ Internet Scams, never provide bank account or other personal information in response to an unsolicited email, telephone call, text message or when visiting a website that does not explain how personal information will be protected. Legitimate organizations would not ask you for these details because they already have the necessary information, or can obtain it in other ways. If you believe the correspondence is fraudulent, consider bringing it to the attention of the Federal Trade Commission (FTC) via its online complaint form </a:t>
            </a:r>
            <a:r>
              <a:rPr lang="en-US" sz="1200" b="1" i="0" u="none" strike="noStrike" kern="1200" baseline="0" dirty="0">
                <a:solidFill>
                  <a:schemeClr val="tx1"/>
                </a:solidFill>
                <a:latin typeface="+mn-lt"/>
                <a:ea typeface="+mn-ea"/>
                <a:cs typeface="+mn-cs"/>
              </a:rPr>
              <a:t>ftccomplaintassistant.gov</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do open and respond to a phony email, contact your financial institution immediately and follow the steps listed in the FTC brochures provided at the end of this Resource Guide. For more information about avoiding phishing scams, visit </a:t>
            </a:r>
            <a:r>
              <a:rPr lang="en-US" sz="1200" b="1" i="0" u="none" strike="noStrike" kern="1200" baseline="0" dirty="0">
                <a:solidFill>
                  <a:schemeClr val="tx1"/>
                </a:solidFill>
                <a:latin typeface="+mn-lt"/>
                <a:ea typeface="+mn-ea"/>
                <a:cs typeface="+mn-cs"/>
              </a:rPr>
              <a:t>onguardonline.gov/ articles/0003-phishing</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Review your credit report annually (every 12 months) and report fraudulent activity. </a:t>
            </a:r>
            <a:r>
              <a:rPr lang="en-US" sz="1200" b="0" i="0" u="none" strike="noStrike" kern="1200" baseline="0" dirty="0">
                <a:solidFill>
                  <a:schemeClr val="tx1"/>
                </a:solidFill>
                <a:latin typeface="+mn-lt"/>
                <a:ea typeface="+mn-ea"/>
                <a:cs typeface="+mn-cs"/>
              </a:rPr>
              <a:t>Review your credit report carefully for warning signs of actual or potential identity theft. For example, items that include mention of a credit card, loan, or lease you never signed up for, and requests for copies of your credit report from someone you do not recognize could be a sign that a con artist is snooping around for personal information. To obtain a free copy of your credit report, visit </a:t>
            </a:r>
            <a:r>
              <a:rPr lang="en-US" sz="1200" b="1" i="0" u="none" strike="noStrike" kern="1200" baseline="0" dirty="0">
                <a:solidFill>
                  <a:schemeClr val="tx1"/>
                </a:solidFill>
                <a:latin typeface="+mn-lt"/>
                <a:ea typeface="+mn-ea"/>
                <a:cs typeface="+mn-cs"/>
              </a:rPr>
              <a:t>annualcreditreport.com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can submit a complaint about problems with credit reporting to the CFPB at </a:t>
            </a:r>
            <a:r>
              <a:rPr lang="en-US" sz="1200" b="1" i="0" u="none" strike="noStrike" kern="1200" baseline="0" dirty="0">
                <a:solidFill>
                  <a:schemeClr val="tx1"/>
                </a:solidFill>
                <a:latin typeface="+mn-lt"/>
                <a:ea typeface="+mn-ea"/>
                <a:cs typeface="+mn-cs"/>
              </a:rPr>
              <a:t>consumerfinance.gov/ complaint/ </a:t>
            </a:r>
            <a:r>
              <a:rPr lang="en-US" sz="1200" b="0" i="0" u="none" strike="noStrike" kern="1200" baseline="0" dirty="0">
                <a:solidFill>
                  <a:schemeClr val="tx1"/>
                </a:solidFill>
                <a:latin typeface="+mn-lt"/>
                <a:ea typeface="+mn-ea"/>
                <a:cs typeface="+mn-cs"/>
              </a:rPr>
              <a:t>or </a:t>
            </a:r>
            <a:r>
              <a:rPr lang="en-US" sz="1200" b="1" i="0" u="none" strike="noStrike" kern="1200" baseline="0" dirty="0">
                <a:solidFill>
                  <a:schemeClr val="tx1"/>
                </a:solidFill>
                <a:latin typeface="+mn-lt"/>
                <a:ea typeface="+mn-ea"/>
                <a:cs typeface="+mn-cs"/>
              </a:rPr>
              <a:t>1-855-411-2372</a:t>
            </a:r>
            <a:r>
              <a:rPr lang="en-US" sz="1200" b="0" i="0" u="none" strike="noStrike" kern="1200" baseline="0" dirty="0">
                <a:solidFill>
                  <a:schemeClr val="tx1"/>
                </a:solidFill>
                <a:latin typeface="+mn-lt"/>
                <a:ea typeface="+mn-ea"/>
                <a:cs typeface="+mn-cs"/>
              </a:rPr>
              <a:t>. For more information: </a:t>
            </a:r>
            <a:r>
              <a:rPr lang="en-US" sz="1200" b="1" i="0" u="none" strike="noStrike" kern="1200" baseline="0" dirty="0">
                <a:solidFill>
                  <a:schemeClr val="tx1"/>
                </a:solidFill>
                <a:latin typeface="+mn-lt"/>
                <a:ea typeface="+mn-ea"/>
                <a:cs typeface="+mn-cs"/>
              </a:rPr>
              <a:t>consumer.ftc.gov/articles/0279-extended-fraud-alerts-and-credit-freezes </a:t>
            </a:r>
            <a:r>
              <a:rPr lang="en-US" sz="1200" b="0" i="0" u="none" strike="noStrike" kern="1200" baseline="0" dirty="0">
                <a:solidFill>
                  <a:schemeClr val="tx1"/>
                </a:solidFill>
                <a:latin typeface="+mn-lt"/>
                <a:ea typeface="+mn-ea"/>
                <a:cs typeface="+mn-cs"/>
              </a:rPr>
              <a:t>or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 CFPB at </a:t>
            </a:r>
            <a:r>
              <a:rPr lang="en-US" sz="1200" b="1" i="0" u="none" strike="noStrike" kern="1200" baseline="0" dirty="0">
                <a:solidFill>
                  <a:schemeClr val="tx1"/>
                </a:solidFill>
                <a:latin typeface="+mn-lt"/>
                <a:ea typeface="+mn-ea"/>
                <a:cs typeface="+mn-cs"/>
              </a:rPr>
              <a:t>consumerfinance.gov/</a:t>
            </a:r>
            <a:r>
              <a:rPr lang="en-US" sz="1200" b="1" i="0" u="none" strike="noStrike" kern="1200" baseline="0" dirty="0" err="1">
                <a:solidFill>
                  <a:schemeClr val="tx1"/>
                </a:solidFill>
                <a:latin typeface="+mn-lt"/>
                <a:ea typeface="+mn-ea"/>
                <a:cs typeface="+mn-cs"/>
              </a:rPr>
              <a:t>askcfpb</a:t>
            </a:r>
            <a:r>
              <a:rPr lang="en-US" sz="1200" b="1" i="0" u="none" strike="noStrike"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2</a:t>
            </a:fld>
            <a:endParaRPr lang="en-US" dirty="0"/>
          </a:p>
        </p:txBody>
      </p:sp>
    </p:spTree>
    <p:extLst>
      <p:ext uri="{BB962C8B-B14F-4D97-AF65-F5344CB8AC3E}">
        <p14:creationId xmlns:p14="http://schemas.microsoft.com/office/powerpoint/2010/main" val="1253387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Fraud Alert: Social Security Administration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Inspector General for the Social Security Administration (SSA) is warning the public, and Social Security beneficiaries in particular, to be aware of fraud scams that target personal information. </a:t>
            </a:r>
          </a:p>
          <a:p>
            <a:r>
              <a:rPr lang="en-US" sz="1200" b="0" i="0" u="none" strike="noStrike" kern="1200" baseline="0" dirty="0">
                <a:solidFill>
                  <a:schemeClr val="tx1"/>
                </a:solidFill>
                <a:latin typeface="+mn-lt"/>
                <a:ea typeface="+mn-ea"/>
                <a:cs typeface="+mn-cs"/>
              </a:rPr>
              <a:t>In the most recent scam, identity thieves obtain the personal information of Social Security beneficiaries and use that information to attempt to open a counterfeit “</a:t>
            </a:r>
            <a:r>
              <a:rPr lang="en-US" sz="1200" b="0" i="1" u="none" strike="noStrike" kern="1200" baseline="0" dirty="0">
                <a:solidFill>
                  <a:schemeClr val="tx1"/>
                </a:solidFill>
                <a:latin typeface="+mn-lt"/>
                <a:ea typeface="+mn-ea"/>
                <a:cs typeface="+mn-cs"/>
              </a:rPr>
              <a:t>my </a:t>
            </a:r>
            <a:r>
              <a:rPr lang="en-US" sz="1200" b="0" i="0" u="none" strike="noStrike" kern="1200" baseline="0" dirty="0">
                <a:solidFill>
                  <a:schemeClr val="tx1"/>
                </a:solidFill>
                <a:latin typeface="+mn-lt"/>
                <a:ea typeface="+mn-ea"/>
                <a:cs typeface="+mn-cs"/>
              </a:rPr>
              <a:t>Social Security” online account on SSA’s website </a:t>
            </a:r>
            <a:r>
              <a:rPr lang="en-US" sz="1200" b="1" i="0" u="none" strike="noStrike" kern="1200" baseline="0" dirty="0">
                <a:solidFill>
                  <a:schemeClr val="tx1"/>
                </a:solidFill>
                <a:latin typeface="+mn-lt"/>
                <a:ea typeface="+mn-ea"/>
                <a:cs typeface="+mn-cs"/>
              </a:rPr>
              <a:t>ssa.gov</a:t>
            </a:r>
            <a:r>
              <a:rPr lang="en-US" sz="1200" b="0" i="0" u="none" strike="noStrike" kern="1200" baseline="0" dirty="0">
                <a:solidFill>
                  <a:schemeClr val="tx1"/>
                </a:solidFill>
                <a:latin typeface="+mn-lt"/>
                <a:ea typeface="+mn-ea"/>
                <a:cs typeface="+mn-cs"/>
              </a:rPr>
              <a:t>. If successful, they then use that account to redirect the beneficiary’s direct deposit benefits to an account controlled by the thief. </a:t>
            </a:r>
          </a:p>
          <a:p>
            <a:r>
              <a:rPr lang="en-US" sz="1200" b="0" i="0" u="none" strike="noStrike" kern="1200" baseline="0" dirty="0">
                <a:solidFill>
                  <a:schemeClr val="tx1"/>
                </a:solidFill>
                <a:latin typeface="+mn-lt"/>
                <a:ea typeface="+mn-ea"/>
                <a:cs typeface="+mn-cs"/>
              </a:rPr>
              <a:t>This should not discourage people from using SSA’s “</a:t>
            </a:r>
            <a:r>
              <a:rPr lang="en-US" sz="1200" b="0" i="1" u="none" strike="noStrike" kern="1200" baseline="0" dirty="0">
                <a:solidFill>
                  <a:schemeClr val="tx1"/>
                </a:solidFill>
                <a:latin typeface="+mn-lt"/>
                <a:ea typeface="+mn-ea"/>
                <a:cs typeface="+mn-cs"/>
              </a:rPr>
              <a:t>my </a:t>
            </a:r>
            <a:r>
              <a:rPr lang="en-US" sz="1200" b="0" i="0" u="none" strike="noStrike" kern="1200" baseline="0" dirty="0">
                <a:solidFill>
                  <a:schemeClr val="tx1"/>
                </a:solidFill>
                <a:latin typeface="+mn-lt"/>
                <a:ea typeface="+mn-ea"/>
                <a:cs typeface="+mn-cs"/>
              </a:rPr>
              <a:t>Social Security” feature, which enables the public to set up an online account to view their earnings history and estimated benefits, and allows beneficiaries to obtain a host of services online. Establishing your “</a:t>
            </a:r>
            <a:r>
              <a:rPr lang="en-US" sz="1200" b="0" i="1" u="none" strike="noStrike" kern="1200" baseline="0" dirty="0">
                <a:solidFill>
                  <a:schemeClr val="tx1"/>
                </a:solidFill>
                <a:latin typeface="+mn-lt"/>
                <a:ea typeface="+mn-ea"/>
                <a:cs typeface="+mn-cs"/>
              </a:rPr>
              <a:t>my </a:t>
            </a:r>
            <a:r>
              <a:rPr lang="en-US" sz="1200" b="0" i="0" u="none" strike="noStrike" kern="1200" baseline="0" dirty="0">
                <a:solidFill>
                  <a:schemeClr val="tx1"/>
                </a:solidFill>
                <a:latin typeface="+mn-lt"/>
                <a:ea typeface="+mn-ea"/>
                <a:cs typeface="+mn-cs"/>
              </a:rPr>
              <a:t>Social Security” account yourself eliminates the risk of a phony account being opened by an identity thief. This type of crime does, however, serve as a reminder to protect your personal information as you would any other thing of value. Once thieves have your personal information, they can use it to open credit accounts, buy homes, claim tax refunds, and commit other types of costly fraud.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3</a:t>
            </a:fld>
            <a:endParaRPr lang="en-US" dirty="0"/>
          </a:p>
        </p:txBody>
      </p:sp>
    </p:spTree>
    <p:extLst>
      <p:ext uri="{BB962C8B-B14F-4D97-AF65-F5344CB8AC3E}">
        <p14:creationId xmlns:p14="http://schemas.microsoft.com/office/powerpoint/2010/main" val="3581397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receive information from SSA indicating that you have opened a “</a:t>
            </a:r>
            <a:r>
              <a:rPr lang="en-US" sz="1200" b="0" i="1" u="none" strike="noStrike" kern="1200" baseline="0" dirty="0">
                <a:solidFill>
                  <a:schemeClr val="tx1"/>
                </a:solidFill>
                <a:latin typeface="+mn-lt"/>
                <a:ea typeface="+mn-ea"/>
                <a:cs typeface="+mn-cs"/>
              </a:rPr>
              <a:t>my </a:t>
            </a:r>
            <a:r>
              <a:rPr lang="en-US" sz="1200" b="0" i="0" u="none" strike="noStrike" kern="1200" baseline="0" dirty="0">
                <a:solidFill>
                  <a:schemeClr val="tx1"/>
                </a:solidFill>
                <a:latin typeface="+mn-lt"/>
                <a:ea typeface="+mn-ea"/>
                <a:cs typeface="+mn-cs"/>
              </a:rPr>
              <a:t>Social Security” account, and you did not open the account, you should contact Social Security promptly so that appropriate action may be taken, and the matter may be referred to the Office of the Inspector General. You can do so by visiting or calling a local SSA office or calling SSA’s toll free customer service at </a:t>
            </a:r>
            <a:r>
              <a:rPr lang="en-US" sz="1200" b="1" i="0" u="none" strike="noStrike" kern="1200" baseline="0" dirty="0">
                <a:solidFill>
                  <a:schemeClr val="tx1"/>
                </a:solidFill>
                <a:latin typeface="+mn-lt"/>
                <a:ea typeface="+mn-ea"/>
                <a:cs typeface="+mn-cs"/>
              </a:rPr>
              <a:t>1-800-772-1213</a:t>
            </a:r>
            <a:r>
              <a:rPr lang="en-US" sz="1200" b="0" i="0" u="none" strike="noStrike" kern="1200" baseline="0" dirty="0">
                <a:solidFill>
                  <a:schemeClr val="tx1"/>
                </a:solidFill>
                <a:latin typeface="+mn-lt"/>
                <a:ea typeface="+mn-ea"/>
                <a:cs typeface="+mn-cs"/>
              </a:rPr>
              <a:t>. Individuals who are deaf or hearing-impaired can call Social Security’s TTY number at </a:t>
            </a:r>
            <a:r>
              <a:rPr lang="en-US" sz="1200" b="1" i="0" u="none" strike="noStrike" kern="1200" baseline="0" dirty="0">
                <a:solidFill>
                  <a:schemeClr val="tx1"/>
                </a:solidFill>
                <a:latin typeface="+mn-lt"/>
                <a:ea typeface="+mn-ea"/>
                <a:cs typeface="+mn-cs"/>
              </a:rPr>
              <a:t>1-800-325-0778</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Instructor: </a:t>
            </a:r>
            <a:r>
              <a:rPr lang="en-US" sz="1200" b="0" i="0" u="none" strike="noStrike" kern="1200" baseline="0" dirty="0">
                <a:solidFill>
                  <a:schemeClr val="tx1"/>
                </a:solidFill>
                <a:latin typeface="+mn-lt"/>
                <a:ea typeface="+mn-ea"/>
                <a:cs typeface="+mn-cs"/>
              </a:rPr>
              <a:t>When a Social Security beneficiary becomes aware that they are victims of identity theft, they can block electronic access to their information in SSA’s records, a service available at </a:t>
            </a:r>
            <a:r>
              <a:rPr lang="en-US" sz="1200" b="1" i="0" u="none" strike="noStrike" kern="1200" baseline="0" dirty="0" err="1">
                <a:solidFill>
                  <a:schemeClr val="tx1"/>
                </a:solidFill>
                <a:latin typeface="+mn-lt"/>
                <a:ea typeface="+mn-ea"/>
                <a:cs typeface="+mn-cs"/>
              </a:rPr>
              <a:t>socialsecurity</a:t>
            </a:r>
            <a:r>
              <a:rPr lang="en-US" sz="1200" b="1" i="0" u="none" strike="noStrike" kern="1200" baseline="0" dirty="0">
                <a:solidFill>
                  <a:schemeClr val="tx1"/>
                </a:solidFill>
                <a:latin typeface="+mn-lt"/>
                <a:ea typeface="+mn-ea"/>
                <a:cs typeface="+mn-cs"/>
              </a:rPr>
              <a:t>. gov/</a:t>
            </a:r>
            <a:r>
              <a:rPr lang="en-US" sz="1200" b="1" i="0" u="none" strike="noStrike" kern="1200" baseline="0" dirty="0" err="1">
                <a:solidFill>
                  <a:schemeClr val="tx1"/>
                </a:solidFill>
                <a:latin typeface="+mn-lt"/>
                <a:ea typeface="+mn-ea"/>
                <a:cs typeface="+mn-cs"/>
              </a:rPr>
              <a:t>blockaccess</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or by calling the SSA phone number provided in the resource section.</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When access is blocked, no one, including the beneficiary, is able to see or change the beneficiaries personal information on the Internet or through the Social Security Administration’s automated telephone service.”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4</a:t>
            </a:fld>
            <a:endParaRPr lang="en-US" dirty="0"/>
          </a:p>
        </p:txBody>
      </p:sp>
    </p:spTree>
    <p:extLst>
      <p:ext uri="{BB962C8B-B14F-4D97-AF65-F5344CB8AC3E}">
        <p14:creationId xmlns:p14="http://schemas.microsoft.com/office/powerpoint/2010/main" val="620104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Identity theft: If you think you may be a victim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you believe you are a victim of identity theft, the FTC recommends that you immediately take the following actions: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Place an initial fraud alert with one of the three nationwide credit reporting companies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Order your credit reports and review for incorrect information or new, unauthorized account activity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Create an identity theft report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Consider placing an extended fraud alert or security freeze on your credit report to limit the circumstances under which a credit reporting company may release your credit report. </a:t>
            </a: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5</a:t>
            </a:fld>
            <a:endParaRPr lang="en-US" dirty="0"/>
          </a:p>
        </p:txBody>
      </p:sp>
    </p:spTree>
    <p:extLst>
      <p:ext uri="{BB962C8B-B14F-4D97-AF65-F5344CB8AC3E}">
        <p14:creationId xmlns:p14="http://schemas.microsoft.com/office/powerpoint/2010/main" val="3627979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FTC has many resources available to help you. Call the FTC’s Identity Theft Hotline at </a:t>
            </a:r>
            <a:r>
              <a:rPr lang="en-US" sz="1200" b="1" i="0" u="none" strike="noStrike" kern="1200" baseline="0" dirty="0">
                <a:solidFill>
                  <a:schemeClr val="tx1"/>
                </a:solidFill>
                <a:latin typeface="+mn-lt"/>
                <a:ea typeface="+mn-ea"/>
                <a:cs typeface="+mn-cs"/>
              </a:rPr>
              <a:t>1-877-IDTHEFT </a:t>
            </a:r>
            <a:r>
              <a:rPr lang="en-US" sz="1200" b="0" i="0" u="none" strike="noStrike" kern="1200" baseline="0" dirty="0">
                <a:solidFill>
                  <a:schemeClr val="tx1"/>
                </a:solidFill>
                <a:latin typeface="+mn-lt"/>
                <a:ea typeface="+mn-ea"/>
                <a:cs typeface="+mn-cs"/>
              </a:rPr>
              <a:t>(</a:t>
            </a:r>
            <a:r>
              <a:rPr lang="en-US" sz="1200" b="1" i="0" u="none" strike="noStrike" kern="1200" baseline="0" dirty="0">
                <a:solidFill>
                  <a:schemeClr val="tx1"/>
                </a:solidFill>
                <a:latin typeface="+mn-lt"/>
                <a:ea typeface="+mn-ea"/>
                <a:cs typeface="+mn-cs"/>
              </a:rPr>
              <a:t>438- 4338</a:t>
            </a:r>
            <a:r>
              <a:rPr lang="en-US" sz="1200" b="0" i="0" u="none" strike="noStrike" kern="1200" baseline="0" dirty="0">
                <a:solidFill>
                  <a:schemeClr val="tx1"/>
                </a:solidFill>
                <a:latin typeface="+mn-lt"/>
                <a:ea typeface="+mn-ea"/>
                <a:cs typeface="+mn-cs"/>
              </a:rPr>
              <a:t>) or visit </a:t>
            </a:r>
            <a:r>
              <a:rPr lang="en-US" sz="1200" b="1" i="0" u="none" strike="noStrike" kern="1200" baseline="0" dirty="0">
                <a:solidFill>
                  <a:schemeClr val="tx1"/>
                </a:solidFill>
                <a:latin typeface="+mn-lt"/>
                <a:ea typeface="+mn-ea"/>
                <a:cs typeface="+mn-cs"/>
              </a:rPr>
              <a:t>ftc.gov/</a:t>
            </a:r>
            <a:r>
              <a:rPr lang="en-US" sz="1200" b="1" i="0" u="none" strike="noStrike" kern="1200" baseline="0" dirty="0" err="1">
                <a:solidFill>
                  <a:schemeClr val="tx1"/>
                </a:solidFill>
                <a:latin typeface="+mn-lt"/>
                <a:ea typeface="+mn-ea"/>
                <a:cs typeface="+mn-cs"/>
              </a:rPr>
              <a:t>idtheft</a:t>
            </a:r>
            <a:r>
              <a:rPr lang="en-US" sz="1200" b="0" i="0" u="none" strike="noStrike" kern="1200" baseline="0" dirty="0">
                <a:solidFill>
                  <a:schemeClr val="tx1"/>
                </a:solidFill>
                <a:latin typeface="+mn-lt"/>
                <a:ea typeface="+mn-ea"/>
                <a:cs typeface="+mn-cs"/>
              </a:rPr>
              <a:t>. Its online toolkit includes: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brochure covering the basics – </a:t>
            </a:r>
            <a:r>
              <a:rPr lang="en-US" sz="1200" b="0" i="1" u="none" strike="noStrike" kern="1200" baseline="0" dirty="0">
                <a:solidFill>
                  <a:schemeClr val="tx1"/>
                </a:solidFill>
                <a:latin typeface="+mn-lt"/>
                <a:ea typeface="+mn-ea"/>
                <a:cs typeface="+mn-cs"/>
              </a:rPr>
              <a:t>Identity Theft: What To Know, What To Do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detailed guide for protecting your information, with instructions and sample letters to help identity theft victims – </a:t>
            </a:r>
            <a:r>
              <a:rPr lang="en-US" sz="1200" b="0" i="1" u="none" strike="noStrike" kern="1200" baseline="0" dirty="0">
                <a:solidFill>
                  <a:schemeClr val="tx1"/>
                </a:solidFill>
                <a:latin typeface="+mn-lt"/>
                <a:ea typeface="+mn-ea"/>
                <a:cs typeface="+mn-cs"/>
              </a:rPr>
              <a:t>Taking Charge: What to Do If Your Identity Is Stolen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Sample letters to help you dispute unauthorized charges or the opening of new accounts in your name. Sample letters and forms are available at </a:t>
            </a:r>
            <a:r>
              <a:rPr lang="en-US" sz="1200" b="1" i="0" u="none" strike="noStrike" kern="1200" baseline="0" dirty="0">
                <a:solidFill>
                  <a:schemeClr val="tx1"/>
                </a:solidFill>
                <a:latin typeface="+mn-lt"/>
                <a:ea typeface="+mn-ea"/>
                <a:cs typeface="+mn-cs"/>
              </a:rPr>
              <a:t>identitytheft.gov/Sample-Letters</a:t>
            </a:r>
            <a:r>
              <a:rPr lang="en-US" sz="1200" b="0" i="0" u="none" strike="noStrike" kern="1200" baseline="0" dirty="0">
                <a:solidFill>
                  <a:schemeClr val="tx1"/>
                </a:solidFill>
                <a:latin typeface="+mn-lt"/>
                <a:ea typeface="+mn-ea"/>
                <a:cs typeface="+mn-cs"/>
              </a:rPr>
              <a:t>. </a:t>
            </a:r>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6</a:t>
            </a:fld>
            <a:endParaRPr lang="en-US" dirty="0"/>
          </a:p>
        </p:txBody>
      </p:sp>
    </p:spTree>
    <p:extLst>
      <p:ext uri="{BB962C8B-B14F-4D97-AF65-F5344CB8AC3E}">
        <p14:creationId xmlns:p14="http://schemas.microsoft.com/office/powerpoint/2010/main" val="2891700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Medical identity theft is a serious business. According to one study, about 1.5 million adults are victims of medical identity theft each year. </a:t>
            </a:r>
          </a:p>
          <a:p>
            <a:r>
              <a:rPr lang="en-US" sz="1200" b="1" i="0" u="none" strike="noStrike" kern="1200" baseline="0" dirty="0">
                <a:solidFill>
                  <a:schemeClr val="tx1"/>
                </a:solidFill>
                <a:latin typeface="+mn-lt"/>
                <a:ea typeface="+mn-ea"/>
                <a:cs typeface="+mn-cs"/>
              </a:rPr>
              <a:t>What is medical identity theft?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Medicare ID theft is a form of Medicare fraud. Medical ID theft occurs when someone steals personal information — such as your name and Medicare number — and uses the information to get medical treatment, prescription drugs, surgery and/or other services and then bills Medicare for it. </a:t>
            </a:r>
          </a:p>
          <a:p>
            <a:r>
              <a:rPr lang="en-US" sz="1200" b="0" i="0" u="none" strike="noStrike" kern="1200" baseline="0" dirty="0">
                <a:solidFill>
                  <a:schemeClr val="tx1"/>
                </a:solidFill>
                <a:latin typeface="+mn-lt"/>
                <a:ea typeface="+mn-ea"/>
                <a:cs typeface="+mn-cs"/>
              </a:rPr>
              <a:t>A thief may use your name or health insurance numbers to see a doctor, get prescription drugs, file phony claims with your insurance provider, or get other care. If the thief’s health information is mixed with yours, your treatment, insurance and payment records, and credit report may be affected. </a:t>
            </a:r>
          </a:p>
          <a:p>
            <a:r>
              <a:rPr lang="en-US" sz="1200" b="0" i="0" u="none" strike="noStrike" kern="1200" baseline="0" dirty="0">
                <a:solidFill>
                  <a:schemeClr val="tx1"/>
                </a:solidFill>
                <a:latin typeface="+mn-lt"/>
                <a:ea typeface="+mn-ea"/>
                <a:cs typeface="+mn-cs"/>
              </a:rPr>
              <a:t>If you see signs of medical identity theft, order copies of your records and check for mistakes. You have the right to correct these mistakes.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7</a:t>
            </a:fld>
            <a:endParaRPr lang="en-US" dirty="0"/>
          </a:p>
        </p:txBody>
      </p:sp>
    </p:spTree>
    <p:extLst>
      <p:ext uri="{BB962C8B-B14F-4D97-AF65-F5344CB8AC3E}">
        <p14:creationId xmlns:p14="http://schemas.microsoft.com/office/powerpoint/2010/main" val="707659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Medical ID theft can cause financial harm but it is about more than just losing time and money. Sometimes people are denied Medicare coverage for a service or medical equipment because their records falsely show they already received it, when in fact it went to someone posing as them. </a:t>
            </a:r>
          </a:p>
          <a:p>
            <a:r>
              <a:rPr lang="en-US" sz="1200" b="0" i="0" u="none" strike="noStrike" kern="1200" baseline="0" dirty="0">
                <a:solidFill>
                  <a:schemeClr val="tx1"/>
                </a:solidFill>
                <a:latin typeface="+mn-lt"/>
                <a:ea typeface="+mn-ea"/>
                <a:cs typeface="+mn-cs"/>
              </a:rPr>
              <a:t>It can affect your medical and health insurance records. Every time a thief uses your identity to get care, a record is created with incorrect medical information about you. </a:t>
            </a:r>
          </a:p>
          <a:p>
            <a:r>
              <a:rPr lang="en-US" sz="1200" b="0" i="0" u="none" strike="noStrike" kern="1200" baseline="0" dirty="0">
                <a:solidFill>
                  <a:schemeClr val="tx1"/>
                </a:solidFill>
                <a:latin typeface="+mn-lt"/>
                <a:ea typeface="+mn-ea"/>
                <a:cs typeface="+mn-cs"/>
              </a:rPr>
              <a:t>That information might include: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different blood type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An inaccurate history of drug or alcohol abuse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Test results that are not yours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diagnosis of an illness, allergy or condition that you do not have </a:t>
            </a:r>
          </a:p>
          <a:p>
            <a:r>
              <a:rPr lang="en-US" sz="1200" b="0" i="0" u="none" strike="noStrike" kern="1200" baseline="0" dirty="0">
                <a:solidFill>
                  <a:schemeClr val="tx1"/>
                </a:solidFill>
                <a:latin typeface="+mn-lt"/>
                <a:ea typeface="+mn-ea"/>
                <a:cs typeface="+mn-cs"/>
              </a:rPr>
              <a:t>Any of these could lead to you receiving the wrong treatment and even being injured or getting sick due to an incorrect treatment. </a:t>
            </a:r>
          </a:p>
          <a:p>
            <a:r>
              <a:rPr lang="en-US" sz="1200" b="0" i="0" u="none" strike="noStrike" kern="1200" baseline="0" dirty="0">
                <a:solidFill>
                  <a:schemeClr val="tx1"/>
                </a:solidFill>
                <a:latin typeface="+mn-lt"/>
                <a:ea typeface="+mn-ea"/>
                <a:cs typeface="+mn-cs"/>
              </a:rPr>
              <a:t>All types of people, including doctors and medical equipment companies, have been caught stealing people’s medical identities. There have even been links to the mafia and thieves in other countries. Sadly, about one-third of medical identity thieves are family members.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8</a:t>
            </a:fld>
            <a:endParaRPr lang="en-US" dirty="0"/>
          </a:p>
        </p:txBody>
      </p:sp>
    </p:spTree>
    <p:extLst>
      <p:ext uri="{BB962C8B-B14F-4D97-AF65-F5344CB8AC3E}">
        <p14:creationId xmlns:p14="http://schemas.microsoft.com/office/powerpoint/2010/main" val="686549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How do you learn if you are a victim?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Here are some warning signs that your identity may have been stolen: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get a bill for medical services you did not receive.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are contacted by a debt collection company for money you do not owe.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Your insurance company says you’ve reached your limit on medical benefits.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You are denied insurance for a medical condition you do not have. </a:t>
            </a:r>
          </a:p>
          <a:p>
            <a:endParaRPr lang="en-US" altLang="en-US" dirty="0"/>
          </a:p>
        </p:txBody>
      </p:sp>
      <p:sp>
        <p:nvSpPr>
          <p:cNvPr id="1321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2884A8FC-165D-4967-A527-FB0CC8CEEA6E}" type="slidenum">
              <a:rPr lang="en-US" altLang="en-US" smtClean="0"/>
              <a:pPr eaLnBrk="1" hangingPunct="1">
                <a:defRPr/>
              </a:pPr>
              <a:t>9</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3528398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2335333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1392765484"/>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smpresource.org/"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Identity Theft</a:t>
            </a:r>
          </a:p>
        </p:txBody>
      </p:sp>
      <p:pic>
        <p:nvPicPr>
          <p:cNvPr id="3" name="Picture 2" descr="shield with exclamation mark over an ID with a picture on it"/>
          <p:cNvPicPr>
            <a:picLocks noChangeAspect="1"/>
          </p:cNvPicPr>
          <p:nvPr/>
        </p:nvPicPr>
        <p:blipFill rotWithShape="1">
          <a:blip r:embed="rId3" cstate="print">
            <a:extLst>
              <a:ext uri="{28A0092B-C50C-407E-A947-70E740481C1C}">
                <a14:useLocalDpi xmlns:a14="http://schemas.microsoft.com/office/drawing/2010/main" val="0"/>
              </a:ext>
            </a:extLst>
          </a:blip>
          <a:srcRect b="40990"/>
          <a:stretch/>
        </p:blipFill>
        <p:spPr>
          <a:xfrm>
            <a:off x="2286000" y="1143000"/>
            <a:ext cx="1871942" cy="1600200"/>
          </a:xfrm>
          <a:prstGeom prst="rect">
            <a:avLst/>
          </a:prstGeom>
        </p:spPr>
      </p:pic>
      <p:sp>
        <p:nvSpPr>
          <p:cNvPr id="66563" name="Content Placeholder 2"/>
          <p:cNvSpPr>
            <a:spLocks noGrp="1"/>
          </p:cNvSpPr>
          <p:nvPr>
            <p:ph idx="1"/>
          </p:nvPr>
        </p:nvSpPr>
        <p:spPr>
          <a:xfrm>
            <a:off x="4267200" y="1143000"/>
            <a:ext cx="5791200" cy="1600200"/>
          </a:xfrm>
        </p:spPr>
        <p:txBody>
          <a:bodyPr/>
          <a:lstStyle/>
          <a:p>
            <a:pPr marL="0" indent="0">
              <a:buNone/>
            </a:pPr>
            <a:r>
              <a:rPr lang="en-US" altLang="en-US" dirty="0">
                <a:latin typeface="Helvetica Neue" pitchFamily="-84" charset="0"/>
                <a:ea typeface="Geneva" pitchFamily="-84" charset="0"/>
                <a:cs typeface="Geneva" pitchFamily="-84" charset="0"/>
              </a:rPr>
              <a:t>Thieves steal your personal financial information and use your identity to commit fraud and other crimes.</a:t>
            </a:r>
          </a:p>
          <a:p>
            <a:pPr marL="0" indent="0">
              <a:buNone/>
            </a:pPr>
            <a:endParaRPr lang="en-US" altLang="en-US" dirty="0">
              <a:latin typeface="Helvetica Neue" pitchFamily="-84" charset="0"/>
              <a:ea typeface="Geneva" pitchFamily="-84" charset="0"/>
              <a:cs typeface="Geneva" pitchFamily="-84" charset="0"/>
            </a:endParaRPr>
          </a:p>
        </p:txBody>
      </p:sp>
      <p:sp>
        <p:nvSpPr>
          <p:cNvPr id="66568" name="TextBox 3"/>
          <p:cNvSpPr txBox="1">
            <a:spLocks noChangeArrowheads="1"/>
          </p:cNvSpPr>
          <p:nvPr/>
        </p:nvSpPr>
        <p:spPr bwMode="auto">
          <a:xfrm>
            <a:off x="4343400" y="2743201"/>
            <a:ext cx="5308600"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342900" indent="-342900" eaLnBrk="1" hangingPunct="1">
              <a:spcAft>
                <a:spcPts val="3600"/>
              </a:spcAft>
              <a:buFont typeface="Arial"/>
              <a:buChar char="•"/>
            </a:pPr>
            <a:r>
              <a:rPr lang="en-US" altLang="en-US" sz="2400" dirty="0">
                <a:latin typeface="Helvetica Neue"/>
                <a:cs typeface="Helvetica Neue"/>
              </a:rPr>
              <a:t>Social Security Number</a:t>
            </a:r>
          </a:p>
          <a:p>
            <a:pPr marL="342900" indent="-342900" eaLnBrk="1" hangingPunct="1">
              <a:spcAft>
                <a:spcPts val="3600"/>
              </a:spcAft>
              <a:buFont typeface="Arial"/>
              <a:buChar char="•"/>
            </a:pPr>
            <a:r>
              <a:rPr lang="en-US" altLang="en-US" sz="2400" dirty="0">
                <a:latin typeface="Helvetica Neue"/>
                <a:cs typeface="Helvetica Neue"/>
              </a:rPr>
              <a:t>Birth Date</a:t>
            </a:r>
          </a:p>
          <a:p>
            <a:pPr marL="342900" indent="-342900" eaLnBrk="1" hangingPunct="1">
              <a:spcAft>
                <a:spcPts val="3600"/>
              </a:spcAft>
              <a:buFont typeface="Arial"/>
              <a:buChar char="•"/>
            </a:pPr>
            <a:r>
              <a:rPr lang="en-US" altLang="en-US" sz="2400" dirty="0">
                <a:latin typeface="Helvetica Neue"/>
                <a:cs typeface="Helvetica Neue"/>
              </a:rPr>
              <a:t>Credit Card/ Account Numbers</a:t>
            </a:r>
          </a:p>
          <a:p>
            <a:pPr marL="342900" indent="-342900" eaLnBrk="1" hangingPunct="1">
              <a:spcAft>
                <a:spcPts val="3600"/>
              </a:spcAft>
              <a:buFont typeface="Arial"/>
              <a:buChar char="•"/>
            </a:pPr>
            <a:r>
              <a:rPr lang="en-US" altLang="en-US" sz="2400" dirty="0">
                <a:latin typeface="Helvetica Neue"/>
                <a:cs typeface="Helvetica Neue"/>
              </a:rPr>
              <a:t>PINs &amp; Passwords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Medical Identity Theft: Safeguards</a:t>
            </a:r>
          </a:p>
        </p:txBody>
      </p:sp>
      <p:pic>
        <p:nvPicPr>
          <p:cNvPr id="4" name="Picture 3" descr="blue shield with a check mark on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295401"/>
            <a:ext cx="1866900" cy="1939337"/>
          </a:xfrm>
          <a:prstGeom prst="rect">
            <a:avLst/>
          </a:prstGeom>
        </p:spPr>
      </p:pic>
      <p:sp>
        <p:nvSpPr>
          <p:cNvPr id="75779" name="Content Placeholder 2"/>
          <p:cNvSpPr>
            <a:spLocks noGrp="1"/>
          </p:cNvSpPr>
          <p:nvPr>
            <p:ph idx="1"/>
          </p:nvPr>
        </p:nvSpPr>
        <p:spPr>
          <a:xfrm>
            <a:off x="3810000" y="1524000"/>
            <a:ext cx="6629400" cy="4216400"/>
          </a:xfrm>
        </p:spPr>
        <p:txBody>
          <a:bodyPr/>
          <a:lstStyle/>
          <a:p>
            <a:pPr>
              <a:spcAft>
                <a:spcPts val="1800"/>
              </a:spcAft>
            </a:pPr>
            <a:r>
              <a:rPr lang="en-US" altLang="en-US" dirty="0">
                <a:latin typeface="Helvetica Neue" pitchFamily="-84" charset="0"/>
                <a:ea typeface="Geneva" pitchFamily="-84" charset="0"/>
                <a:cs typeface="Geneva" pitchFamily="-84" charset="0"/>
              </a:rPr>
              <a:t>Protect your Medicare and insurance cards</a:t>
            </a:r>
          </a:p>
          <a:p>
            <a:pPr>
              <a:spcAft>
                <a:spcPts val="1800"/>
              </a:spcAft>
            </a:pPr>
            <a:r>
              <a:rPr lang="en-US" altLang="en-US" dirty="0">
                <a:latin typeface="Helvetica Neue" pitchFamily="-84" charset="0"/>
                <a:ea typeface="Geneva" pitchFamily="-84" charset="0"/>
                <a:cs typeface="Geneva" pitchFamily="-84" charset="0"/>
              </a:rPr>
              <a:t>Review Medicare Summary Notices, Explanations of Benefits statements, and medical bills</a:t>
            </a:r>
          </a:p>
          <a:p>
            <a:pPr>
              <a:spcAft>
                <a:spcPts val="1800"/>
              </a:spcAft>
            </a:pPr>
            <a:r>
              <a:rPr lang="en-US" altLang="en-US" dirty="0">
                <a:latin typeface="Helvetica Neue" pitchFamily="-84" charset="0"/>
                <a:ea typeface="Geneva" pitchFamily="-84" charset="0"/>
                <a:cs typeface="Geneva" pitchFamily="-84" charset="0"/>
              </a:rPr>
              <a:t>Be careful about sharing personal information</a:t>
            </a:r>
          </a:p>
          <a:p>
            <a:pPr>
              <a:spcAft>
                <a:spcPts val="1800"/>
              </a:spcAft>
            </a:pPr>
            <a:r>
              <a:rPr lang="en-US" altLang="en-US" dirty="0">
                <a:latin typeface="Helvetica Neue" pitchFamily="-84" charset="0"/>
                <a:ea typeface="Geneva" pitchFamily="-84" charset="0"/>
                <a:cs typeface="Geneva" pitchFamily="-84" charset="0"/>
              </a:rPr>
              <a:t>Beware of offers for free equipment, services or goods in exchange for your Medicare number</a:t>
            </a:r>
          </a:p>
          <a:p>
            <a:pPr>
              <a:spcAft>
                <a:spcPts val="1800"/>
              </a:spcAft>
            </a:pPr>
            <a:r>
              <a:rPr lang="en-US" altLang="en-US" dirty="0">
                <a:latin typeface="Helvetica Neue" pitchFamily="-84" charset="0"/>
                <a:ea typeface="Geneva" pitchFamily="-84" charset="0"/>
                <a:cs typeface="Geneva" pitchFamily="-84" charset="0"/>
              </a:rPr>
              <a:t>Shred papers with your medical identity and destroy prescription labels before throwing in the trash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2209800" y="381000"/>
            <a:ext cx="7848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Medical Identity Theft: Respond </a:t>
            </a:r>
          </a:p>
        </p:txBody>
      </p:sp>
      <p:pic>
        <p:nvPicPr>
          <p:cNvPr id="2" name="Picture 1" descr="file folder with papers inside, and a blue cross on the outs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1148" y="1026454"/>
            <a:ext cx="878223" cy="1263719"/>
          </a:xfrm>
          <a:prstGeom prst="rect">
            <a:avLst/>
          </a:prstGeom>
        </p:spPr>
      </p:pic>
      <p:pic>
        <p:nvPicPr>
          <p:cNvPr id="4" name="Picture 3" descr="piece of paper with a pen on top"/>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4600" y="2362201"/>
            <a:ext cx="990600" cy="1245981"/>
          </a:xfrm>
          <a:prstGeom prst="rect">
            <a:avLst/>
          </a:prstGeom>
        </p:spPr>
      </p:pic>
      <p:pic>
        <p:nvPicPr>
          <p:cNvPr id="5" name="Picture 4" descr="Telephone headset"/>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440573">
            <a:off x="2646393" y="3822557"/>
            <a:ext cx="688945" cy="1191000"/>
          </a:xfrm>
          <a:prstGeom prst="rect">
            <a:avLst/>
          </a:prstGeom>
        </p:spPr>
      </p:pic>
      <p:sp>
        <p:nvSpPr>
          <p:cNvPr id="76803" name="Content Placeholder 2"/>
          <p:cNvSpPr>
            <a:spLocks noGrp="1"/>
          </p:cNvSpPr>
          <p:nvPr>
            <p:ph idx="1"/>
          </p:nvPr>
        </p:nvSpPr>
        <p:spPr>
          <a:xfrm>
            <a:off x="3962400" y="1371600"/>
            <a:ext cx="6400800" cy="3505200"/>
          </a:xfrm>
        </p:spPr>
        <p:txBody>
          <a:bodyPr/>
          <a:lstStyle/>
          <a:p>
            <a:pPr marL="0" indent="0">
              <a:spcAft>
                <a:spcPts val="2400"/>
              </a:spcAft>
              <a:buNone/>
            </a:pPr>
            <a:r>
              <a:rPr lang="en-US" altLang="en-US" dirty="0">
                <a:latin typeface="Helvetica Neue" pitchFamily="-84" charset="0"/>
                <a:ea typeface="Geneva" pitchFamily="-84" charset="0"/>
                <a:cs typeface="Geneva" pitchFamily="-84" charset="0"/>
              </a:rPr>
              <a:t>Obtain your medical file</a:t>
            </a:r>
          </a:p>
          <a:p>
            <a:pPr marL="0" indent="0">
              <a:spcAft>
                <a:spcPts val="600"/>
              </a:spcAft>
              <a:buNone/>
            </a:pPr>
            <a:endParaRPr lang="en-US" altLang="en-US" dirty="0">
              <a:latin typeface="Helvetica Neue" pitchFamily="-84" charset="0"/>
              <a:ea typeface="Geneva" pitchFamily="-84" charset="0"/>
              <a:cs typeface="Geneva" pitchFamily="-84" charset="0"/>
            </a:endParaRPr>
          </a:p>
          <a:p>
            <a:pPr marL="0" indent="0">
              <a:spcAft>
                <a:spcPts val="600"/>
              </a:spcAft>
              <a:buNone/>
            </a:pPr>
            <a:r>
              <a:rPr lang="en-US" altLang="en-US" dirty="0">
                <a:latin typeface="Helvetica Neue" pitchFamily="-84" charset="0"/>
                <a:ea typeface="Geneva" pitchFamily="-84" charset="0"/>
                <a:cs typeface="Geneva" pitchFamily="-84" charset="0"/>
              </a:rPr>
              <a:t>Write to your health plan or provider for correction</a:t>
            </a:r>
          </a:p>
          <a:p>
            <a:pPr marL="0" indent="0">
              <a:spcAft>
                <a:spcPts val="600"/>
              </a:spcAft>
              <a:buNone/>
            </a:pPr>
            <a:endParaRPr lang="en-US" altLang="en-US" dirty="0">
              <a:latin typeface="Helvetica Neue" pitchFamily="-84" charset="0"/>
              <a:ea typeface="Geneva" pitchFamily="-84" charset="0"/>
              <a:cs typeface="Geneva" pitchFamily="-84" charset="0"/>
            </a:endParaRPr>
          </a:p>
          <a:p>
            <a:pPr marL="0" indent="0">
              <a:spcAft>
                <a:spcPts val="600"/>
              </a:spcAft>
              <a:buNone/>
            </a:pPr>
            <a:r>
              <a:rPr lang="en-US" altLang="en-US" dirty="0">
                <a:latin typeface="Helvetica Neue" pitchFamily="-84" charset="0"/>
                <a:ea typeface="Geneva" pitchFamily="-84" charset="0"/>
                <a:cs typeface="Geneva" pitchFamily="-84" charset="0"/>
              </a:rPr>
              <a:t>Report your concerns to your Senior Medicare Patrol (SMP)</a:t>
            </a:r>
          </a:p>
        </p:txBody>
      </p:sp>
      <p:cxnSp>
        <p:nvCxnSpPr>
          <p:cNvPr id="3" name="Straight Connector 2" descr="straight vertical line"/>
          <p:cNvCxnSpPr/>
          <p:nvPr/>
        </p:nvCxnSpPr>
        <p:spPr>
          <a:xfrm flipV="1">
            <a:off x="2819400" y="5257800"/>
            <a:ext cx="0" cy="990600"/>
          </a:xfrm>
          <a:prstGeom prst="line">
            <a:avLst/>
          </a:prstGeom>
          <a:ln w="127000" cmpd="sng">
            <a:solidFill>
              <a:srgbClr val="EF7122"/>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2971800" y="5297270"/>
            <a:ext cx="7848600" cy="1015663"/>
          </a:xfrm>
          <a:prstGeom prst="rect">
            <a:avLst/>
          </a:prstGeom>
          <a:noFill/>
          <a:ln w="15875" cap="rnd" cmpd="sng">
            <a:noFill/>
          </a:ln>
          <a:effectLst/>
        </p:spPr>
        <p:style>
          <a:lnRef idx="3">
            <a:schemeClr val="lt1"/>
          </a:lnRef>
          <a:fillRef idx="1">
            <a:schemeClr val="accent2"/>
          </a:fillRef>
          <a:effectRef idx="1">
            <a:schemeClr val="accent2"/>
          </a:effectRef>
          <a:fontRef idx="minor">
            <a:schemeClr val="lt1"/>
          </a:fontRef>
        </p:style>
        <p:txBody>
          <a:bodyPr wrap="square" lIns="182880" rIns="182880" bIns="228600" numCol="1" spcCol="91440" anchor="t" anchorCtr="0">
            <a:spAutoFit/>
          </a:bodyPr>
          <a:lstStyle/>
          <a:p>
            <a:pPr>
              <a:defRPr/>
            </a:pPr>
            <a:r>
              <a:rPr lang="en-US" sz="2400" b="1" dirty="0">
                <a:solidFill>
                  <a:schemeClr val="tx1"/>
                </a:solidFill>
                <a:latin typeface="Helvetica Neue"/>
              </a:rPr>
              <a:t>To find your state SMP contact, </a:t>
            </a:r>
            <a:br>
              <a:rPr lang="en-US" sz="2400" b="1" dirty="0">
                <a:solidFill>
                  <a:schemeClr val="tx1"/>
                </a:solidFill>
                <a:latin typeface="Helvetica Neue"/>
              </a:rPr>
            </a:br>
            <a:r>
              <a:rPr lang="en-US" sz="2400" b="1" dirty="0">
                <a:solidFill>
                  <a:schemeClr val="tx1"/>
                </a:solidFill>
                <a:latin typeface="Helvetica Neue"/>
              </a:rPr>
              <a:t>visit </a:t>
            </a:r>
            <a:r>
              <a:rPr lang="en-US" sz="2400" b="1" dirty="0">
                <a:solidFill>
                  <a:schemeClr val="tx1"/>
                </a:solidFill>
                <a:latin typeface="Helvetica Neue"/>
                <a:hlinkClick r:id="rId6"/>
              </a:rPr>
              <a:t>smpresource.org</a:t>
            </a:r>
            <a:endParaRPr lang="en-US" sz="2400" b="1" dirty="0">
              <a:solidFill>
                <a:schemeClr val="tx1"/>
              </a:solidFill>
              <a:latin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2819400" y="381001"/>
            <a:ext cx="7391400" cy="612775"/>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Activity 3: Identity Theft</a:t>
            </a:r>
          </a:p>
        </p:txBody>
      </p:sp>
      <p:pic>
        <p:nvPicPr>
          <p:cNvPr id="5" name="Picture 4" descr="picture of a p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260317">
            <a:off x="1898388" y="224980"/>
            <a:ext cx="1581464" cy="1843617"/>
          </a:xfrm>
          <a:prstGeom prst="rect">
            <a:avLst/>
          </a:prstGeom>
        </p:spPr>
      </p:pic>
      <p:sp>
        <p:nvSpPr>
          <p:cNvPr id="77827" name="Content Placeholder 2"/>
          <p:cNvSpPr>
            <a:spLocks noGrp="1"/>
          </p:cNvSpPr>
          <p:nvPr>
            <p:ph idx="1"/>
          </p:nvPr>
        </p:nvSpPr>
        <p:spPr>
          <a:xfrm>
            <a:off x="2895600" y="1371600"/>
            <a:ext cx="7315200" cy="3886200"/>
          </a:xfrm>
        </p:spPr>
        <p:txBody>
          <a:bodyPr/>
          <a:lstStyle/>
          <a:p>
            <a:pPr eaLnBrk="1" hangingPunct="1"/>
            <a:endParaRPr lang="en-US" altLang="en-US" dirty="0">
              <a:latin typeface="Helvetica Neue" pitchFamily="-84" charset="0"/>
              <a:ea typeface="Geneva" pitchFamily="-84" charset="0"/>
              <a:cs typeface="Arial" pitchFamily="34" charset="0"/>
            </a:endParaRPr>
          </a:p>
          <a:p>
            <a:pPr eaLnBrk="1" hangingPunct="1">
              <a:buFont typeface="Arial" pitchFamily="34" charset="0"/>
              <a:buNone/>
            </a:pPr>
            <a:r>
              <a:rPr lang="en-US" altLang="en-US" b="1" dirty="0">
                <a:latin typeface="Helvetica Neue" pitchFamily="-84" charset="0"/>
                <a:ea typeface="Geneva" pitchFamily="-84" charset="0"/>
                <a:cs typeface="Arial" pitchFamily="34" charset="0"/>
              </a:rPr>
              <a:t>Complete Activity 3 in the Resource Guide. </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Review each response on the list</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Indicate how often you perform each action</a:t>
            </a:r>
          </a:p>
          <a:p>
            <a:pPr marL="571500" indent="-514350" eaLnBrk="1" hangingPunct="1">
              <a:buClr>
                <a:schemeClr val="tx1"/>
              </a:buClr>
              <a:buFont typeface="Calibri" pitchFamily="34" charset="0"/>
              <a:buAutoNum type="arabicPeriod"/>
            </a:pPr>
            <a:r>
              <a:rPr lang="en-US" altLang="en-US" dirty="0">
                <a:latin typeface="Helvetica Neue" pitchFamily="-84" charset="0"/>
                <a:ea typeface="ＭＳ Ｐゴシック" pitchFamily="34" charset="-128"/>
                <a:cs typeface="Arial" pitchFamily="34" charset="0"/>
              </a:rPr>
              <a:t>Tally your score to see how well you are taking measures to avoid ID theft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Identity Theft: Safeguards</a:t>
            </a:r>
          </a:p>
        </p:txBody>
      </p:sp>
      <p:pic>
        <p:nvPicPr>
          <p:cNvPr id="4" name="Picture 3"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066801"/>
            <a:ext cx="1866900" cy="1939337"/>
          </a:xfrm>
          <a:prstGeom prst="rect">
            <a:avLst/>
          </a:prstGeom>
        </p:spPr>
      </p:pic>
      <p:sp>
        <p:nvSpPr>
          <p:cNvPr id="67587" name="Content Placeholder 2"/>
          <p:cNvSpPr>
            <a:spLocks noGrp="1"/>
          </p:cNvSpPr>
          <p:nvPr>
            <p:ph idx="1"/>
          </p:nvPr>
        </p:nvSpPr>
        <p:spPr>
          <a:xfrm>
            <a:off x="3886200" y="1219200"/>
            <a:ext cx="6553200" cy="4419600"/>
          </a:xfrm>
        </p:spPr>
        <p:txBody>
          <a:bodyPr/>
          <a:lstStyle/>
          <a:p>
            <a:r>
              <a:rPr lang="en-US" altLang="en-US" dirty="0">
                <a:latin typeface="Helvetica Neue" pitchFamily="-84" charset="0"/>
                <a:ea typeface="Geneva" pitchFamily="-84" charset="0"/>
                <a:cs typeface="Geneva" pitchFamily="-84" charset="0"/>
              </a:rPr>
              <a:t>Protect your personal information</a:t>
            </a:r>
          </a:p>
          <a:p>
            <a:r>
              <a:rPr lang="en-US" altLang="en-US" dirty="0">
                <a:latin typeface="Helvetica Neue" pitchFamily="-84" charset="0"/>
                <a:ea typeface="Geneva" pitchFamily="-84" charset="0"/>
                <a:cs typeface="Geneva" pitchFamily="-84" charset="0"/>
              </a:rPr>
              <a:t>Protect incoming and outgoing mail</a:t>
            </a:r>
          </a:p>
          <a:p>
            <a:r>
              <a:rPr lang="en-US" altLang="en-US" dirty="0">
                <a:latin typeface="Helvetica Neue" pitchFamily="-84" charset="0"/>
                <a:ea typeface="Geneva" pitchFamily="-84" charset="0"/>
                <a:cs typeface="Geneva" pitchFamily="-84" charset="0"/>
              </a:rPr>
              <a:t>Sign up for direct deposit</a:t>
            </a:r>
          </a:p>
          <a:p>
            <a:r>
              <a:rPr lang="en-US" altLang="en-US" dirty="0">
                <a:latin typeface="Helvetica Neue" pitchFamily="-84" charset="0"/>
                <a:ea typeface="Geneva" pitchFamily="-84" charset="0"/>
                <a:cs typeface="Geneva" pitchFamily="-84" charset="0"/>
              </a:rPr>
              <a:t>Use a shredder to destroy “financial trash” </a:t>
            </a:r>
          </a:p>
          <a:p>
            <a:r>
              <a:rPr lang="en-US" altLang="en-US" dirty="0">
                <a:latin typeface="Helvetica Neue" pitchFamily="-84" charset="0"/>
                <a:ea typeface="Geneva" pitchFamily="-84" charset="0"/>
                <a:cs typeface="Geneva" pitchFamily="-84" charset="0"/>
              </a:rPr>
              <a:t>Monitor bank accounts and credit card bills </a:t>
            </a:r>
          </a:p>
          <a:p>
            <a:r>
              <a:rPr lang="en-US" altLang="en-US" dirty="0">
                <a:latin typeface="Helvetica Neue" pitchFamily="-84" charset="0"/>
                <a:ea typeface="Geneva" pitchFamily="-84" charset="0"/>
                <a:cs typeface="Geneva" pitchFamily="-84" charset="0"/>
              </a:rPr>
              <a:t>Avoid come-ons for personal information</a:t>
            </a:r>
          </a:p>
          <a:p>
            <a:r>
              <a:rPr lang="en-US" altLang="en-US" dirty="0">
                <a:latin typeface="Helvetica Neue" pitchFamily="-84" charset="0"/>
                <a:ea typeface="Geneva" pitchFamily="-84" charset="0"/>
                <a:cs typeface="Geneva" pitchFamily="-84" charset="0"/>
              </a:rPr>
              <a:t>Review your credit record annually and report any fraudulent activity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Fraud Alert: SSA</a:t>
            </a:r>
          </a:p>
        </p:txBody>
      </p:sp>
      <p:sp>
        <p:nvSpPr>
          <p:cNvPr id="4" name="Content Placeholder 3"/>
          <p:cNvSpPr>
            <a:spLocks noGrp="1"/>
          </p:cNvSpPr>
          <p:nvPr>
            <p:ph idx="1"/>
          </p:nvPr>
        </p:nvSpPr>
        <p:spPr>
          <a:xfrm>
            <a:off x="2209800" y="1219200"/>
            <a:ext cx="5549900" cy="4351338"/>
          </a:xfrm>
        </p:spPr>
        <p:txBody>
          <a:bodyPr/>
          <a:lstStyle/>
          <a:p>
            <a:pPr>
              <a:defRPr/>
            </a:pPr>
            <a:r>
              <a:rPr lang="en-US" dirty="0"/>
              <a:t>Scammers attempt to open a fake </a:t>
            </a:r>
            <a:br>
              <a:rPr lang="en-US" dirty="0"/>
            </a:br>
            <a:r>
              <a:rPr lang="en-US" dirty="0"/>
              <a:t>“</a:t>
            </a:r>
            <a:r>
              <a:rPr lang="en-US" i="1" dirty="0">
                <a:solidFill>
                  <a:srgbClr val="FF0000"/>
                </a:solidFill>
              </a:rPr>
              <a:t>my</a:t>
            </a:r>
            <a:r>
              <a:rPr lang="en-US" dirty="0"/>
              <a:t> Social Security” online account using personal information at </a:t>
            </a:r>
            <a:r>
              <a:rPr lang="en-US" u="sng" dirty="0">
                <a:solidFill>
                  <a:srgbClr val="0033CC"/>
                </a:solidFill>
              </a:rPr>
              <a:t>ssa.gov</a:t>
            </a:r>
          </a:p>
          <a:p>
            <a:pPr>
              <a:defRPr/>
            </a:pPr>
            <a:r>
              <a:rPr lang="en-US" dirty="0"/>
              <a:t>Scammers are less likely to succeed if you open “</a:t>
            </a:r>
            <a:r>
              <a:rPr lang="en-US" i="1" dirty="0">
                <a:solidFill>
                  <a:srgbClr val="FF0000"/>
                </a:solidFill>
              </a:rPr>
              <a:t>my</a:t>
            </a:r>
            <a:r>
              <a:rPr lang="en-US" dirty="0"/>
              <a:t> Social Security” account yourself</a:t>
            </a:r>
          </a:p>
          <a:p>
            <a:pPr marL="0" indent="0">
              <a:buNone/>
              <a:defRPr/>
            </a:pPr>
            <a:endParaRPr lang="en-US" dirty="0"/>
          </a:p>
          <a:p>
            <a:pPr marL="0" indent="0">
              <a:buNone/>
              <a:defRPr/>
            </a:pPr>
            <a:endParaRPr lang="en-US" dirty="0"/>
          </a:p>
        </p:txBody>
      </p:sp>
      <p:pic>
        <p:nvPicPr>
          <p:cNvPr id="5" name="Picture 4" descr="seal for the Social Security Administration, US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9600" y="533400"/>
            <a:ext cx="1905000" cy="1905000"/>
          </a:xfrm>
          <a:prstGeom prst="rect">
            <a:avLst/>
          </a:prstGeom>
          <a:effectLst>
            <a:outerShdw blurRad="76200" dir="18900000" sy="23000" kx="-1200000" algn="bl" rotWithShape="0">
              <a:prstClr val="black">
                <a:alpha val="20000"/>
              </a:prst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2209801" y="381000"/>
            <a:ext cx="7650163"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Who Can Help?</a:t>
            </a:r>
          </a:p>
        </p:txBody>
      </p:sp>
      <p:sp>
        <p:nvSpPr>
          <p:cNvPr id="69635" name="Content Placeholder 3"/>
          <p:cNvSpPr>
            <a:spLocks noGrp="1"/>
          </p:cNvSpPr>
          <p:nvPr>
            <p:ph idx="1"/>
          </p:nvPr>
        </p:nvSpPr>
        <p:spPr>
          <a:xfrm>
            <a:off x="2209800" y="1295400"/>
            <a:ext cx="6248400" cy="4267200"/>
          </a:xfrm>
        </p:spPr>
        <p:txBody>
          <a:bodyPr/>
          <a:lstStyle/>
          <a:p>
            <a:pPr marL="0" indent="0">
              <a:spcAft>
                <a:spcPts val="0"/>
              </a:spcAft>
              <a:buNone/>
            </a:pPr>
            <a:r>
              <a:rPr lang="en-US" altLang="en-US" dirty="0">
                <a:latin typeface="Helvetica Neue" pitchFamily="-84" charset="0"/>
                <a:ea typeface="Geneva" pitchFamily="-84" charset="0"/>
                <a:cs typeface="Geneva" pitchFamily="-84" charset="0"/>
              </a:rPr>
              <a:t>If SSA notifies you about opening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a “</a:t>
            </a:r>
            <a:r>
              <a:rPr lang="en-US" altLang="en-US" i="1" dirty="0">
                <a:solidFill>
                  <a:srgbClr val="FF0000"/>
                </a:solidFill>
                <a:latin typeface="Helvetica Neue" pitchFamily="-84" charset="0"/>
                <a:ea typeface="Geneva" pitchFamily="-84" charset="0"/>
                <a:cs typeface="Geneva" pitchFamily="-84" charset="0"/>
              </a:rPr>
              <a:t>my</a:t>
            </a:r>
            <a:r>
              <a:rPr lang="en-US" altLang="en-US" dirty="0">
                <a:latin typeface="Helvetica Neue" pitchFamily="-84" charset="0"/>
                <a:ea typeface="Geneva" pitchFamily="-84" charset="0"/>
                <a:cs typeface="Geneva" pitchFamily="-84" charset="0"/>
              </a:rPr>
              <a:t> Social Security” account and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you didn’t open the account, contact</a:t>
            </a:r>
            <a:r>
              <a:rPr lang="en-US" altLang="en-US" b="1" dirty="0">
                <a:latin typeface="Helvetica Neue" pitchFamily="-84" charset="0"/>
                <a:ea typeface="Geneva" pitchFamily="-84" charset="0"/>
                <a:cs typeface="Geneva" pitchFamily="-84" charset="0"/>
              </a:rPr>
              <a:t> </a:t>
            </a:r>
            <a:br>
              <a:rPr lang="en-US" altLang="en-US" b="1" dirty="0">
                <a:latin typeface="Helvetica Neue" pitchFamily="-84" charset="0"/>
                <a:ea typeface="Geneva" pitchFamily="-84" charset="0"/>
                <a:cs typeface="Geneva" pitchFamily="-84" charset="0"/>
              </a:rPr>
            </a:br>
            <a:endParaRPr lang="en-US" altLang="en-US" b="1" dirty="0">
              <a:latin typeface="Helvetica Neue" pitchFamily="-84" charset="0"/>
              <a:ea typeface="Geneva" pitchFamily="-84" charset="0"/>
              <a:cs typeface="Geneva" pitchFamily="-84" charset="0"/>
            </a:endParaRPr>
          </a:p>
          <a:p>
            <a:pPr marL="0" indent="0">
              <a:spcAft>
                <a:spcPts val="0"/>
              </a:spcAft>
              <a:buNone/>
            </a:pPr>
            <a:r>
              <a:rPr lang="en-US" altLang="en-US" b="1" dirty="0">
                <a:latin typeface="Helvetica Neue" pitchFamily="-84" charset="0"/>
                <a:ea typeface="Geneva" pitchFamily="-84" charset="0"/>
                <a:cs typeface="Geneva" pitchFamily="-84" charset="0"/>
              </a:rPr>
              <a:t>Social Security Customer service</a:t>
            </a:r>
          </a:p>
          <a:p>
            <a:pPr marL="0" indent="0">
              <a:buNone/>
            </a:pPr>
            <a:r>
              <a:rPr lang="en-US" altLang="en-US" dirty="0">
                <a:latin typeface="Helvetica Neue" pitchFamily="-84" charset="0"/>
                <a:ea typeface="Geneva" pitchFamily="-84" charset="0"/>
                <a:cs typeface="Geneva" pitchFamily="-84" charset="0"/>
              </a:rPr>
              <a:t>at 1-800-772-1213</a:t>
            </a:r>
          </a:p>
          <a:p>
            <a:pPr marL="0" indent="0">
              <a:buNone/>
            </a:pPr>
            <a:r>
              <a:rPr lang="en-US" altLang="en-US" dirty="0">
                <a:latin typeface="Helvetica Neue" pitchFamily="-84" charset="0"/>
                <a:ea typeface="Geneva" pitchFamily="-84" charset="0"/>
                <a:cs typeface="Geneva" pitchFamily="-84" charset="0"/>
              </a:rPr>
              <a:t>TTY: 1-800-325-0778</a:t>
            </a:r>
          </a:p>
          <a:p>
            <a:pPr marL="0" indent="0">
              <a:buNone/>
            </a:pPr>
            <a:endParaRPr lang="en-US" altLang="en-US" dirty="0">
              <a:latin typeface="Helvetica Neue" pitchFamily="-84" charset="0"/>
              <a:ea typeface="Geneva" pitchFamily="-84" charset="0"/>
              <a:cs typeface="Geneva" pitchFamily="-84" charset="0"/>
            </a:endParaRPr>
          </a:p>
          <a:p>
            <a:pPr marL="0" indent="0">
              <a:buNone/>
            </a:pPr>
            <a:r>
              <a:rPr lang="en-US" altLang="en-US" dirty="0">
                <a:latin typeface="Helvetica Neue" pitchFamily="-84" charset="0"/>
                <a:ea typeface="Geneva" pitchFamily="-84" charset="0"/>
                <a:cs typeface="Geneva" pitchFamily="-84" charset="0"/>
              </a:rPr>
              <a:t> </a:t>
            </a:r>
          </a:p>
        </p:txBody>
      </p:sp>
      <p:pic>
        <p:nvPicPr>
          <p:cNvPr id="6" name="Picture 5" descr="seal for the Social Security Administration, US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9600" y="533400"/>
            <a:ext cx="1905000" cy="1905000"/>
          </a:xfrm>
          <a:prstGeom prst="rect">
            <a:avLst/>
          </a:prstGeom>
          <a:effectLst>
            <a:outerShdw blurRad="76200" dir="18900000" sy="23000" kx="-1200000" algn="bl" rotWithShape="0">
              <a:prstClr val="black">
                <a:alpha val="20000"/>
              </a:prst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Identity Theft: If You Are a Victim </a:t>
            </a:r>
          </a:p>
        </p:txBody>
      </p:sp>
      <p:pic>
        <p:nvPicPr>
          <p:cNvPr id="6" name="Picture 5" descr="shield with explanation 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3214" y="1066800"/>
            <a:ext cx="1554387" cy="1600200"/>
          </a:xfrm>
          <a:prstGeom prst="rect">
            <a:avLst/>
          </a:prstGeom>
        </p:spPr>
      </p:pic>
      <p:sp>
        <p:nvSpPr>
          <p:cNvPr id="70659" name="Content Placeholder 2"/>
          <p:cNvSpPr>
            <a:spLocks noGrp="1"/>
          </p:cNvSpPr>
          <p:nvPr>
            <p:ph idx="1"/>
          </p:nvPr>
        </p:nvSpPr>
        <p:spPr>
          <a:xfrm>
            <a:off x="3810001" y="1371600"/>
            <a:ext cx="5889625" cy="4343400"/>
          </a:xfrm>
        </p:spPr>
        <p:txBody>
          <a:bodyPr/>
          <a:lstStyle/>
          <a:p>
            <a:pPr>
              <a:spcAft>
                <a:spcPts val="1800"/>
              </a:spcAft>
            </a:pPr>
            <a:r>
              <a:rPr lang="en-US" altLang="en-US" dirty="0">
                <a:latin typeface="Helvetica Neue" pitchFamily="-84" charset="0"/>
                <a:ea typeface="Geneva" pitchFamily="-84" charset="0"/>
                <a:cs typeface="Geneva" pitchFamily="-84" charset="0"/>
              </a:rPr>
              <a:t>Place an initial fraud alert with one of the major credit reporting companies</a:t>
            </a:r>
          </a:p>
          <a:p>
            <a:pPr>
              <a:spcAft>
                <a:spcPts val="1800"/>
              </a:spcAft>
            </a:pPr>
            <a:r>
              <a:rPr lang="en-US" altLang="en-US" dirty="0">
                <a:latin typeface="Helvetica Neue" pitchFamily="-84" charset="0"/>
                <a:ea typeface="Geneva" pitchFamily="-84" charset="0"/>
                <a:cs typeface="Geneva" pitchFamily="-84" charset="0"/>
              </a:rPr>
              <a:t>Request copies of your credit report</a:t>
            </a:r>
          </a:p>
          <a:p>
            <a:pPr>
              <a:spcAft>
                <a:spcPts val="1800"/>
              </a:spcAft>
            </a:pPr>
            <a:r>
              <a:rPr lang="en-US" altLang="en-US" dirty="0">
                <a:latin typeface="Helvetica Neue" pitchFamily="-84" charset="0"/>
                <a:ea typeface="Geneva" pitchFamily="-84" charset="0"/>
                <a:cs typeface="Geneva" pitchFamily="-84" charset="0"/>
              </a:rPr>
              <a:t>Make an identity theft report</a:t>
            </a:r>
          </a:p>
          <a:p>
            <a:pPr>
              <a:spcAft>
                <a:spcPts val="1800"/>
              </a:spcAft>
            </a:pPr>
            <a:r>
              <a:rPr lang="en-US" altLang="en-US" dirty="0">
                <a:latin typeface="Helvetica Neue" pitchFamily="-84" charset="0"/>
                <a:ea typeface="Geneva" pitchFamily="-84" charset="0"/>
                <a:cs typeface="Geneva" pitchFamily="-84" charset="0"/>
              </a:rPr>
              <a:t>Consider placing a security freeze on your credit report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62200" y="1257297"/>
            <a:ext cx="5632682" cy="2492990"/>
          </a:xfrm>
          <a:prstGeom prst="rect">
            <a:avLst/>
          </a:prstGeom>
          <a:noFill/>
        </p:spPr>
        <p:txBody>
          <a:bodyPr wrap="square" rtlCol="0">
            <a:spAutoFit/>
          </a:bodyPr>
          <a:lstStyle/>
          <a:p>
            <a:pPr>
              <a:defRPr/>
            </a:pPr>
            <a:r>
              <a:rPr lang="en-US" altLang="en-US" sz="2600" dirty="0">
                <a:latin typeface="Helvetica Neue" pitchFamily="-84" charset="0"/>
                <a:ea typeface="Helvetica Neue" pitchFamily="-84" charset="0"/>
                <a:cs typeface="Helvetica Neue" pitchFamily="-84" charset="0"/>
              </a:rPr>
              <a:t>Contact the </a:t>
            </a:r>
            <a:br>
              <a:rPr lang="en-US" altLang="en-US" sz="2600" dirty="0">
                <a:latin typeface="Helvetica Neue" pitchFamily="-84" charset="0"/>
                <a:ea typeface="Helvetica Neue" pitchFamily="-84" charset="0"/>
                <a:cs typeface="Helvetica Neue" pitchFamily="-84" charset="0"/>
              </a:rPr>
            </a:br>
            <a:r>
              <a:rPr lang="en-US" altLang="en-US" sz="2600" b="1" dirty="0">
                <a:latin typeface="Helvetica Neue" pitchFamily="-84" charset="0"/>
              </a:rPr>
              <a:t>Federal Trade Commission: </a:t>
            </a:r>
          </a:p>
          <a:p>
            <a:pPr>
              <a:lnSpc>
                <a:spcPct val="200000"/>
              </a:lnSpc>
              <a:defRPr/>
            </a:pPr>
            <a:r>
              <a:rPr lang="en-US" altLang="en-US" sz="2600" b="1" dirty="0">
                <a:latin typeface="Helvetica Neue" pitchFamily="-84" charset="0"/>
              </a:rPr>
              <a:t>Identity Theft </a:t>
            </a:r>
          </a:p>
          <a:p>
            <a:pPr marL="342900" indent="-342900">
              <a:buFont typeface="Arial" panose="020B0604020202020204" pitchFamily="34" charset="0"/>
              <a:buChar char="•"/>
              <a:defRPr/>
            </a:pPr>
            <a:r>
              <a:rPr lang="en-US" sz="2600" dirty="0">
                <a:latin typeface="Helvetica Neue"/>
              </a:rPr>
              <a:t>Call 1-877-IDTHEFT (438-4338)</a:t>
            </a:r>
          </a:p>
          <a:p>
            <a:pPr marL="342900" indent="-342900">
              <a:buFont typeface="Arial" panose="020B0604020202020204" pitchFamily="34" charset="0"/>
              <a:buChar char="•"/>
              <a:defRPr/>
            </a:pPr>
            <a:r>
              <a:rPr lang="en-US" sz="2600" dirty="0">
                <a:latin typeface="Helvetica Neue"/>
              </a:rPr>
              <a:t>Visit the FTC at </a:t>
            </a:r>
            <a:r>
              <a:rPr lang="en-US" sz="2600" u="sng" dirty="0">
                <a:solidFill>
                  <a:srgbClr val="0033CC"/>
                </a:solidFill>
                <a:latin typeface="Helvetica Neue"/>
              </a:rPr>
              <a:t>identitytheft.gov</a:t>
            </a:r>
            <a:endParaRPr lang="en-US" sz="2400" u="sng" dirty="0">
              <a:solidFill>
                <a:srgbClr val="0033CC"/>
              </a:solidFill>
            </a:endParaRPr>
          </a:p>
        </p:txBody>
      </p:sp>
      <p:pic>
        <p:nvPicPr>
          <p:cNvPr id="4" name="Picture 3" descr="logo for the Federal Trade Commission, United States of America. Has the scales of justice and a wing going through a ring in the center of the sea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4882" y="1447800"/>
            <a:ext cx="1905000" cy="1905000"/>
          </a:xfrm>
          <a:prstGeom prst="rect">
            <a:avLst/>
          </a:prstGeom>
          <a:effectLst>
            <a:outerShdw blurRad="76200" dir="18900000" sy="23000" kx="-1200000" algn="bl" rotWithShape="0">
              <a:prstClr val="black">
                <a:alpha val="20000"/>
              </a:prstClr>
            </a:outerShdw>
          </a:effectLst>
        </p:spPr>
      </p:pic>
      <p:sp>
        <p:nvSpPr>
          <p:cNvPr id="9" name="Title 8"/>
          <p:cNvSpPr>
            <a:spLocks noGrp="1"/>
          </p:cNvSpPr>
          <p:nvPr>
            <p:ph type="title"/>
          </p:nvPr>
        </p:nvSpPr>
        <p:spPr>
          <a:xfrm>
            <a:off x="2209800" y="304800"/>
            <a:ext cx="8458200" cy="609600"/>
          </a:xfrm>
        </p:spPr>
        <p:txBody>
          <a:bodyPr/>
          <a:lstStyle/>
          <a:p>
            <a:r>
              <a:rPr lang="en-US" altLang="en-US" dirty="0">
                <a:latin typeface="Helvetica Neue" pitchFamily="-84" charset="0"/>
                <a:ea typeface="Helvetica Neue" pitchFamily="-84" charset="0"/>
                <a:cs typeface="Helvetica Neue" pitchFamily="-84" charset="0"/>
              </a:rPr>
              <a:t>Ide</a:t>
            </a:r>
            <a:r>
              <a:rPr lang="en-US" altLang="en-US" sz="3100" dirty="0">
                <a:latin typeface="Helvetica Neue" pitchFamily="-84" charset="0"/>
                <a:ea typeface="Helvetica Neue" pitchFamily="-84" charset="0"/>
                <a:cs typeface="Helvetica Neue" pitchFamily="-84" charset="0"/>
              </a:rPr>
              <a:t>ntity Theft: If You Are a Victim </a:t>
            </a:r>
            <a:r>
              <a:rPr lang="en-US" altLang="en-US" sz="2000" cap="none" dirty="0">
                <a:solidFill>
                  <a:prstClr val="black"/>
                </a:solidFill>
                <a:latin typeface="Helvetica Neue" pitchFamily="-84" charset="0"/>
                <a:ea typeface="Helvetica Neue" pitchFamily="-84" charset="0"/>
                <a:cs typeface="Helvetica Neue" pitchFamily="-84" charset="0"/>
              </a:rPr>
              <a:t>(cont.)</a:t>
            </a:r>
            <a:br>
              <a:rPr lang="en-US" altLang="en-US" dirty="0">
                <a:latin typeface="Helvetica Neue" pitchFamily="-84" charset="0"/>
                <a:ea typeface="Helvetica Neue" pitchFamily="-84" charset="0"/>
                <a:cs typeface="Helvetica Neue" pitchFamily="-84" charset="0"/>
              </a:rPr>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Medical Identity Theft: What It Is</a:t>
            </a:r>
          </a:p>
        </p:txBody>
      </p:sp>
      <p:pic>
        <p:nvPicPr>
          <p:cNvPr id="2" name="Picture 1" descr="shield with exclamation mark, over a card that has a blue cross on it."/>
          <p:cNvPicPr>
            <a:picLocks noChangeAspect="1"/>
          </p:cNvPicPr>
          <p:nvPr/>
        </p:nvPicPr>
        <p:blipFill rotWithShape="1">
          <a:blip r:embed="rId3" cstate="print">
            <a:extLst>
              <a:ext uri="{28A0092B-C50C-407E-A947-70E740481C1C}">
                <a14:useLocalDpi xmlns:a14="http://schemas.microsoft.com/office/drawing/2010/main" val="0"/>
              </a:ext>
            </a:extLst>
          </a:blip>
          <a:srcRect l="3099" b="41319"/>
          <a:stretch/>
        </p:blipFill>
        <p:spPr>
          <a:xfrm>
            <a:off x="2286001" y="1219202"/>
            <a:ext cx="1828800" cy="1604318"/>
          </a:xfrm>
          <a:prstGeom prst="rect">
            <a:avLst/>
          </a:prstGeom>
        </p:spPr>
      </p:pic>
      <p:sp>
        <p:nvSpPr>
          <p:cNvPr id="68611" name="Content Placeholder 2"/>
          <p:cNvSpPr>
            <a:spLocks noGrp="1"/>
          </p:cNvSpPr>
          <p:nvPr>
            <p:ph idx="1"/>
          </p:nvPr>
        </p:nvSpPr>
        <p:spPr>
          <a:xfrm>
            <a:off x="4191000" y="1219200"/>
            <a:ext cx="6400800" cy="4495800"/>
          </a:xfrm>
        </p:spPr>
        <p:txBody>
          <a:bodyPr/>
          <a:lstStyle/>
          <a:p>
            <a:pPr marL="0" indent="0">
              <a:buNone/>
              <a:defRPr/>
            </a:pPr>
            <a:r>
              <a:rPr lang="en-US" altLang="en-US" dirty="0">
                <a:latin typeface="Helvetica Neue" pitchFamily="-84" charset="0"/>
                <a:ea typeface="Geneva" pitchFamily="-84" charset="0"/>
                <a:cs typeface="Geneva" pitchFamily="-84" charset="0"/>
              </a:rPr>
              <a:t>Someone steals your personal information and</a:t>
            </a:r>
            <a:br>
              <a:rPr lang="en-US" altLang="en-US" dirty="0">
                <a:latin typeface="Helvetica Neue" pitchFamily="-84" charset="0"/>
                <a:ea typeface="Geneva" pitchFamily="-84" charset="0"/>
                <a:cs typeface="Geneva" pitchFamily="-84" charset="0"/>
              </a:rPr>
            </a:br>
            <a:r>
              <a:rPr lang="en-US" altLang="en-US" i="1" dirty="0">
                <a:latin typeface="Helvetica Neue" pitchFamily="-84" charset="0"/>
                <a:ea typeface="Geneva" pitchFamily="-84" charset="0"/>
                <a:cs typeface="Geneva" pitchFamily="-84" charset="0"/>
              </a:rPr>
              <a:t>(e.g., your name and Medicare number)</a:t>
            </a:r>
            <a:r>
              <a:rPr lang="en-US" altLang="en-US" dirty="0">
                <a:latin typeface="Helvetica Neue" pitchFamily="-84" charset="0"/>
                <a:ea typeface="Geneva" pitchFamily="-84" charset="0"/>
                <a:cs typeface="Geneva" pitchFamily="-84" charset="0"/>
              </a:rPr>
              <a:t>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uses it for services, then bills Medicare for: </a:t>
            </a:r>
          </a:p>
          <a:p>
            <a:pPr>
              <a:defRPr/>
            </a:pPr>
            <a:r>
              <a:rPr lang="en-US" altLang="en-US" dirty="0">
                <a:latin typeface="Helvetica Neue" pitchFamily="-84" charset="0"/>
                <a:ea typeface="Geneva" pitchFamily="-84" charset="0"/>
                <a:cs typeface="Geneva" pitchFamily="-84" charset="0"/>
              </a:rPr>
              <a:t>Medical treatment</a:t>
            </a:r>
          </a:p>
          <a:p>
            <a:pPr>
              <a:defRPr/>
            </a:pPr>
            <a:r>
              <a:rPr lang="en-US" altLang="en-US" dirty="0">
                <a:latin typeface="Helvetica Neue" pitchFamily="-84" charset="0"/>
                <a:ea typeface="Geneva" pitchFamily="-84" charset="0"/>
                <a:cs typeface="Geneva" pitchFamily="-84" charset="0"/>
              </a:rPr>
              <a:t>Prescription drugs</a:t>
            </a:r>
          </a:p>
          <a:p>
            <a:pPr>
              <a:defRPr/>
            </a:pPr>
            <a:r>
              <a:rPr lang="en-US" altLang="en-US" dirty="0">
                <a:latin typeface="Helvetica Neue" pitchFamily="-84" charset="0"/>
                <a:ea typeface="Geneva" pitchFamily="-84" charset="0"/>
                <a:cs typeface="Geneva" pitchFamily="-84" charset="0"/>
              </a:rPr>
              <a:t>Surgery or other services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Medical Identity Theft: Risks</a:t>
            </a:r>
          </a:p>
        </p:txBody>
      </p:sp>
      <p:pic>
        <p:nvPicPr>
          <p:cNvPr id="7" name="Picture 9" descr="orange triangle with an exclamation mark"/>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905000" y="1066800"/>
            <a:ext cx="2438400" cy="1832360"/>
          </a:xfrm>
          <a:prstGeom prst="rect">
            <a:avLst/>
          </a:prstGeom>
          <a:noFill/>
          <a:extLst>
            <a:ext uri="{909E8E84-426E-40DD-AFC4-6F175D3DCCD1}">
              <a14:hiddenFill xmlns:a14="http://schemas.microsoft.com/office/drawing/2010/main">
                <a:solidFill>
                  <a:srgbClr val="FFFFFF"/>
                </a:solidFill>
              </a14:hiddenFill>
            </a:ext>
          </a:extLst>
        </p:spPr>
      </p:pic>
      <p:sp>
        <p:nvSpPr>
          <p:cNvPr id="73732" name="Content Placeholder 2"/>
          <p:cNvSpPr>
            <a:spLocks noGrp="1"/>
          </p:cNvSpPr>
          <p:nvPr>
            <p:ph idx="1"/>
          </p:nvPr>
        </p:nvSpPr>
        <p:spPr>
          <a:xfrm>
            <a:off x="4267200" y="1423988"/>
            <a:ext cx="5638800" cy="4367212"/>
          </a:xfrm>
        </p:spPr>
        <p:txBody>
          <a:bodyPr/>
          <a:lstStyle/>
          <a:p>
            <a:pPr>
              <a:spcAft>
                <a:spcPts val="1800"/>
              </a:spcAft>
            </a:pPr>
            <a:r>
              <a:rPr lang="en-US" altLang="en-US" dirty="0">
                <a:latin typeface="Helvetica Neue" pitchFamily="-84" charset="0"/>
                <a:ea typeface="Geneva" pitchFamily="-84" charset="0"/>
                <a:cs typeface="Geneva" pitchFamily="-84" charset="0"/>
              </a:rPr>
              <a:t>It is costly to correct</a:t>
            </a:r>
          </a:p>
          <a:p>
            <a:pPr>
              <a:spcAft>
                <a:spcPts val="1800"/>
              </a:spcAft>
            </a:pPr>
            <a:r>
              <a:rPr lang="en-US" altLang="en-US" dirty="0">
                <a:latin typeface="Helvetica Neue" pitchFamily="-84" charset="0"/>
                <a:ea typeface="Geneva" pitchFamily="-84" charset="0"/>
                <a:cs typeface="Geneva" pitchFamily="-84" charset="0"/>
              </a:rPr>
              <a:t>Medicare may deny coverage for a service or equipment</a:t>
            </a:r>
          </a:p>
          <a:p>
            <a:pPr>
              <a:spcAft>
                <a:spcPts val="1800"/>
              </a:spcAft>
            </a:pPr>
            <a:r>
              <a:rPr lang="en-US" altLang="en-US" dirty="0">
                <a:latin typeface="Helvetica Neue" pitchFamily="-84" charset="0"/>
                <a:ea typeface="Geneva" pitchFamily="-84" charset="0"/>
                <a:cs typeface="Geneva" pitchFamily="-84" charset="0"/>
              </a:rPr>
              <a:t>It can affect your medical and insurance records – change your blood type or record a diagnosis for a disease you don’t have</a:t>
            </a:r>
          </a:p>
          <a:p>
            <a:pPr>
              <a:spcAft>
                <a:spcPts val="1800"/>
              </a:spcAft>
            </a:pPr>
            <a:r>
              <a:rPr lang="en-US" altLang="en-US" dirty="0">
                <a:latin typeface="Helvetica Neue" pitchFamily="-84" charset="0"/>
                <a:ea typeface="Geneva" pitchFamily="-84" charset="0"/>
                <a:cs typeface="Geneva" pitchFamily="-84" charset="0"/>
              </a:rPr>
              <a:t>You could receive wrong, perhaps harmful, treatment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Medical Identity Theft: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Warning Signs</a:t>
            </a:r>
          </a:p>
        </p:txBody>
      </p:sp>
      <p:pic>
        <p:nvPicPr>
          <p:cNvPr id="2" name="Picture 1" descr="magnifying glass examining an exclamation mark, that is on an envelope, where a paper with a dollar sign is sticking ou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1600200"/>
            <a:ext cx="2070100" cy="2663304"/>
          </a:xfrm>
          <a:prstGeom prst="rect">
            <a:avLst/>
          </a:prstGeom>
        </p:spPr>
      </p:pic>
      <p:sp>
        <p:nvSpPr>
          <p:cNvPr id="74756" name="Content Placeholder 2"/>
          <p:cNvSpPr>
            <a:spLocks noGrp="1"/>
          </p:cNvSpPr>
          <p:nvPr>
            <p:ph idx="1"/>
          </p:nvPr>
        </p:nvSpPr>
        <p:spPr>
          <a:xfrm>
            <a:off x="4267200" y="1641476"/>
            <a:ext cx="5867400" cy="3997325"/>
          </a:xfrm>
        </p:spPr>
        <p:txBody>
          <a:bodyPr/>
          <a:lstStyle/>
          <a:p>
            <a:pPr marL="0" indent="0">
              <a:spcAft>
                <a:spcPts val="0"/>
              </a:spcAft>
              <a:buNone/>
            </a:pPr>
            <a:r>
              <a:rPr lang="en-US" altLang="en-US" dirty="0">
                <a:latin typeface="Helvetica Neue" pitchFamily="-84" charset="0"/>
                <a:ea typeface="Geneva" pitchFamily="-84" charset="0"/>
                <a:cs typeface="Geneva" pitchFamily="-84" charset="0"/>
              </a:rPr>
              <a:t>A bill for services you did not receive</a:t>
            </a:r>
          </a:p>
          <a:p>
            <a:pPr marL="0" indent="0">
              <a:spcAft>
                <a:spcPts val="0"/>
              </a:spcAft>
              <a:buNone/>
            </a:pPr>
            <a:endParaRPr lang="en-US" altLang="en-US" dirty="0">
              <a:latin typeface="Helvetica Neue" pitchFamily="-84" charset="0"/>
              <a:ea typeface="Geneva" pitchFamily="-84" charset="0"/>
              <a:cs typeface="Geneva" pitchFamily="-84" charset="0"/>
            </a:endParaRPr>
          </a:p>
          <a:p>
            <a:pPr marL="0" indent="0">
              <a:spcAft>
                <a:spcPts val="0"/>
              </a:spcAft>
              <a:buNone/>
            </a:pPr>
            <a:r>
              <a:rPr lang="en-US" altLang="en-US" dirty="0">
                <a:latin typeface="Helvetica Neue" pitchFamily="-84" charset="0"/>
                <a:ea typeface="Geneva" pitchFamily="-84" charset="0"/>
                <a:cs typeface="Geneva" pitchFamily="-84" charset="0"/>
              </a:rPr>
              <a:t>Contact from a collection agency for money you do not owe</a:t>
            </a:r>
          </a:p>
          <a:p>
            <a:pPr marL="0" indent="0">
              <a:spcAft>
                <a:spcPts val="0"/>
              </a:spcAft>
              <a:buNone/>
            </a:pPr>
            <a:endParaRPr lang="en-US" altLang="en-US" dirty="0">
              <a:latin typeface="Helvetica Neue" pitchFamily="-84" charset="0"/>
              <a:ea typeface="Geneva" pitchFamily="-84" charset="0"/>
              <a:cs typeface="Geneva" pitchFamily="-84" charset="0"/>
            </a:endParaRPr>
          </a:p>
          <a:p>
            <a:pPr marL="0" indent="0">
              <a:spcAft>
                <a:spcPts val="0"/>
              </a:spcAft>
              <a:buNone/>
            </a:pPr>
            <a:r>
              <a:rPr lang="en-US" altLang="en-US" dirty="0">
                <a:latin typeface="Helvetica Neue" pitchFamily="-84" charset="0"/>
                <a:ea typeface="Geneva" pitchFamily="-84" charset="0"/>
                <a:cs typeface="Geneva" pitchFamily="-84" charset="0"/>
              </a:rPr>
              <a:t>Notification from insurance company that you have reached your limit for medical benefits</a:t>
            </a:r>
          </a:p>
          <a:p>
            <a:pPr marL="0" indent="0">
              <a:spcAft>
                <a:spcPts val="0"/>
              </a:spcAft>
              <a:buNone/>
            </a:pPr>
            <a:endParaRPr lang="en-US" altLang="en-US" dirty="0">
              <a:latin typeface="Helvetica Neue" pitchFamily="-84" charset="0"/>
              <a:ea typeface="Geneva" pitchFamily="-84" charset="0"/>
              <a:cs typeface="Geneva" pitchFamily="-84" charset="0"/>
            </a:endParaRPr>
          </a:p>
          <a:p>
            <a:pPr marL="0" indent="0">
              <a:spcAft>
                <a:spcPts val="0"/>
              </a:spcAft>
              <a:buNone/>
            </a:pPr>
            <a:r>
              <a:rPr lang="en-US" altLang="en-US" dirty="0">
                <a:latin typeface="Helvetica Neue" pitchFamily="-84" charset="0"/>
                <a:ea typeface="Geneva" pitchFamily="-84" charset="0"/>
                <a:cs typeface="Geneva" pitchFamily="-84" charset="0"/>
              </a:rPr>
              <a:t>Denial of insurance for a medical condition you don’t have</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3044</Words>
  <Application>Microsoft Office PowerPoint</Application>
  <PresentationFormat>Widescreen</PresentationFormat>
  <Paragraphs>153</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Courier New</vt:lpstr>
      <vt:lpstr>Helvetica Neue</vt:lpstr>
      <vt:lpstr>Wingdings</vt:lpstr>
      <vt:lpstr>1_Office Theme</vt:lpstr>
      <vt:lpstr>Identity Theft</vt:lpstr>
      <vt:lpstr>Identity Theft: Safeguards</vt:lpstr>
      <vt:lpstr>Fraud Alert: SSA</vt:lpstr>
      <vt:lpstr>Who Can Help?</vt:lpstr>
      <vt:lpstr>Identity Theft: If You Are a Victim </vt:lpstr>
      <vt:lpstr>Identity Theft: If You Are a Victim (cont.) </vt:lpstr>
      <vt:lpstr>Medical Identity Theft: What It Is</vt:lpstr>
      <vt:lpstr>Medical Identity Theft: Risks</vt:lpstr>
      <vt:lpstr>Medical Identity Theft:  Warning Signs</vt:lpstr>
      <vt:lpstr>Medical Identity Theft: Safeguards</vt:lpstr>
      <vt:lpstr>Medical Identity Theft: Respond </vt:lpstr>
      <vt:lpstr>Activity 3: Identity Theft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3</cp:revision>
  <dcterms:created xsi:type="dcterms:W3CDTF">2022-02-08T21:18:12Z</dcterms:created>
  <dcterms:modified xsi:type="dcterms:W3CDTF">2022-04-13T17:58:13Z</dcterms:modified>
</cp:coreProperties>
</file>