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revisionInfo.xml" ContentType="application/vnd.ms-powerpoint.revisioninfo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4"/>
  </p:sldMasterIdLst>
  <p:notesMasterIdLst>
    <p:notesMasterId r:id="rId48"/>
  </p:notesMasterIdLst>
  <p:sldIdLst>
    <p:sldId id="256" r:id="rId5"/>
    <p:sldId id="257" r:id="rId6"/>
    <p:sldId id="258" r:id="rId7"/>
    <p:sldId id="289" r:id="rId8"/>
    <p:sldId id="264" r:id="rId9"/>
    <p:sldId id="259" r:id="rId10"/>
    <p:sldId id="265" r:id="rId11"/>
    <p:sldId id="288" r:id="rId12"/>
    <p:sldId id="276" r:id="rId13"/>
    <p:sldId id="277" r:id="rId14"/>
    <p:sldId id="290" r:id="rId15"/>
    <p:sldId id="260" r:id="rId16"/>
    <p:sldId id="293" r:id="rId17"/>
    <p:sldId id="266" r:id="rId18"/>
    <p:sldId id="267" r:id="rId19"/>
    <p:sldId id="294" r:id="rId20"/>
    <p:sldId id="261" r:id="rId21"/>
    <p:sldId id="295" r:id="rId22"/>
    <p:sldId id="268" r:id="rId23"/>
    <p:sldId id="278" r:id="rId24"/>
    <p:sldId id="279" r:id="rId25"/>
    <p:sldId id="269" r:id="rId26"/>
    <p:sldId id="296" r:id="rId27"/>
    <p:sldId id="262" r:id="rId28"/>
    <p:sldId id="297" r:id="rId29"/>
    <p:sldId id="271" r:id="rId30"/>
    <p:sldId id="280" r:id="rId31"/>
    <p:sldId id="270" r:id="rId32"/>
    <p:sldId id="301" r:id="rId33"/>
    <p:sldId id="302" r:id="rId34"/>
    <p:sldId id="303" r:id="rId35"/>
    <p:sldId id="304" r:id="rId36"/>
    <p:sldId id="298" r:id="rId37"/>
    <p:sldId id="263" r:id="rId38"/>
    <p:sldId id="299" r:id="rId39"/>
    <p:sldId id="272" r:id="rId40"/>
    <p:sldId id="305" r:id="rId41"/>
    <p:sldId id="306" r:id="rId42"/>
    <p:sldId id="307" r:id="rId43"/>
    <p:sldId id="273" r:id="rId44"/>
    <p:sldId id="300" r:id="rId45"/>
    <p:sldId id="274" r:id="rId46"/>
    <p:sldId id="275" r:id="rId4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744" userDrawn="1">
          <p15:clr>
            <a:srgbClr val="A4A3A4"/>
          </p15:clr>
        </p15:guide>
        <p15:guide id="2" pos="600" userDrawn="1">
          <p15:clr>
            <a:srgbClr val="A4A3A4"/>
          </p15:clr>
        </p15:guide>
        <p15:guide id="3" orient="horz" pos="1152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iller, Benjamin" initials="MB" lastIdx="7" clrIdx="0">
    <p:extLst>
      <p:ext uri="{19B8F6BF-5375-455C-9EA6-DF929625EA0E}">
        <p15:presenceInfo xmlns:p15="http://schemas.microsoft.com/office/powerpoint/2012/main" userId="S::13026@icf.com::48f7b7d8-6b3b-4e2a-bfb2-7857484635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8672"/>
    <a:srgbClr val="7272C0"/>
    <a:srgbClr val="CE63C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205908F-F9C6-368E-2121-ABE9FB4346E2}" v="116" dt="2022-12-04T17:40:26.194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734" autoAdjust="0"/>
    <p:restoredTop sz="86415" autoAdjust="0"/>
  </p:normalViewPr>
  <p:slideViewPr>
    <p:cSldViewPr snapToGrid="0">
      <p:cViewPr varScale="1">
        <p:scale>
          <a:sx n="46" d="100"/>
          <a:sy n="46" d="100"/>
        </p:scale>
        <p:origin x="38" y="648"/>
      </p:cViewPr>
      <p:guideLst>
        <p:guide orient="horz" pos="744"/>
        <p:guide pos="600"/>
        <p:guide orient="horz" pos="115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slide" Target="slides/slide43.xml"/><Relationship Id="rId50" Type="http://schemas.openxmlformats.org/officeDocument/2006/relationships/presProps" Target="presProps.xml"/><Relationship Id="rId55" Type="http://schemas.microsoft.com/office/2015/10/relationships/revisionInfo" Target="revisionInfo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slide" Target="slides/slide42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slide" Target="slides/slide37.xml"/><Relationship Id="rId54" Type="http://schemas.microsoft.com/office/2016/11/relationships/changesInfo" Target="changesInfos/changesInfo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53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commentAuthors" Target="commentAuthor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52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notesMaster" Target="notesMasters/notesMaster1.xml"/><Relationship Id="rId8" Type="http://schemas.openxmlformats.org/officeDocument/2006/relationships/slide" Target="slides/slide4.xml"/><Relationship Id="rId51" Type="http://schemas.openxmlformats.org/officeDocument/2006/relationships/viewProps" Target="viewProps.xml"/><Relationship Id="rId3" Type="http://schemas.openxmlformats.org/officeDocument/2006/relationships/customXml" Target="../customXml/item3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iller, Benjamin" userId="48f7b7d8-6b3b-4e2a-bfb2-785748463508" providerId="ADAL" clId="{D56C1397-219F-4FE6-AA27-A2921E3263E0}"/>
    <pc:docChg chg="custSel">
      <pc:chgData name="Miller, Benjamin" userId="48f7b7d8-6b3b-4e2a-bfb2-785748463508" providerId="ADAL" clId="{D56C1397-219F-4FE6-AA27-A2921E3263E0}" dt="2021-04-27T20:04:54.063" v="6" actId="1592"/>
      <pc:docMkLst>
        <pc:docMk/>
      </pc:docMkLst>
      <pc:sldChg chg="delCm">
        <pc:chgData name="Miller, Benjamin" userId="48f7b7d8-6b3b-4e2a-bfb2-785748463508" providerId="ADAL" clId="{D56C1397-219F-4FE6-AA27-A2921E3263E0}" dt="2021-04-27T20:04:40.895" v="2" actId="1592"/>
        <pc:sldMkLst>
          <pc:docMk/>
          <pc:sldMk cId="109857222" sldId="256"/>
        </pc:sldMkLst>
      </pc:sldChg>
      <pc:sldChg chg="delCm">
        <pc:chgData name="Miller, Benjamin" userId="48f7b7d8-6b3b-4e2a-bfb2-785748463508" providerId="ADAL" clId="{D56C1397-219F-4FE6-AA27-A2921E3263E0}" dt="2021-04-27T20:04:44.321" v="3" actId="1592"/>
        <pc:sldMkLst>
          <pc:docMk/>
          <pc:sldMk cId="2054061278" sldId="257"/>
        </pc:sldMkLst>
      </pc:sldChg>
      <pc:sldChg chg="delCm">
        <pc:chgData name="Miller, Benjamin" userId="48f7b7d8-6b3b-4e2a-bfb2-785748463508" providerId="ADAL" clId="{D56C1397-219F-4FE6-AA27-A2921E3263E0}" dt="2021-04-27T20:04:47.341" v="4" actId="1592"/>
        <pc:sldMkLst>
          <pc:docMk/>
          <pc:sldMk cId="96852712" sldId="258"/>
        </pc:sldMkLst>
      </pc:sldChg>
      <pc:sldChg chg="delCm">
        <pc:chgData name="Miller, Benjamin" userId="48f7b7d8-6b3b-4e2a-bfb2-785748463508" providerId="ADAL" clId="{D56C1397-219F-4FE6-AA27-A2921E3263E0}" dt="2021-04-27T20:04:54.063" v="6" actId="1592"/>
        <pc:sldMkLst>
          <pc:docMk/>
          <pc:sldMk cId="3889940427" sldId="259"/>
        </pc:sldMkLst>
      </pc:sldChg>
      <pc:sldChg chg="delCm">
        <pc:chgData name="Miller, Benjamin" userId="48f7b7d8-6b3b-4e2a-bfb2-785748463508" providerId="ADAL" clId="{D56C1397-219F-4FE6-AA27-A2921E3263E0}" dt="2021-04-27T20:04:50.423" v="5" actId="1592"/>
        <pc:sldMkLst>
          <pc:docMk/>
          <pc:sldMk cId="293332170" sldId="264"/>
        </pc:sldMkLst>
      </pc:sldChg>
      <pc:sldChg chg="delCm">
        <pc:chgData name="Miller, Benjamin" userId="48f7b7d8-6b3b-4e2a-bfb2-785748463508" providerId="ADAL" clId="{D56C1397-219F-4FE6-AA27-A2921E3263E0}" dt="2021-04-27T20:04:27.545" v="0" actId="1592"/>
        <pc:sldMkLst>
          <pc:docMk/>
          <pc:sldMk cId="1430117316" sldId="274"/>
        </pc:sldMkLst>
      </pc:sldChg>
      <pc:sldChg chg="delCm">
        <pc:chgData name="Miller, Benjamin" userId="48f7b7d8-6b3b-4e2a-bfb2-785748463508" providerId="ADAL" clId="{D56C1397-219F-4FE6-AA27-A2921E3263E0}" dt="2021-04-27T20:04:34.266" v="1" actId="1592"/>
        <pc:sldMkLst>
          <pc:docMk/>
          <pc:sldMk cId="3909825995" sldId="275"/>
        </pc:sldMkLst>
      </pc:sldChg>
    </pc:docChg>
  </pc:docChgLst>
  <pc:docChgLst>
    <pc:chgData name="Miller, Benjamin" userId="48f7b7d8-6b3b-4e2a-bfb2-785748463508" providerId="ADAL" clId="{0E3F7885-4E0A-404C-A071-2822CA8191AD}"/>
    <pc:docChg chg="modSld">
      <pc:chgData name="Miller, Benjamin" userId="48f7b7d8-6b3b-4e2a-bfb2-785748463508" providerId="ADAL" clId="{0E3F7885-4E0A-404C-A071-2822CA8191AD}" dt="2021-07-12T14:01:56.309" v="1" actId="20577"/>
      <pc:docMkLst>
        <pc:docMk/>
      </pc:docMkLst>
      <pc:sldChg chg="modSp mod">
        <pc:chgData name="Miller, Benjamin" userId="48f7b7d8-6b3b-4e2a-bfb2-785748463508" providerId="ADAL" clId="{0E3F7885-4E0A-404C-A071-2822CA8191AD}" dt="2021-07-12T14:01:56.309" v="1" actId="20577"/>
        <pc:sldMkLst>
          <pc:docMk/>
          <pc:sldMk cId="109857222" sldId="256"/>
        </pc:sldMkLst>
        <pc:spChg chg="mod">
          <ac:chgData name="Miller, Benjamin" userId="48f7b7d8-6b3b-4e2a-bfb2-785748463508" providerId="ADAL" clId="{0E3F7885-4E0A-404C-A071-2822CA8191AD}" dt="2021-07-12T14:01:56.309" v="1" actId="20577"/>
          <ac:spMkLst>
            <pc:docMk/>
            <pc:sldMk cId="109857222" sldId="256"/>
            <ac:spMk id="2" creationId="{00000000-0000-0000-0000-000000000000}"/>
          </ac:spMkLst>
        </pc:spChg>
      </pc:sldChg>
    </pc:docChg>
  </pc:docChgLst>
  <pc:docChgLst>
    <pc:chgData name="Miller, Benjamin" userId="48f7b7d8-6b3b-4e2a-bfb2-785748463508" providerId="ADAL" clId="{370BCFD3-AD68-449A-8660-2C55B356AAD7}"/>
    <pc:docChg chg="undo custSel addSld delSld modSld">
      <pc:chgData name="Miller, Benjamin" userId="48f7b7d8-6b3b-4e2a-bfb2-785748463508" providerId="ADAL" clId="{370BCFD3-AD68-449A-8660-2C55B356AAD7}" dt="2021-01-25T12:22:58.619" v="1511" actId="20577"/>
      <pc:docMkLst>
        <pc:docMk/>
      </pc:docMkLst>
      <pc:sldChg chg="modSp mod">
        <pc:chgData name="Miller, Benjamin" userId="48f7b7d8-6b3b-4e2a-bfb2-785748463508" providerId="ADAL" clId="{370BCFD3-AD68-449A-8660-2C55B356AAD7}" dt="2021-01-25T11:28:54.298" v="119" actId="20577"/>
        <pc:sldMkLst>
          <pc:docMk/>
          <pc:sldMk cId="293332170" sldId="264"/>
        </pc:sldMkLst>
        <pc:spChg chg="mod">
          <ac:chgData name="Miller, Benjamin" userId="48f7b7d8-6b3b-4e2a-bfb2-785748463508" providerId="ADAL" clId="{370BCFD3-AD68-449A-8660-2C55B356AAD7}" dt="2021-01-25T11:28:54.298" v="119" actId="20577"/>
          <ac:spMkLst>
            <pc:docMk/>
            <pc:sldMk cId="293332170" sldId="264"/>
            <ac:spMk id="3" creationId="{72629354-B316-4146-9EBA-AF3D52CAEBF7}"/>
          </ac:spMkLst>
        </pc:spChg>
      </pc:sldChg>
      <pc:sldChg chg="modSp mod">
        <pc:chgData name="Miller, Benjamin" userId="48f7b7d8-6b3b-4e2a-bfb2-785748463508" providerId="ADAL" clId="{370BCFD3-AD68-449A-8660-2C55B356AAD7}" dt="2021-01-25T11:38:07.835" v="245" actId="20577"/>
        <pc:sldMkLst>
          <pc:docMk/>
          <pc:sldMk cId="325427571" sldId="266"/>
        </pc:sldMkLst>
        <pc:spChg chg="mod">
          <ac:chgData name="Miller, Benjamin" userId="48f7b7d8-6b3b-4e2a-bfb2-785748463508" providerId="ADAL" clId="{370BCFD3-AD68-449A-8660-2C55B356AAD7}" dt="2021-01-25T11:38:07.835" v="245" actId="20577"/>
          <ac:spMkLst>
            <pc:docMk/>
            <pc:sldMk cId="325427571" sldId="266"/>
            <ac:spMk id="3" creationId="{72629354-B316-4146-9EBA-AF3D52CAEBF7}"/>
          </ac:spMkLst>
        </pc:spChg>
      </pc:sldChg>
      <pc:sldChg chg="modSp mod">
        <pc:chgData name="Miller, Benjamin" userId="48f7b7d8-6b3b-4e2a-bfb2-785748463508" providerId="ADAL" clId="{370BCFD3-AD68-449A-8660-2C55B356AAD7}" dt="2021-01-25T11:41:17.524" v="322" actId="20577"/>
        <pc:sldMkLst>
          <pc:docMk/>
          <pc:sldMk cId="1260632205" sldId="268"/>
        </pc:sldMkLst>
        <pc:spChg chg="mod">
          <ac:chgData name="Miller, Benjamin" userId="48f7b7d8-6b3b-4e2a-bfb2-785748463508" providerId="ADAL" clId="{370BCFD3-AD68-449A-8660-2C55B356AAD7}" dt="2021-01-25T11:41:17.524" v="322" actId="20577"/>
          <ac:spMkLst>
            <pc:docMk/>
            <pc:sldMk cId="1260632205" sldId="268"/>
            <ac:spMk id="3" creationId="{72629354-B316-4146-9EBA-AF3D52CAEBF7}"/>
          </ac:spMkLst>
        </pc:spChg>
      </pc:sldChg>
      <pc:sldChg chg="modSp mod">
        <pc:chgData name="Miller, Benjamin" userId="48f7b7d8-6b3b-4e2a-bfb2-785748463508" providerId="ADAL" clId="{370BCFD3-AD68-449A-8660-2C55B356AAD7}" dt="2021-01-25T12:02:53.905" v="885" actId="20577"/>
        <pc:sldMkLst>
          <pc:docMk/>
          <pc:sldMk cId="3289417029" sldId="272"/>
        </pc:sldMkLst>
        <pc:spChg chg="mod">
          <ac:chgData name="Miller, Benjamin" userId="48f7b7d8-6b3b-4e2a-bfb2-785748463508" providerId="ADAL" clId="{370BCFD3-AD68-449A-8660-2C55B356AAD7}" dt="2021-01-25T12:02:53.905" v="885" actId="20577"/>
          <ac:spMkLst>
            <pc:docMk/>
            <pc:sldMk cId="3289417029" sldId="272"/>
            <ac:spMk id="3" creationId="{72629354-B316-4146-9EBA-AF3D52CAEBF7}"/>
          </ac:spMkLst>
        </pc:spChg>
      </pc:sldChg>
      <pc:sldChg chg="addSp delSp modSp new mod chgLayout">
        <pc:chgData name="Miller, Benjamin" userId="48f7b7d8-6b3b-4e2a-bfb2-785748463508" providerId="ADAL" clId="{370BCFD3-AD68-449A-8660-2C55B356AAD7}" dt="2021-01-25T11:34:39.489" v="158" actId="6264"/>
        <pc:sldMkLst>
          <pc:docMk/>
          <pc:sldMk cId="3176387819" sldId="276"/>
        </pc:sldMkLst>
        <pc:spChg chg="mod ord">
          <ac:chgData name="Miller, Benjamin" userId="48f7b7d8-6b3b-4e2a-bfb2-785748463508" providerId="ADAL" clId="{370BCFD3-AD68-449A-8660-2C55B356AAD7}" dt="2021-01-25T11:34:39.489" v="158" actId="6264"/>
          <ac:spMkLst>
            <pc:docMk/>
            <pc:sldMk cId="3176387819" sldId="276"/>
            <ac:spMk id="2" creationId="{0407EADB-D7E7-4ADE-8538-D1308C3D32FF}"/>
          </ac:spMkLst>
        </pc:spChg>
        <pc:spChg chg="mod ord">
          <ac:chgData name="Miller, Benjamin" userId="48f7b7d8-6b3b-4e2a-bfb2-785748463508" providerId="ADAL" clId="{370BCFD3-AD68-449A-8660-2C55B356AAD7}" dt="2021-01-25T11:34:39.489" v="158" actId="6264"/>
          <ac:spMkLst>
            <pc:docMk/>
            <pc:sldMk cId="3176387819" sldId="276"/>
            <ac:spMk id="3" creationId="{376FDAB0-530D-4215-A0BC-607EC0F07477}"/>
          </ac:spMkLst>
        </pc:spChg>
        <pc:spChg chg="add del mod">
          <ac:chgData name="Miller, Benjamin" userId="48f7b7d8-6b3b-4e2a-bfb2-785748463508" providerId="ADAL" clId="{370BCFD3-AD68-449A-8660-2C55B356AAD7}" dt="2021-01-25T11:34:39.489" v="158" actId="6264"/>
          <ac:spMkLst>
            <pc:docMk/>
            <pc:sldMk cId="3176387819" sldId="276"/>
            <ac:spMk id="4" creationId="{0D1EB4F0-B731-49F8-B8CC-67F8DAC4AD2C}"/>
          </ac:spMkLst>
        </pc:spChg>
        <pc:spChg chg="add del mod">
          <ac:chgData name="Miller, Benjamin" userId="48f7b7d8-6b3b-4e2a-bfb2-785748463508" providerId="ADAL" clId="{370BCFD3-AD68-449A-8660-2C55B356AAD7}" dt="2021-01-25T11:34:39.489" v="158" actId="6264"/>
          <ac:spMkLst>
            <pc:docMk/>
            <pc:sldMk cId="3176387819" sldId="276"/>
            <ac:spMk id="5" creationId="{52117C7A-3F25-4947-A5E0-96953114C546}"/>
          </ac:spMkLst>
        </pc:spChg>
      </pc:sldChg>
      <pc:sldChg chg="addSp delSp modSp add mod chgLayout">
        <pc:chgData name="Miller, Benjamin" userId="48f7b7d8-6b3b-4e2a-bfb2-785748463508" providerId="ADAL" clId="{370BCFD3-AD68-449A-8660-2C55B356AAD7}" dt="2021-01-25T11:35:36.520" v="190" actId="6264"/>
        <pc:sldMkLst>
          <pc:docMk/>
          <pc:sldMk cId="3485534943" sldId="277"/>
        </pc:sldMkLst>
        <pc:spChg chg="mod ord">
          <ac:chgData name="Miller, Benjamin" userId="48f7b7d8-6b3b-4e2a-bfb2-785748463508" providerId="ADAL" clId="{370BCFD3-AD68-449A-8660-2C55B356AAD7}" dt="2021-01-25T11:35:36.520" v="190" actId="6264"/>
          <ac:spMkLst>
            <pc:docMk/>
            <pc:sldMk cId="3485534943" sldId="277"/>
            <ac:spMk id="2" creationId="{0407EADB-D7E7-4ADE-8538-D1308C3D32FF}"/>
          </ac:spMkLst>
        </pc:spChg>
        <pc:spChg chg="mod ord">
          <ac:chgData name="Miller, Benjamin" userId="48f7b7d8-6b3b-4e2a-bfb2-785748463508" providerId="ADAL" clId="{370BCFD3-AD68-449A-8660-2C55B356AAD7}" dt="2021-01-25T11:35:36.520" v="190" actId="6264"/>
          <ac:spMkLst>
            <pc:docMk/>
            <pc:sldMk cId="3485534943" sldId="277"/>
            <ac:spMk id="3" creationId="{376FDAB0-530D-4215-A0BC-607EC0F07477}"/>
          </ac:spMkLst>
        </pc:spChg>
        <pc:spChg chg="add del mod">
          <ac:chgData name="Miller, Benjamin" userId="48f7b7d8-6b3b-4e2a-bfb2-785748463508" providerId="ADAL" clId="{370BCFD3-AD68-449A-8660-2C55B356AAD7}" dt="2021-01-25T11:35:36.520" v="190" actId="6264"/>
          <ac:spMkLst>
            <pc:docMk/>
            <pc:sldMk cId="3485534943" sldId="277"/>
            <ac:spMk id="4" creationId="{8A537EBF-5AD2-41CF-AC77-71C9E908D88D}"/>
          </ac:spMkLst>
        </pc:spChg>
        <pc:spChg chg="add del mod">
          <ac:chgData name="Miller, Benjamin" userId="48f7b7d8-6b3b-4e2a-bfb2-785748463508" providerId="ADAL" clId="{370BCFD3-AD68-449A-8660-2C55B356AAD7}" dt="2021-01-25T11:35:36.520" v="190" actId="6264"/>
          <ac:spMkLst>
            <pc:docMk/>
            <pc:sldMk cId="3485534943" sldId="277"/>
            <ac:spMk id="5" creationId="{44B502A1-8B17-4C8E-A5C3-36B81F029D35}"/>
          </ac:spMkLst>
        </pc:spChg>
      </pc:sldChg>
      <pc:sldChg chg="addSp delSp modSp new mod chgLayout">
        <pc:chgData name="Miller, Benjamin" userId="48f7b7d8-6b3b-4e2a-bfb2-785748463508" providerId="ADAL" clId="{370BCFD3-AD68-449A-8660-2C55B356AAD7}" dt="2021-01-25T11:44:54.140" v="370" actId="6549"/>
        <pc:sldMkLst>
          <pc:docMk/>
          <pc:sldMk cId="1102291169" sldId="278"/>
        </pc:sldMkLst>
        <pc:spChg chg="mod ord">
          <ac:chgData name="Miller, Benjamin" userId="48f7b7d8-6b3b-4e2a-bfb2-785748463508" providerId="ADAL" clId="{370BCFD3-AD68-449A-8660-2C55B356AAD7}" dt="2021-01-25T11:44:01.775" v="364" actId="6264"/>
          <ac:spMkLst>
            <pc:docMk/>
            <pc:sldMk cId="1102291169" sldId="278"/>
            <ac:spMk id="2" creationId="{A77AB68F-836A-4076-A171-9DFA10E9055F}"/>
          </ac:spMkLst>
        </pc:spChg>
        <pc:spChg chg="mod ord">
          <ac:chgData name="Miller, Benjamin" userId="48f7b7d8-6b3b-4e2a-bfb2-785748463508" providerId="ADAL" clId="{370BCFD3-AD68-449A-8660-2C55B356AAD7}" dt="2021-01-25T11:44:54.140" v="370" actId="6549"/>
          <ac:spMkLst>
            <pc:docMk/>
            <pc:sldMk cId="1102291169" sldId="278"/>
            <ac:spMk id="3" creationId="{9A759A0F-F355-447B-AA1F-7FC63725AA60}"/>
          </ac:spMkLst>
        </pc:spChg>
        <pc:spChg chg="add del mod">
          <ac:chgData name="Miller, Benjamin" userId="48f7b7d8-6b3b-4e2a-bfb2-785748463508" providerId="ADAL" clId="{370BCFD3-AD68-449A-8660-2C55B356AAD7}" dt="2021-01-25T11:44:01.775" v="364" actId="6264"/>
          <ac:spMkLst>
            <pc:docMk/>
            <pc:sldMk cId="1102291169" sldId="278"/>
            <ac:spMk id="4" creationId="{8E29E7E1-BE85-4CCC-95B7-5CFDBDFD4BE1}"/>
          </ac:spMkLst>
        </pc:spChg>
        <pc:spChg chg="add del mod">
          <ac:chgData name="Miller, Benjamin" userId="48f7b7d8-6b3b-4e2a-bfb2-785748463508" providerId="ADAL" clId="{370BCFD3-AD68-449A-8660-2C55B356AAD7}" dt="2021-01-25T11:44:01.775" v="364" actId="6264"/>
          <ac:spMkLst>
            <pc:docMk/>
            <pc:sldMk cId="1102291169" sldId="278"/>
            <ac:spMk id="5" creationId="{342D370C-F180-471C-B339-3065BDD2F54A}"/>
          </ac:spMkLst>
        </pc:spChg>
      </pc:sldChg>
      <pc:sldChg chg="addSp delSp modSp new mod chgLayout">
        <pc:chgData name="Miller, Benjamin" userId="48f7b7d8-6b3b-4e2a-bfb2-785748463508" providerId="ADAL" clId="{370BCFD3-AD68-449A-8660-2C55B356AAD7}" dt="2021-01-25T11:46:51.393" v="458" actId="6264"/>
        <pc:sldMkLst>
          <pc:docMk/>
          <pc:sldMk cId="3269185061" sldId="279"/>
        </pc:sldMkLst>
        <pc:spChg chg="mod ord">
          <ac:chgData name="Miller, Benjamin" userId="48f7b7d8-6b3b-4e2a-bfb2-785748463508" providerId="ADAL" clId="{370BCFD3-AD68-449A-8660-2C55B356AAD7}" dt="2021-01-25T11:46:51.393" v="458" actId="6264"/>
          <ac:spMkLst>
            <pc:docMk/>
            <pc:sldMk cId="3269185061" sldId="279"/>
            <ac:spMk id="2" creationId="{75D0A209-41BE-4CAE-85AE-31463D94D789}"/>
          </ac:spMkLst>
        </pc:spChg>
        <pc:spChg chg="mod ord">
          <ac:chgData name="Miller, Benjamin" userId="48f7b7d8-6b3b-4e2a-bfb2-785748463508" providerId="ADAL" clId="{370BCFD3-AD68-449A-8660-2C55B356AAD7}" dt="2021-01-25T11:46:51.393" v="458" actId="6264"/>
          <ac:spMkLst>
            <pc:docMk/>
            <pc:sldMk cId="3269185061" sldId="279"/>
            <ac:spMk id="3" creationId="{AAD023CF-6F44-4B1C-9F62-012C59537DB4}"/>
          </ac:spMkLst>
        </pc:spChg>
        <pc:spChg chg="add del mod">
          <ac:chgData name="Miller, Benjamin" userId="48f7b7d8-6b3b-4e2a-bfb2-785748463508" providerId="ADAL" clId="{370BCFD3-AD68-449A-8660-2C55B356AAD7}" dt="2021-01-25T11:46:51.393" v="458" actId="6264"/>
          <ac:spMkLst>
            <pc:docMk/>
            <pc:sldMk cId="3269185061" sldId="279"/>
            <ac:spMk id="4" creationId="{93EBB1CC-98FD-4447-BC5A-FB866E62EA09}"/>
          </ac:spMkLst>
        </pc:spChg>
        <pc:spChg chg="add del mod">
          <ac:chgData name="Miller, Benjamin" userId="48f7b7d8-6b3b-4e2a-bfb2-785748463508" providerId="ADAL" clId="{370BCFD3-AD68-449A-8660-2C55B356AAD7}" dt="2021-01-25T11:46:51.393" v="458" actId="6264"/>
          <ac:spMkLst>
            <pc:docMk/>
            <pc:sldMk cId="3269185061" sldId="279"/>
            <ac:spMk id="5" creationId="{FDC960AD-EC05-4D83-8066-3C1B2B1AB05A}"/>
          </ac:spMkLst>
        </pc:spChg>
      </pc:sldChg>
      <pc:sldChg chg="modSp new mod">
        <pc:chgData name="Miller, Benjamin" userId="48f7b7d8-6b3b-4e2a-bfb2-785748463508" providerId="ADAL" clId="{370BCFD3-AD68-449A-8660-2C55B356AAD7}" dt="2021-01-25T11:49:02.677" v="560" actId="6549"/>
        <pc:sldMkLst>
          <pc:docMk/>
          <pc:sldMk cId="2281234687" sldId="280"/>
        </pc:sldMkLst>
        <pc:spChg chg="mod">
          <ac:chgData name="Miller, Benjamin" userId="48f7b7d8-6b3b-4e2a-bfb2-785748463508" providerId="ADAL" clId="{370BCFD3-AD68-449A-8660-2C55B356AAD7}" dt="2021-01-25T11:48:27.346" v="482" actId="20577"/>
          <ac:spMkLst>
            <pc:docMk/>
            <pc:sldMk cId="2281234687" sldId="280"/>
            <ac:spMk id="2" creationId="{26428752-1EAF-414C-8BB2-D486CCDC88E1}"/>
          </ac:spMkLst>
        </pc:spChg>
        <pc:spChg chg="mod">
          <ac:chgData name="Miller, Benjamin" userId="48f7b7d8-6b3b-4e2a-bfb2-785748463508" providerId="ADAL" clId="{370BCFD3-AD68-449A-8660-2C55B356AAD7}" dt="2021-01-25T11:49:02.677" v="560" actId="6549"/>
          <ac:spMkLst>
            <pc:docMk/>
            <pc:sldMk cId="2281234687" sldId="280"/>
            <ac:spMk id="3" creationId="{043E9ED6-2FFD-420D-A33A-CA773CB652A1}"/>
          </ac:spMkLst>
        </pc:spChg>
      </pc:sldChg>
      <pc:sldChg chg="modSp new mod">
        <pc:chgData name="Miller, Benjamin" userId="48f7b7d8-6b3b-4e2a-bfb2-785748463508" providerId="ADAL" clId="{370BCFD3-AD68-449A-8660-2C55B356AAD7}" dt="2021-01-25T11:55:33.295" v="679" actId="20577"/>
        <pc:sldMkLst>
          <pc:docMk/>
          <pc:sldMk cId="697402262" sldId="281"/>
        </pc:sldMkLst>
        <pc:spChg chg="mod">
          <ac:chgData name="Miller, Benjamin" userId="48f7b7d8-6b3b-4e2a-bfb2-785748463508" providerId="ADAL" clId="{370BCFD3-AD68-449A-8660-2C55B356AAD7}" dt="2021-01-25T11:55:04.310" v="605" actId="20577"/>
          <ac:spMkLst>
            <pc:docMk/>
            <pc:sldMk cId="697402262" sldId="281"/>
            <ac:spMk id="2" creationId="{FDD9741C-6E75-4F17-B0FB-997D933E3DFE}"/>
          </ac:spMkLst>
        </pc:spChg>
        <pc:spChg chg="mod">
          <ac:chgData name="Miller, Benjamin" userId="48f7b7d8-6b3b-4e2a-bfb2-785748463508" providerId="ADAL" clId="{370BCFD3-AD68-449A-8660-2C55B356AAD7}" dt="2021-01-25T11:55:33.295" v="679" actId="20577"/>
          <ac:spMkLst>
            <pc:docMk/>
            <pc:sldMk cId="697402262" sldId="281"/>
            <ac:spMk id="3" creationId="{82FB80D3-2268-40B0-9CEB-724D4D0FF6C3}"/>
          </ac:spMkLst>
        </pc:spChg>
      </pc:sldChg>
      <pc:sldChg chg="new del">
        <pc:chgData name="Miller, Benjamin" userId="48f7b7d8-6b3b-4e2a-bfb2-785748463508" providerId="ADAL" clId="{370BCFD3-AD68-449A-8660-2C55B356AAD7}" dt="2021-01-25T11:54:10.086" v="562" actId="680"/>
        <pc:sldMkLst>
          <pc:docMk/>
          <pc:sldMk cId="4278632657" sldId="281"/>
        </pc:sldMkLst>
      </pc:sldChg>
      <pc:sldChg chg="modSp add mod">
        <pc:chgData name="Miller, Benjamin" userId="48f7b7d8-6b3b-4e2a-bfb2-785748463508" providerId="ADAL" clId="{370BCFD3-AD68-449A-8660-2C55B356AAD7}" dt="2021-01-25T11:57:40.422" v="720" actId="20577"/>
        <pc:sldMkLst>
          <pc:docMk/>
          <pc:sldMk cId="2477359451" sldId="282"/>
        </pc:sldMkLst>
        <pc:spChg chg="mod">
          <ac:chgData name="Miller, Benjamin" userId="48f7b7d8-6b3b-4e2a-bfb2-785748463508" providerId="ADAL" clId="{370BCFD3-AD68-449A-8660-2C55B356AAD7}" dt="2021-01-25T11:57:12.169" v="689" actId="20577"/>
          <ac:spMkLst>
            <pc:docMk/>
            <pc:sldMk cId="2477359451" sldId="282"/>
            <ac:spMk id="2" creationId="{FDD9741C-6E75-4F17-B0FB-997D933E3DFE}"/>
          </ac:spMkLst>
        </pc:spChg>
        <pc:spChg chg="mod">
          <ac:chgData name="Miller, Benjamin" userId="48f7b7d8-6b3b-4e2a-bfb2-785748463508" providerId="ADAL" clId="{370BCFD3-AD68-449A-8660-2C55B356AAD7}" dt="2021-01-25T11:57:40.422" v="720" actId="20577"/>
          <ac:spMkLst>
            <pc:docMk/>
            <pc:sldMk cId="2477359451" sldId="282"/>
            <ac:spMk id="3" creationId="{82FB80D3-2268-40B0-9CEB-724D4D0FF6C3}"/>
          </ac:spMkLst>
        </pc:spChg>
      </pc:sldChg>
      <pc:sldChg chg="addSp delSp modSp add mod chgLayout">
        <pc:chgData name="Miller, Benjamin" userId="48f7b7d8-6b3b-4e2a-bfb2-785748463508" providerId="ADAL" clId="{370BCFD3-AD68-449A-8660-2C55B356AAD7}" dt="2021-01-25T12:04:33.268" v="958" actId="20577"/>
        <pc:sldMkLst>
          <pc:docMk/>
          <pc:sldMk cId="2726281341" sldId="283"/>
        </pc:sldMkLst>
        <pc:spChg chg="mod ord">
          <ac:chgData name="Miller, Benjamin" userId="48f7b7d8-6b3b-4e2a-bfb2-785748463508" providerId="ADAL" clId="{370BCFD3-AD68-449A-8660-2C55B356AAD7}" dt="2021-01-25T12:00:11.888" v="742" actId="6264"/>
          <ac:spMkLst>
            <pc:docMk/>
            <pc:sldMk cId="2726281341" sldId="283"/>
            <ac:spMk id="2" creationId="{FDD9741C-6E75-4F17-B0FB-997D933E3DFE}"/>
          </ac:spMkLst>
        </pc:spChg>
        <pc:spChg chg="add del mod ord">
          <ac:chgData name="Miller, Benjamin" userId="48f7b7d8-6b3b-4e2a-bfb2-785748463508" providerId="ADAL" clId="{370BCFD3-AD68-449A-8660-2C55B356AAD7}" dt="2021-01-25T12:04:33.268" v="958" actId="20577"/>
          <ac:spMkLst>
            <pc:docMk/>
            <pc:sldMk cId="2726281341" sldId="283"/>
            <ac:spMk id="3" creationId="{82FB80D3-2268-40B0-9CEB-724D4D0FF6C3}"/>
          </ac:spMkLst>
        </pc:spChg>
        <pc:spChg chg="add del mod">
          <ac:chgData name="Miller, Benjamin" userId="48f7b7d8-6b3b-4e2a-bfb2-785748463508" providerId="ADAL" clId="{370BCFD3-AD68-449A-8660-2C55B356AAD7}" dt="2021-01-25T12:00:11.888" v="742" actId="6264"/>
          <ac:spMkLst>
            <pc:docMk/>
            <pc:sldMk cId="2726281341" sldId="283"/>
            <ac:spMk id="6" creationId="{E9C1E3A3-4B2E-4D83-8BE3-A3B223CFF8FE}"/>
          </ac:spMkLst>
        </pc:spChg>
        <pc:spChg chg="add del mod">
          <ac:chgData name="Miller, Benjamin" userId="48f7b7d8-6b3b-4e2a-bfb2-785748463508" providerId="ADAL" clId="{370BCFD3-AD68-449A-8660-2C55B356AAD7}" dt="2021-01-25T12:00:11.888" v="742" actId="6264"/>
          <ac:spMkLst>
            <pc:docMk/>
            <pc:sldMk cId="2726281341" sldId="283"/>
            <ac:spMk id="7" creationId="{80819888-EE17-440F-A5DD-BB5BE85A3099}"/>
          </ac:spMkLst>
        </pc:spChg>
        <pc:graphicFrameChg chg="add del mod">
          <ac:chgData name="Miller, Benjamin" userId="48f7b7d8-6b3b-4e2a-bfb2-785748463508" providerId="ADAL" clId="{370BCFD3-AD68-449A-8660-2C55B356AAD7}" dt="2021-01-25T11:59:00.107" v="736"/>
          <ac:graphicFrameMkLst>
            <pc:docMk/>
            <pc:sldMk cId="2726281341" sldId="283"/>
            <ac:graphicFrameMk id="4" creationId="{486165D6-BD1F-4D8C-9A14-D1301EDD3E3C}"/>
          </ac:graphicFrameMkLst>
        </pc:graphicFrameChg>
        <pc:graphicFrameChg chg="add del mod">
          <ac:chgData name="Miller, Benjamin" userId="48f7b7d8-6b3b-4e2a-bfb2-785748463508" providerId="ADAL" clId="{370BCFD3-AD68-449A-8660-2C55B356AAD7}" dt="2021-01-25T11:59:05.447" v="738"/>
          <ac:graphicFrameMkLst>
            <pc:docMk/>
            <pc:sldMk cId="2726281341" sldId="283"/>
            <ac:graphicFrameMk id="5" creationId="{7F8A016C-8244-4760-B23B-33B15FBF68DD}"/>
          </ac:graphicFrameMkLst>
        </pc:graphicFrameChg>
      </pc:sldChg>
      <pc:sldChg chg="modSp new mod">
        <pc:chgData name="Miller, Benjamin" userId="48f7b7d8-6b3b-4e2a-bfb2-785748463508" providerId="ADAL" clId="{370BCFD3-AD68-449A-8660-2C55B356AAD7}" dt="2021-01-25T12:01:12.232" v="825" actId="20577"/>
        <pc:sldMkLst>
          <pc:docMk/>
          <pc:sldMk cId="3358787467" sldId="284"/>
        </pc:sldMkLst>
        <pc:spChg chg="mod">
          <ac:chgData name="Miller, Benjamin" userId="48f7b7d8-6b3b-4e2a-bfb2-785748463508" providerId="ADAL" clId="{370BCFD3-AD68-449A-8660-2C55B356AAD7}" dt="2021-01-25T12:01:01.486" v="805" actId="20577"/>
          <ac:spMkLst>
            <pc:docMk/>
            <pc:sldMk cId="3358787467" sldId="284"/>
            <ac:spMk id="2" creationId="{8C10F8DD-1039-4F8E-ADDC-7544B33C73B2}"/>
          </ac:spMkLst>
        </pc:spChg>
        <pc:spChg chg="mod">
          <ac:chgData name="Miller, Benjamin" userId="48f7b7d8-6b3b-4e2a-bfb2-785748463508" providerId="ADAL" clId="{370BCFD3-AD68-449A-8660-2C55B356AAD7}" dt="2021-01-25T12:01:12.232" v="825" actId="20577"/>
          <ac:spMkLst>
            <pc:docMk/>
            <pc:sldMk cId="3358787467" sldId="284"/>
            <ac:spMk id="3" creationId="{75ADBE57-FF60-4B83-9771-CEA898F53DE4}"/>
          </ac:spMkLst>
        </pc:spChg>
      </pc:sldChg>
      <pc:sldChg chg="addSp delSp modSp new mod chgLayout">
        <pc:chgData name="Miller, Benjamin" userId="48f7b7d8-6b3b-4e2a-bfb2-785748463508" providerId="ADAL" clId="{370BCFD3-AD68-449A-8660-2C55B356AAD7}" dt="2021-01-25T12:10:37.402" v="1125" actId="20577"/>
        <pc:sldMkLst>
          <pc:docMk/>
          <pc:sldMk cId="3394192263" sldId="285"/>
        </pc:sldMkLst>
        <pc:spChg chg="mod ord">
          <ac:chgData name="Miller, Benjamin" userId="48f7b7d8-6b3b-4e2a-bfb2-785748463508" providerId="ADAL" clId="{370BCFD3-AD68-449A-8660-2C55B356AAD7}" dt="2021-01-25T12:09:12.509" v="1079" actId="6264"/>
          <ac:spMkLst>
            <pc:docMk/>
            <pc:sldMk cId="3394192263" sldId="285"/>
            <ac:spMk id="2" creationId="{FF0C25A7-71F1-4503-9AF5-0C8E3A48260B}"/>
          </ac:spMkLst>
        </pc:spChg>
        <pc:spChg chg="mod ord">
          <ac:chgData name="Miller, Benjamin" userId="48f7b7d8-6b3b-4e2a-bfb2-785748463508" providerId="ADAL" clId="{370BCFD3-AD68-449A-8660-2C55B356AAD7}" dt="2021-01-25T12:10:37.402" v="1125" actId="20577"/>
          <ac:spMkLst>
            <pc:docMk/>
            <pc:sldMk cId="3394192263" sldId="285"/>
            <ac:spMk id="3" creationId="{7F94945F-8190-4F74-89C7-D4E25A0A93AA}"/>
          </ac:spMkLst>
        </pc:spChg>
        <pc:spChg chg="add del mod">
          <ac:chgData name="Miller, Benjamin" userId="48f7b7d8-6b3b-4e2a-bfb2-785748463508" providerId="ADAL" clId="{370BCFD3-AD68-449A-8660-2C55B356AAD7}" dt="2021-01-25T12:09:12.509" v="1079" actId="6264"/>
          <ac:spMkLst>
            <pc:docMk/>
            <pc:sldMk cId="3394192263" sldId="285"/>
            <ac:spMk id="4" creationId="{5B91D976-156B-4195-8A33-154221BEB713}"/>
          </ac:spMkLst>
        </pc:spChg>
        <pc:spChg chg="add del mod">
          <ac:chgData name="Miller, Benjamin" userId="48f7b7d8-6b3b-4e2a-bfb2-785748463508" providerId="ADAL" clId="{370BCFD3-AD68-449A-8660-2C55B356AAD7}" dt="2021-01-25T12:09:12.509" v="1079" actId="6264"/>
          <ac:spMkLst>
            <pc:docMk/>
            <pc:sldMk cId="3394192263" sldId="285"/>
            <ac:spMk id="5" creationId="{1FC6EBE3-F99A-4AD0-BB74-0A8DDFFC4CFE}"/>
          </ac:spMkLst>
        </pc:spChg>
      </pc:sldChg>
      <pc:sldChg chg="modSp new mod">
        <pc:chgData name="Miller, Benjamin" userId="48f7b7d8-6b3b-4e2a-bfb2-785748463508" providerId="ADAL" clId="{370BCFD3-AD68-449A-8660-2C55B356AAD7}" dt="2021-01-25T12:14:50.199" v="1258" actId="20577"/>
        <pc:sldMkLst>
          <pc:docMk/>
          <pc:sldMk cId="2500208311" sldId="286"/>
        </pc:sldMkLst>
        <pc:spChg chg="mod">
          <ac:chgData name="Miller, Benjamin" userId="48f7b7d8-6b3b-4e2a-bfb2-785748463508" providerId="ADAL" clId="{370BCFD3-AD68-449A-8660-2C55B356AAD7}" dt="2021-01-25T12:13:25.747" v="1144" actId="20577"/>
          <ac:spMkLst>
            <pc:docMk/>
            <pc:sldMk cId="2500208311" sldId="286"/>
            <ac:spMk id="2" creationId="{161E1883-50EA-40CA-B9CC-298FA9187E9B}"/>
          </ac:spMkLst>
        </pc:spChg>
        <pc:spChg chg="mod">
          <ac:chgData name="Miller, Benjamin" userId="48f7b7d8-6b3b-4e2a-bfb2-785748463508" providerId="ADAL" clId="{370BCFD3-AD68-449A-8660-2C55B356AAD7}" dt="2021-01-25T12:14:50.199" v="1258" actId="20577"/>
          <ac:spMkLst>
            <pc:docMk/>
            <pc:sldMk cId="2500208311" sldId="286"/>
            <ac:spMk id="3" creationId="{2F53C8DF-320B-4C8D-BD09-F499B6FF3E57}"/>
          </ac:spMkLst>
        </pc:spChg>
      </pc:sldChg>
      <pc:sldChg chg="modSp new mod">
        <pc:chgData name="Miller, Benjamin" userId="48f7b7d8-6b3b-4e2a-bfb2-785748463508" providerId="ADAL" clId="{370BCFD3-AD68-449A-8660-2C55B356AAD7}" dt="2021-01-25T12:22:58.619" v="1511" actId="20577"/>
        <pc:sldMkLst>
          <pc:docMk/>
          <pc:sldMk cId="3478510684" sldId="287"/>
        </pc:sldMkLst>
        <pc:spChg chg="mod">
          <ac:chgData name="Miller, Benjamin" userId="48f7b7d8-6b3b-4e2a-bfb2-785748463508" providerId="ADAL" clId="{370BCFD3-AD68-449A-8660-2C55B356AAD7}" dt="2021-01-25T12:20:58.496" v="1286" actId="20577"/>
          <ac:spMkLst>
            <pc:docMk/>
            <pc:sldMk cId="3478510684" sldId="287"/>
            <ac:spMk id="2" creationId="{EB68B298-99BA-401D-AA0F-0F9F13A66B26}"/>
          </ac:spMkLst>
        </pc:spChg>
        <pc:spChg chg="mod">
          <ac:chgData name="Miller, Benjamin" userId="48f7b7d8-6b3b-4e2a-bfb2-785748463508" providerId="ADAL" clId="{370BCFD3-AD68-449A-8660-2C55B356AAD7}" dt="2021-01-25T12:22:58.619" v="1511" actId="20577"/>
          <ac:spMkLst>
            <pc:docMk/>
            <pc:sldMk cId="3478510684" sldId="287"/>
            <ac:spMk id="3" creationId="{4CBF1FD8-6B40-4328-BCAA-DAF868493A20}"/>
          </ac:spMkLst>
        </pc:spChg>
      </pc:sldChg>
    </pc:docChg>
  </pc:docChgLst>
  <pc:docChgLst>
    <pc:chgData name="Morris, Tracie Greenway" userId="S::tmorris@fdic.gov::2be9a26c-3391-49cc-8546-77551a29fb71" providerId="AD" clId="Web-{C205908F-F9C6-368E-2121-ABE9FB4346E2}"/>
    <pc:docChg chg="modSld">
      <pc:chgData name="Morris, Tracie Greenway" userId="S::tmorris@fdic.gov::2be9a26c-3391-49cc-8546-77551a29fb71" providerId="AD" clId="Web-{C205908F-F9C6-368E-2121-ABE9FB4346E2}" dt="2022-12-04T17:40:26.194" v="115"/>
      <pc:docMkLst>
        <pc:docMk/>
      </pc:docMkLst>
      <pc:sldChg chg="modSp">
        <pc:chgData name="Morris, Tracie Greenway" userId="S::tmorris@fdic.gov::2be9a26c-3391-49cc-8546-77551a29fb71" providerId="AD" clId="Web-{C205908F-F9C6-368E-2121-ABE9FB4346E2}" dt="2022-12-04T16:59:51.812" v="7"/>
        <pc:sldMkLst>
          <pc:docMk/>
          <pc:sldMk cId="109857222" sldId="256"/>
        </pc:sldMkLst>
        <pc:spChg chg="mod">
          <ac:chgData name="Morris, Tracie Greenway" userId="S::tmorris@fdic.gov::2be9a26c-3391-49cc-8546-77551a29fb71" providerId="AD" clId="Web-{C205908F-F9C6-368E-2121-ABE9FB4346E2}" dt="2022-12-04T16:58:59.682" v="3"/>
          <ac:spMkLst>
            <pc:docMk/>
            <pc:sldMk cId="109857222" sldId="256"/>
            <ac:spMk id="6" creationId="{00000000-0000-0000-0000-000000000000}"/>
          </ac:spMkLst>
        </pc:spChg>
        <pc:picChg chg="mod">
          <ac:chgData name="Morris, Tracie Greenway" userId="S::tmorris@fdic.gov::2be9a26c-3391-49cc-8546-77551a29fb71" providerId="AD" clId="Web-{C205908F-F9C6-368E-2121-ABE9FB4346E2}" dt="2022-12-04T16:58:32.260" v="1"/>
          <ac:picMkLst>
            <pc:docMk/>
            <pc:sldMk cId="109857222" sldId="256"/>
            <ac:picMk id="4" creationId="{00000000-0000-0000-0000-000000000000}"/>
          </ac:picMkLst>
        </pc:picChg>
        <pc:picChg chg="mod">
          <ac:chgData name="Morris, Tracie Greenway" userId="S::tmorris@fdic.gov::2be9a26c-3391-49cc-8546-77551a29fb71" providerId="AD" clId="Web-{C205908F-F9C6-368E-2121-ABE9FB4346E2}" dt="2022-12-04T16:59:29.936" v="5"/>
          <ac:picMkLst>
            <pc:docMk/>
            <pc:sldMk cId="109857222" sldId="256"/>
            <ac:picMk id="8" creationId="{00000000-0000-0000-0000-000000000000}"/>
          </ac:picMkLst>
        </pc:picChg>
        <pc:picChg chg="mod">
          <ac:chgData name="Morris, Tracie Greenway" userId="S::tmorris@fdic.gov::2be9a26c-3391-49cc-8546-77551a29fb71" providerId="AD" clId="Web-{C205908F-F9C6-368E-2121-ABE9FB4346E2}" dt="2022-12-04T16:59:51.812" v="7"/>
          <ac:picMkLst>
            <pc:docMk/>
            <pc:sldMk cId="109857222" sldId="256"/>
            <ac:picMk id="9" creationId="{00000000-0000-0000-0000-000000000000}"/>
          </ac:picMkLst>
        </pc:picChg>
      </pc:sldChg>
      <pc:sldChg chg="modSp">
        <pc:chgData name="Morris, Tracie Greenway" userId="S::tmorris@fdic.gov::2be9a26c-3391-49cc-8546-77551a29fb71" providerId="AD" clId="Web-{C205908F-F9C6-368E-2121-ABE9FB4346E2}" dt="2022-12-04T17:12:24.482" v="11"/>
        <pc:sldMkLst>
          <pc:docMk/>
          <pc:sldMk cId="2054061278" sldId="257"/>
        </pc:sldMkLst>
        <pc:picChg chg="mod">
          <ac:chgData name="Morris, Tracie Greenway" userId="S::tmorris@fdic.gov::2be9a26c-3391-49cc-8546-77551a29fb71" providerId="AD" clId="Web-{C205908F-F9C6-368E-2121-ABE9FB4346E2}" dt="2022-12-04T17:12:24.482" v="11"/>
          <ac:picMkLst>
            <pc:docMk/>
            <pc:sldMk cId="2054061278" sldId="257"/>
            <ac:picMk id="5" creationId="{00000000-0000-0000-0000-000000000000}"/>
          </ac:picMkLst>
        </pc:picChg>
      </pc:sldChg>
      <pc:sldChg chg="modSp">
        <pc:chgData name="Morris, Tracie Greenway" userId="S::tmorris@fdic.gov::2be9a26c-3391-49cc-8546-77551a29fb71" providerId="AD" clId="Web-{C205908F-F9C6-368E-2121-ABE9FB4346E2}" dt="2022-12-04T17:13:18.764" v="13"/>
        <pc:sldMkLst>
          <pc:docMk/>
          <pc:sldMk cId="96852712" sldId="258"/>
        </pc:sldMkLst>
        <pc:grpChg chg="mod">
          <ac:chgData name="Morris, Tracie Greenway" userId="S::tmorris@fdic.gov::2be9a26c-3391-49cc-8546-77551a29fb71" providerId="AD" clId="Web-{C205908F-F9C6-368E-2121-ABE9FB4346E2}" dt="2022-12-04T17:13:18.764" v="13"/>
          <ac:grpSpMkLst>
            <pc:docMk/>
            <pc:sldMk cId="96852712" sldId="258"/>
            <ac:grpSpMk id="14" creationId="{00000000-0000-0000-0000-000000000000}"/>
          </ac:grpSpMkLst>
        </pc:grpChg>
        <pc:picChg chg="mod">
          <ac:chgData name="Morris, Tracie Greenway" userId="S::tmorris@fdic.gov::2be9a26c-3391-49cc-8546-77551a29fb71" providerId="AD" clId="Web-{C205908F-F9C6-368E-2121-ABE9FB4346E2}" dt="2022-12-04T17:12:53.295" v="12"/>
          <ac:picMkLst>
            <pc:docMk/>
            <pc:sldMk cId="96852712" sldId="258"/>
            <ac:picMk id="4" creationId="{00000000-0000-0000-0000-000000000000}"/>
          </ac:picMkLst>
        </pc:picChg>
      </pc:sldChg>
      <pc:sldChg chg="modSp">
        <pc:chgData name="Morris, Tracie Greenway" userId="S::tmorris@fdic.gov::2be9a26c-3391-49cc-8546-77551a29fb71" providerId="AD" clId="Web-{C205908F-F9C6-368E-2121-ABE9FB4346E2}" dt="2022-12-04T17:20:13.616" v="27"/>
        <pc:sldMkLst>
          <pc:docMk/>
          <pc:sldMk cId="3889940427" sldId="259"/>
        </pc:sldMkLst>
        <pc:picChg chg="mod">
          <ac:chgData name="Morris, Tracie Greenway" userId="S::tmorris@fdic.gov::2be9a26c-3391-49cc-8546-77551a29fb71" providerId="AD" clId="Web-{C205908F-F9C6-368E-2121-ABE9FB4346E2}" dt="2022-12-04T17:20:13.616" v="27"/>
          <ac:picMkLst>
            <pc:docMk/>
            <pc:sldMk cId="3889940427" sldId="259"/>
            <ac:picMk id="5" creationId="{00000000-0000-0000-0000-000000000000}"/>
          </ac:picMkLst>
        </pc:picChg>
      </pc:sldChg>
      <pc:sldChg chg="modSp">
        <pc:chgData name="Morris, Tracie Greenway" userId="S::tmorris@fdic.gov::2be9a26c-3391-49cc-8546-77551a29fb71" providerId="AD" clId="Web-{C205908F-F9C6-368E-2121-ABE9FB4346E2}" dt="2022-12-04T17:25:49.136" v="45"/>
        <pc:sldMkLst>
          <pc:docMk/>
          <pc:sldMk cId="1732489713" sldId="260"/>
        </pc:sldMkLst>
        <pc:grpChg chg="mod">
          <ac:chgData name="Morris, Tracie Greenway" userId="S::tmorris@fdic.gov::2be9a26c-3391-49cc-8546-77551a29fb71" providerId="AD" clId="Web-{C205908F-F9C6-368E-2121-ABE9FB4346E2}" dt="2022-12-04T17:25:49.136" v="45"/>
          <ac:grpSpMkLst>
            <pc:docMk/>
            <pc:sldMk cId="1732489713" sldId="260"/>
            <ac:grpSpMk id="7" creationId="{00000000-0000-0000-0000-000000000000}"/>
          </ac:grpSpMkLst>
        </pc:grpChg>
        <pc:picChg chg="mod">
          <ac:chgData name="Morris, Tracie Greenway" userId="S::tmorris@fdic.gov::2be9a26c-3391-49cc-8546-77551a29fb71" providerId="AD" clId="Web-{C205908F-F9C6-368E-2121-ABE9FB4346E2}" dt="2022-12-04T17:25:36.058" v="44"/>
          <ac:picMkLst>
            <pc:docMk/>
            <pc:sldMk cId="1732489713" sldId="260"/>
            <ac:picMk id="3" creationId="{00000000-0000-0000-0000-000000000000}"/>
          </ac:picMkLst>
        </pc:picChg>
      </pc:sldChg>
      <pc:sldChg chg="modSp">
        <pc:chgData name="Morris, Tracie Greenway" userId="S::tmorris@fdic.gov::2be9a26c-3391-49cc-8546-77551a29fb71" providerId="AD" clId="Web-{C205908F-F9C6-368E-2121-ABE9FB4346E2}" dt="2022-12-04T17:28:50.154" v="57"/>
        <pc:sldMkLst>
          <pc:docMk/>
          <pc:sldMk cId="1417269068" sldId="261"/>
        </pc:sldMkLst>
        <pc:grpChg chg="mod">
          <ac:chgData name="Morris, Tracie Greenway" userId="S::tmorris@fdic.gov::2be9a26c-3391-49cc-8546-77551a29fb71" providerId="AD" clId="Web-{C205908F-F9C6-368E-2121-ABE9FB4346E2}" dt="2022-12-04T17:28:50.154" v="57"/>
          <ac:grpSpMkLst>
            <pc:docMk/>
            <pc:sldMk cId="1417269068" sldId="261"/>
            <ac:grpSpMk id="7" creationId="{00000000-0000-0000-0000-000000000000}"/>
          </ac:grpSpMkLst>
        </pc:grpChg>
        <pc:picChg chg="mod">
          <ac:chgData name="Morris, Tracie Greenway" userId="S::tmorris@fdic.gov::2be9a26c-3391-49cc-8546-77551a29fb71" providerId="AD" clId="Web-{C205908F-F9C6-368E-2121-ABE9FB4346E2}" dt="2022-12-04T17:28:32.732" v="56"/>
          <ac:picMkLst>
            <pc:docMk/>
            <pc:sldMk cId="1417269068" sldId="261"/>
            <ac:picMk id="4" creationId="{00000000-0000-0000-0000-000000000000}"/>
          </ac:picMkLst>
        </pc:picChg>
      </pc:sldChg>
      <pc:sldChg chg="modSp">
        <pc:chgData name="Morris, Tracie Greenway" userId="S::tmorris@fdic.gov::2be9a26c-3391-49cc-8546-77551a29fb71" providerId="AD" clId="Web-{C205908F-F9C6-368E-2121-ABE9FB4346E2}" dt="2022-12-04T17:32:21.688" v="72"/>
        <pc:sldMkLst>
          <pc:docMk/>
          <pc:sldMk cId="1778636756" sldId="262"/>
        </pc:sldMkLst>
        <pc:grpChg chg="mod">
          <ac:chgData name="Morris, Tracie Greenway" userId="S::tmorris@fdic.gov::2be9a26c-3391-49cc-8546-77551a29fb71" providerId="AD" clId="Web-{C205908F-F9C6-368E-2121-ABE9FB4346E2}" dt="2022-12-04T17:32:21.688" v="72"/>
          <ac:grpSpMkLst>
            <pc:docMk/>
            <pc:sldMk cId="1778636756" sldId="262"/>
            <ac:grpSpMk id="10" creationId="{00000000-0000-0000-0000-000000000000}"/>
          </ac:grpSpMkLst>
        </pc:grpChg>
        <pc:picChg chg="mod">
          <ac:chgData name="Morris, Tracie Greenway" userId="S::tmorris@fdic.gov::2be9a26c-3391-49cc-8546-77551a29fb71" providerId="AD" clId="Web-{C205908F-F9C6-368E-2121-ABE9FB4346E2}" dt="2022-12-04T17:32:09.656" v="71"/>
          <ac:picMkLst>
            <pc:docMk/>
            <pc:sldMk cId="1778636756" sldId="262"/>
            <ac:picMk id="2" creationId="{00000000-0000-0000-0000-000000000000}"/>
          </ac:picMkLst>
        </pc:picChg>
      </pc:sldChg>
      <pc:sldChg chg="modSp">
        <pc:chgData name="Morris, Tracie Greenway" userId="S::tmorris@fdic.gov::2be9a26c-3391-49cc-8546-77551a29fb71" providerId="AD" clId="Web-{C205908F-F9C6-368E-2121-ABE9FB4346E2}" dt="2022-12-04T17:37:07.504" v="97"/>
        <pc:sldMkLst>
          <pc:docMk/>
          <pc:sldMk cId="4096108021" sldId="263"/>
        </pc:sldMkLst>
        <pc:grpChg chg="mod">
          <ac:chgData name="Morris, Tracie Greenway" userId="S::tmorris@fdic.gov::2be9a26c-3391-49cc-8546-77551a29fb71" providerId="AD" clId="Web-{C205908F-F9C6-368E-2121-ABE9FB4346E2}" dt="2022-12-04T17:37:07.504" v="97"/>
          <ac:grpSpMkLst>
            <pc:docMk/>
            <pc:sldMk cId="4096108021" sldId="263"/>
            <ac:grpSpMk id="6" creationId="{00000000-0000-0000-0000-000000000000}"/>
          </ac:grpSpMkLst>
        </pc:grpChg>
        <pc:picChg chg="mod">
          <ac:chgData name="Morris, Tracie Greenway" userId="S::tmorris@fdic.gov::2be9a26c-3391-49cc-8546-77551a29fb71" providerId="AD" clId="Web-{C205908F-F9C6-368E-2121-ABE9FB4346E2}" dt="2022-12-04T17:36:54.972" v="96"/>
          <ac:picMkLst>
            <pc:docMk/>
            <pc:sldMk cId="4096108021" sldId="263"/>
            <ac:picMk id="4" creationId="{00000000-0000-0000-0000-000000000000}"/>
          </ac:picMkLst>
        </pc:picChg>
      </pc:sldChg>
      <pc:sldChg chg="modSp">
        <pc:chgData name="Morris, Tracie Greenway" userId="S::tmorris@fdic.gov::2be9a26c-3391-49cc-8546-77551a29fb71" providerId="AD" clId="Web-{C205908F-F9C6-368E-2121-ABE9FB4346E2}" dt="2022-12-04T17:19:55.210" v="26"/>
        <pc:sldMkLst>
          <pc:docMk/>
          <pc:sldMk cId="293332170" sldId="264"/>
        </pc:sldMkLst>
        <pc:spChg chg="mod">
          <ac:chgData name="Morris, Tracie Greenway" userId="S::tmorris@fdic.gov::2be9a26c-3391-49cc-8546-77551a29fb71" providerId="AD" clId="Web-{C205908F-F9C6-368E-2121-ABE9FB4346E2}" dt="2022-12-04T17:18:41.178" v="21"/>
          <ac:spMkLst>
            <pc:docMk/>
            <pc:sldMk cId="293332170" sldId="264"/>
            <ac:spMk id="5" creationId="{00000000-0000-0000-0000-000000000000}"/>
          </ac:spMkLst>
        </pc:spChg>
        <pc:picChg chg="mod">
          <ac:chgData name="Morris, Tracie Greenway" userId="S::tmorris@fdic.gov::2be9a26c-3391-49cc-8546-77551a29fb71" providerId="AD" clId="Web-{C205908F-F9C6-368E-2121-ABE9FB4346E2}" dt="2022-12-04T17:19:03.928" v="22"/>
          <ac:picMkLst>
            <pc:docMk/>
            <pc:sldMk cId="293332170" sldId="264"/>
            <ac:picMk id="6" creationId="{00000000-0000-0000-0000-000000000000}"/>
          </ac:picMkLst>
        </pc:picChg>
        <pc:picChg chg="mod">
          <ac:chgData name="Morris, Tracie Greenway" userId="S::tmorris@fdic.gov::2be9a26c-3391-49cc-8546-77551a29fb71" providerId="AD" clId="Web-{C205908F-F9C6-368E-2121-ABE9FB4346E2}" dt="2022-12-04T17:19:14.912" v="23"/>
          <ac:picMkLst>
            <pc:docMk/>
            <pc:sldMk cId="293332170" sldId="264"/>
            <ac:picMk id="7" creationId="{00000000-0000-0000-0000-000000000000}"/>
          </ac:picMkLst>
        </pc:picChg>
        <pc:picChg chg="mod">
          <ac:chgData name="Morris, Tracie Greenway" userId="S::tmorris@fdic.gov::2be9a26c-3391-49cc-8546-77551a29fb71" providerId="AD" clId="Web-{C205908F-F9C6-368E-2121-ABE9FB4346E2}" dt="2022-12-04T17:19:32.178" v="24"/>
          <ac:picMkLst>
            <pc:docMk/>
            <pc:sldMk cId="293332170" sldId="264"/>
            <ac:picMk id="10" creationId="{00000000-0000-0000-0000-000000000000}"/>
          </ac:picMkLst>
        </pc:picChg>
        <pc:picChg chg="mod">
          <ac:chgData name="Morris, Tracie Greenway" userId="S::tmorris@fdic.gov::2be9a26c-3391-49cc-8546-77551a29fb71" providerId="AD" clId="Web-{C205908F-F9C6-368E-2121-ABE9FB4346E2}" dt="2022-12-04T17:19:43.350" v="25"/>
          <ac:picMkLst>
            <pc:docMk/>
            <pc:sldMk cId="293332170" sldId="264"/>
            <ac:picMk id="11" creationId="{00000000-0000-0000-0000-000000000000}"/>
          </ac:picMkLst>
        </pc:picChg>
        <pc:picChg chg="mod">
          <ac:chgData name="Morris, Tracie Greenway" userId="S::tmorris@fdic.gov::2be9a26c-3391-49cc-8546-77551a29fb71" providerId="AD" clId="Web-{C205908F-F9C6-368E-2121-ABE9FB4346E2}" dt="2022-12-04T17:19:55.210" v="26"/>
          <ac:picMkLst>
            <pc:docMk/>
            <pc:sldMk cId="293332170" sldId="264"/>
            <ac:picMk id="12" creationId="{00000000-0000-0000-0000-000000000000}"/>
          </ac:picMkLst>
        </pc:picChg>
        <pc:picChg chg="mod">
          <ac:chgData name="Morris, Tracie Greenway" userId="S::tmorris@fdic.gov::2be9a26c-3391-49cc-8546-77551a29fb71" providerId="AD" clId="Web-{C205908F-F9C6-368E-2121-ABE9FB4346E2}" dt="2022-12-04T17:15:09.050" v="17"/>
          <ac:picMkLst>
            <pc:docMk/>
            <pc:sldMk cId="293332170" sldId="264"/>
            <ac:picMk id="14" creationId="{00000000-0000-0000-0000-000000000000}"/>
          </ac:picMkLst>
        </pc:picChg>
      </pc:sldChg>
      <pc:sldChg chg="modSp">
        <pc:chgData name="Morris, Tracie Greenway" userId="S::tmorris@fdic.gov::2be9a26c-3391-49cc-8546-77551a29fb71" providerId="AD" clId="Web-{C205908F-F9C6-368E-2121-ABE9FB4346E2}" dt="2022-12-04T17:20:31.007" v="28"/>
        <pc:sldMkLst>
          <pc:docMk/>
          <pc:sldMk cId="3068199084" sldId="265"/>
        </pc:sldMkLst>
        <pc:picChg chg="mod">
          <ac:chgData name="Morris, Tracie Greenway" userId="S::tmorris@fdic.gov::2be9a26c-3391-49cc-8546-77551a29fb71" providerId="AD" clId="Web-{C205908F-F9C6-368E-2121-ABE9FB4346E2}" dt="2022-12-04T17:20:31.007" v="28"/>
          <ac:picMkLst>
            <pc:docMk/>
            <pc:sldMk cId="3068199084" sldId="265"/>
            <ac:picMk id="5" creationId="{00000000-0000-0000-0000-000000000000}"/>
          </ac:picMkLst>
        </pc:picChg>
      </pc:sldChg>
      <pc:sldChg chg="modSp">
        <pc:chgData name="Morris, Tracie Greenway" userId="S::tmorris@fdic.gov::2be9a26c-3391-49cc-8546-77551a29fb71" providerId="AD" clId="Web-{C205908F-F9C6-368E-2121-ABE9FB4346E2}" dt="2022-12-04T17:27:08.559" v="51"/>
        <pc:sldMkLst>
          <pc:docMk/>
          <pc:sldMk cId="325427571" sldId="266"/>
        </pc:sldMkLst>
        <pc:spChg chg="mod">
          <ac:chgData name="Morris, Tracie Greenway" userId="S::tmorris@fdic.gov::2be9a26c-3391-49cc-8546-77551a29fb71" providerId="AD" clId="Web-{C205908F-F9C6-368E-2121-ABE9FB4346E2}" dt="2022-12-04T17:26:34.262" v="49"/>
          <ac:spMkLst>
            <pc:docMk/>
            <pc:sldMk cId="325427571" sldId="266"/>
            <ac:spMk id="5" creationId="{00000000-0000-0000-0000-000000000000}"/>
          </ac:spMkLst>
        </pc:spChg>
        <pc:grpChg chg="mod">
          <ac:chgData name="Morris, Tracie Greenway" userId="S::tmorris@fdic.gov::2be9a26c-3391-49cc-8546-77551a29fb71" providerId="AD" clId="Web-{C205908F-F9C6-368E-2121-ABE9FB4346E2}" dt="2022-12-04T17:26:44.558" v="50"/>
          <ac:grpSpMkLst>
            <pc:docMk/>
            <pc:sldMk cId="325427571" sldId="266"/>
            <ac:grpSpMk id="8" creationId="{00000000-0000-0000-0000-000000000000}"/>
          </ac:grpSpMkLst>
        </pc:grpChg>
        <pc:picChg chg="mod">
          <ac:chgData name="Morris, Tracie Greenway" userId="S::tmorris@fdic.gov::2be9a26c-3391-49cc-8546-77551a29fb71" providerId="AD" clId="Web-{C205908F-F9C6-368E-2121-ABE9FB4346E2}" dt="2022-12-04T17:27:08.559" v="51"/>
          <ac:picMkLst>
            <pc:docMk/>
            <pc:sldMk cId="325427571" sldId="266"/>
            <ac:picMk id="3" creationId="{00000000-0000-0000-0000-000000000000}"/>
          </ac:picMkLst>
        </pc:picChg>
      </pc:sldChg>
      <pc:sldChg chg="modSp">
        <pc:chgData name="Morris, Tracie Greenway" userId="S::tmorris@fdic.gov::2be9a26c-3391-49cc-8546-77551a29fb71" providerId="AD" clId="Web-{C205908F-F9C6-368E-2121-ABE9FB4346E2}" dt="2022-12-04T17:27:24.200" v="52"/>
        <pc:sldMkLst>
          <pc:docMk/>
          <pc:sldMk cId="3223472084" sldId="267"/>
        </pc:sldMkLst>
        <pc:picChg chg="mod">
          <ac:chgData name="Morris, Tracie Greenway" userId="S::tmorris@fdic.gov::2be9a26c-3391-49cc-8546-77551a29fb71" providerId="AD" clId="Web-{C205908F-F9C6-368E-2121-ABE9FB4346E2}" dt="2022-12-04T17:27:24.200" v="52"/>
          <ac:picMkLst>
            <pc:docMk/>
            <pc:sldMk cId="3223472084" sldId="267"/>
            <ac:picMk id="5" creationId="{00000000-0000-0000-0000-000000000000}"/>
          </ac:picMkLst>
        </pc:picChg>
      </pc:sldChg>
      <pc:sldChg chg="modSp">
        <pc:chgData name="Morris, Tracie Greenway" userId="S::tmorris@fdic.gov::2be9a26c-3391-49cc-8546-77551a29fb71" providerId="AD" clId="Web-{C205908F-F9C6-368E-2121-ABE9FB4346E2}" dt="2022-12-04T17:29:36.982" v="61"/>
        <pc:sldMkLst>
          <pc:docMk/>
          <pc:sldMk cId="1260632205" sldId="268"/>
        </pc:sldMkLst>
        <pc:picChg chg="mod">
          <ac:chgData name="Morris, Tracie Greenway" userId="S::tmorris@fdic.gov::2be9a26c-3391-49cc-8546-77551a29fb71" providerId="AD" clId="Web-{C205908F-F9C6-368E-2121-ABE9FB4346E2}" dt="2022-12-04T17:29:36.982" v="61"/>
          <ac:picMkLst>
            <pc:docMk/>
            <pc:sldMk cId="1260632205" sldId="268"/>
            <ac:picMk id="6" creationId="{00000000-0000-0000-0000-000000000000}"/>
          </ac:picMkLst>
        </pc:picChg>
      </pc:sldChg>
      <pc:sldChg chg="modSp">
        <pc:chgData name="Morris, Tracie Greenway" userId="S::tmorris@fdic.gov::2be9a26c-3391-49cc-8546-77551a29fb71" providerId="AD" clId="Web-{C205908F-F9C6-368E-2121-ABE9FB4346E2}" dt="2022-12-04T17:31:09.124" v="67"/>
        <pc:sldMkLst>
          <pc:docMk/>
          <pc:sldMk cId="1465434806" sldId="269"/>
        </pc:sldMkLst>
        <pc:picChg chg="mod">
          <ac:chgData name="Morris, Tracie Greenway" userId="S::tmorris@fdic.gov::2be9a26c-3391-49cc-8546-77551a29fb71" providerId="AD" clId="Web-{C205908F-F9C6-368E-2121-ABE9FB4346E2}" dt="2022-12-04T17:31:09.124" v="67"/>
          <ac:picMkLst>
            <pc:docMk/>
            <pc:sldMk cId="1465434806" sldId="269"/>
            <ac:picMk id="5" creationId="{00000000-0000-0000-0000-000000000000}"/>
          </ac:picMkLst>
        </pc:picChg>
      </pc:sldChg>
      <pc:sldChg chg="modSp">
        <pc:chgData name="Morris, Tracie Greenway" userId="S::tmorris@fdic.gov::2be9a26c-3391-49cc-8546-77551a29fb71" providerId="AD" clId="Web-{C205908F-F9C6-368E-2121-ABE9FB4346E2}" dt="2022-12-04T17:34:22.986" v="81"/>
        <pc:sldMkLst>
          <pc:docMk/>
          <pc:sldMk cId="2573334692" sldId="270"/>
        </pc:sldMkLst>
        <pc:picChg chg="mod">
          <ac:chgData name="Morris, Tracie Greenway" userId="S::tmorris@fdic.gov::2be9a26c-3391-49cc-8546-77551a29fb71" providerId="AD" clId="Web-{C205908F-F9C6-368E-2121-ABE9FB4346E2}" dt="2022-12-04T17:34:22.986" v="81"/>
          <ac:picMkLst>
            <pc:docMk/>
            <pc:sldMk cId="2573334692" sldId="270"/>
            <ac:picMk id="5" creationId="{00000000-0000-0000-0000-000000000000}"/>
          </ac:picMkLst>
        </pc:picChg>
      </pc:sldChg>
      <pc:sldChg chg="modSp">
        <pc:chgData name="Morris, Tracie Greenway" userId="S::tmorris@fdic.gov::2be9a26c-3391-49cc-8546-77551a29fb71" providerId="AD" clId="Web-{C205908F-F9C6-368E-2121-ABE9FB4346E2}" dt="2022-12-04T17:33:03.438" v="76"/>
        <pc:sldMkLst>
          <pc:docMk/>
          <pc:sldMk cId="1278380727" sldId="271"/>
        </pc:sldMkLst>
        <pc:picChg chg="mod">
          <ac:chgData name="Morris, Tracie Greenway" userId="S::tmorris@fdic.gov::2be9a26c-3391-49cc-8546-77551a29fb71" providerId="AD" clId="Web-{C205908F-F9C6-368E-2121-ABE9FB4346E2}" dt="2022-12-04T17:33:03.438" v="76"/>
          <ac:picMkLst>
            <pc:docMk/>
            <pc:sldMk cId="1278380727" sldId="271"/>
            <ac:picMk id="5" creationId="{00000000-0000-0000-0000-000000000000}"/>
          </ac:picMkLst>
        </pc:picChg>
      </pc:sldChg>
      <pc:sldChg chg="modSp">
        <pc:chgData name="Morris, Tracie Greenway" userId="S::tmorris@fdic.gov::2be9a26c-3391-49cc-8546-77551a29fb71" providerId="AD" clId="Web-{C205908F-F9C6-368E-2121-ABE9FB4346E2}" dt="2022-12-04T17:38:05.832" v="103"/>
        <pc:sldMkLst>
          <pc:docMk/>
          <pc:sldMk cId="3289417029" sldId="272"/>
        </pc:sldMkLst>
        <pc:picChg chg="mod">
          <ac:chgData name="Morris, Tracie Greenway" userId="S::tmorris@fdic.gov::2be9a26c-3391-49cc-8546-77551a29fb71" providerId="AD" clId="Web-{C205908F-F9C6-368E-2121-ABE9FB4346E2}" dt="2022-12-04T17:37:48.551" v="101"/>
          <ac:picMkLst>
            <pc:docMk/>
            <pc:sldMk cId="3289417029" sldId="272"/>
            <ac:picMk id="3" creationId="{00000000-0000-0000-0000-000000000000}"/>
          </ac:picMkLst>
        </pc:picChg>
        <pc:picChg chg="mod">
          <ac:chgData name="Morris, Tracie Greenway" userId="S::tmorris@fdic.gov::2be9a26c-3391-49cc-8546-77551a29fb71" providerId="AD" clId="Web-{C205908F-F9C6-368E-2121-ABE9FB4346E2}" dt="2022-12-04T17:37:57.582" v="102"/>
          <ac:picMkLst>
            <pc:docMk/>
            <pc:sldMk cId="3289417029" sldId="272"/>
            <ac:picMk id="9" creationId="{00000000-0000-0000-0000-000000000000}"/>
          </ac:picMkLst>
        </pc:picChg>
        <pc:picChg chg="mod">
          <ac:chgData name="Morris, Tracie Greenway" userId="S::tmorris@fdic.gov::2be9a26c-3391-49cc-8546-77551a29fb71" providerId="AD" clId="Web-{C205908F-F9C6-368E-2121-ABE9FB4346E2}" dt="2022-12-04T17:38:05.832" v="103"/>
          <ac:picMkLst>
            <pc:docMk/>
            <pc:sldMk cId="3289417029" sldId="272"/>
            <ac:picMk id="10" creationId="{00000000-0000-0000-0000-000000000000}"/>
          </ac:picMkLst>
        </pc:picChg>
      </pc:sldChg>
      <pc:sldChg chg="modSp">
        <pc:chgData name="Morris, Tracie Greenway" userId="S::tmorris@fdic.gov::2be9a26c-3391-49cc-8546-77551a29fb71" providerId="AD" clId="Web-{C205908F-F9C6-368E-2121-ABE9FB4346E2}" dt="2022-12-04T17:38:56.974" v="108"/>
        <pc:sldMkLst>
          <pc:docMk/>
          <pc:sldMk cId="3056695198" sldId="273"/>
        </pc:sldMkLst>
        <pc:picChg chg="mod">
          <ac:chgData name="Morris, Tracie Greenway" userId="S::tmorris@fdic.gov::2be9a26c-3391-49cc-8546-77551a29fb71" providerId="AD" clId="Web-{C205908F-F9C6-368E-2121-ABE9FB4346E2}" dt="2022-12-04T17:38:56.974" v="108"/>
          <ac:picMkLst>
            <pc:docMk/>
            <pc:sldMk cId="3056695198" sldId="273"/>
            <ac:picMk id="5" creationId="{00000000-0000-0000-0000-000000000000}"/>
          </ac:picMkLst>
        </pc:picChg>
      </pc:sldChg>
      <pc:sldChg chg="modSp">
        <pc:chgData name="Morris, Tracie Greenway" userId="S::tmorris@fdic.gov::2be9a26c-3391-49cc-8546-77551a29fb71" providerId="AD" clId="Web-{C205908F-F9C6-368E-2121-ABE9FB4346E2}" dt="2022-12-04T17:40:26.194" v="115"/>
        <pc:sldMkLst>
          <pc:docMk/>
          <pc:sldMk cId="1430117316" sldId="274"/>
        </pc:sldMkLst>
        <pc:spChg chg="mod">
          <ac:chgData name="Morris, Tracie Greenway" userId="S::tmorris@fdic.gov::2be9a26c-3391-49cc-8546-77551a29fb71" providerId="AD" clId="Web-{C205908F-F9C6-368E-2121-ABE9FB4346E2}" dt="2022-12-04T17:39:46.052" v="112"/>
          <ac:spMkLst>
            <pc:docMk/>
            <pc:sldMk cId="1430117316" sldId="274"/>
            <ac:spMk id="5" creationId="{00000000-0000-0000-0000-000000000000}"/>
          </ac:spMkLst>
        </pc:spChg>
        <pc:spChg chg="mod">
          <ac:chgData name="Morris, Tracie Greenway" userId="S::tmorris@fdic.gov::2be9a26c-3391-49cc-8546-77551a29fb71" providerId="AD" clId="Web-{C205908F-F9C6-368E-2121-ABE9FB4346E2}" dt="2022-12-04T17:39:55.443" v="113"/>
          <ac:spMkLst>
            <pc:docMk/>
            <pc:sldMk cId="1430117316" sldId="274"/>
            <ac:spMk id="6" creationId="{00000000-0000-0000-0000-000000000000}"/>
          </ac:spMkLst>
        </pc:spChg>
        <pc:spChg chg="mod">
          <ac:chgData name="Morris, Tracie Greenway" userId="S::tmorris@fdic.gov::2be9a26c-3391-49cc-8546-77551a29fb71" providerId="AD" clId="Web-{C205908F-F9C6-368E-2121-ABE9FB4346E2}" dt="2022-12-04T17:40:05.959" v="114"/>
          <ac:spMkLst>
            <pc:docMk/>
            <pc:sldMk cId="1430117316" sldId="274"/>
            <ac:spMk id="7" creationId="{00000000-0000-0000-0000-000000000000}"/>
          </ac:spMkLst>
        </pc:spChg>
        <pc:picChg chg="mod">
          <ac:chgData name="Morris, Tracie Greenway" userId="S::tmorris@fdic.gov::2be9a26c-3391-49cc-8546-77551a29fb71" providerId="AD" clId="Web-{C205908F-F9C6-368E-2121-ABE9FB4346E2}" dt="2022-12-04T17:18:09.146" v="20"/>
          <ac:picMkLst>
            <pc:docMk/>
            <pc:sldMk cId="1430117316" sldId="274"/>
            <ac:picMk id="8" creationId="{00000000-0000-0000-0000-000000000000}"/>
          </ac:picMkLst>
        </pc:picChg>
        <pc:picChg chg="mod">
          <ac:chgData name="Morris, Tracie Greenway" userId="S::tmorris@fdic.gov::2be9a26c-3391-49cc-8546-77551a29fb71" providerId="AD" clId="Web-{C205908F-F9C6-368E-2121-ABE9FB4346E2}" dt="2022-12-04T17:40:26.194" v="115"/>
          <ac:picMkLst>
            <pc:docMk/>
            <pc:sldMk cId="1430117316" sldId="274"/>
            <ac:picMk id="9" creationId="{00000000-0000-0000-0000-000000000000}"/>
          </ac:picMkLst>
        </pc:picChg>
      </pc:sldChg>
      <pc:sldChg chg="modSp">
        <pc:chgData name="Morris, Tracie Greenway" userId="S::tmorris@fdic.gov::2be9a26c-3391-49cc-8546-77551a29fb71" providerId="AD" clId="Web-{C205908F-F9C6-368E-2121-ABE9FB4346E2}" dt="2022-12-04T17:15:56.785" v="19"/>
        <pc:sldMkLst>
          <pc:docMk/>
          <pc:sldMk cId="3909825995" sldId="275"/>
        </pc:sldMkLst>
        <pc:picChg chg="mod">
          <ac:chgData name="Morris, Tracie Greenway" userId="S::tmorris@fdic.gov::2be9a26c-3391-49cc-8546-77551a29fb71" providerId="AD" clId="Web-{C205908F-F9C6-368E-2121-ABE9FB4346E2}" dt="2022-12-04T17:15:56.785" v="19"/>
          <ac:picMkLst>
            <pc:docMk/>
            <pc:sldMk cId="3909825995" sldId="275"/>
            <ac:picMk id="6" creationId="{594D8876-A0C1-42A8-A727-93AAC3A269C4}"/>
          </ac:picMkLst>
        </pc:picChg>
        <pc:picChg chg="mod">
          <ac:chgData name="Morris, Tracie Greenway" userId="S::tmorris@fdic.gov::2be9a26c-3391-49cc-8546-77551a29fb71" providerId="AD" clId="Web-{C205908F-F9C6-368E-2121-ABE9FB4346E2}" dt="2022-12-04T17:15:48.425" v="18"/>
          <ac:picMkLst>
            <pc:docMk/>
            <pc:sldMk cId="3909825995" sldId="275"/>
            <ac:picMk id="7" creationId="{00000000-0000-0000-0000-000000000000}"/>
          </ac:picMkLst>
        </pc:picChg>
      </pc:sldChg>
      <pc:sldChg chg="modSp">
        <pc:chgData name="Morris, Tracie Greenway" userId="S::tmorris@fdic.gov::2be9a26c-3391-49cc-8546-77551a29fb71" providerId="AD" clId="Web-{C205908F-F9C6-368E-2121-ABE9FB4346E2}" dt="2022-12-04T17:22:51.915" v="36"/>
        <pc:sldMkLst>
          <pc:docMk/>
          <pc:sldMk cId="3176387819" sldId="276"/>
        </pc:sldMkLst>
        <pc:picChg chg="mod">
          <ac:chgData name="Morris, Tracie Greenway" userId="S::tmorris@fdic.gov::2be9a26c-3391-49cc-8546-77551a29fb71" providerId="AD" clId="Web-{C205908F-F9C6-368E-2121-ABE9FB4346E2}" dt="2022-12-04T17:22:02.696" v="32"/>
          <ac:picMkLst>
            <pc:docMk/>
            <pc:sldMk cId="3176387819" sldId="276"/>
            <ac:picMk id="5" creationId="{00000000-0000-0000-0000-000000000000}"/>
          </ac:picMkLst>
        </pc:picChg>
        <pc:picChg chg="mod">
          <ac:chgData name="Morris, Tracie Greenway" userId="S::tmorris@fdic.gov::2be9a26c-3391-49cc-8546-77551a29fb71" providerId="AD" clId="Web-{C205908F-F9C6-368E-2121-ABE9FB4346E2}" dt="2022-12-04T17:22:15.274" v="33"/>
          <ac:picMkLst>
            <pc:docMk/>
            <pc:sldMk cId="3176387819" sldId="276"/>
            <ac:picMk id="7" creationId="{00000000-0000-0000-0000-000000000000}"/>
          </ac:picMkLst>
        </pc:picChg>
        <pc:picChg chg="mod">
          <ac:chgData name="Morris, Tracie Greenway" userId="S::tmorris@fdic.gov::2be9a26c-3391-49cc-8546-77551a29fb71" providerId="AD" clId="Web-{C205908F-F9C6-368E-2121-ABE9FB4346E2}" dt="2022-12-04T17:22:27.383" v="34"/>
          <ac:picMkLst>
            <pc:docMk/>
            <pc:sldMk cId="3176387819" sldId="276"/>
            <ac:picMk id="9" creationId="{00000000-0000-0000-0000-000000000000}"/>
          </ac:picMkLst>
        </pc:picChg>
        <pc:picChg chg="mod">
          <ac:chgData name="Morris, Tracie Greenway" userId="S::tmorris@fdic.gov::2be9a26c-3391-49cc-8546-77551a29fb71" providerId="AD" clId="Web-{C205908F-F9C6-368E-2121-ABE9FB4346E2}" dt="2022-12-04T17:22:41.368" v="35"/>
          <ac:picMkLst>
            <pc:docMk/>
            <pc:sldMk cId="3176387819" sldId="276"/>
            <ac:picMk id="11" creationId="{00000000-0000-0000-0000-000000000000}"/>
          </ac:picMkLst>
        </pc:picChg>
        <pc:picChg chg="mod">
          <ac:chgData name="Morris, Tracie Greenway" userId="S::tmorris@fdic.gov::2be9a26c-3391-49cc-8546-77551a29fb71" providerId="AD" clId="Web-{C205908F-F9C6-368E-2121-ABE9FB4346E2}" dt="2022-12-04T17:22:51.915" v="36"/>
          <ac:picMkLst>
            <pc:docMk/>
            <pc:sldMk cId="3176387819" sldId="276"/>
            <ac:picMk id="13" creationId="{00000000-0000-0000-0000-000000000000}"/>
          </ac:picMkLst>
        </pc:picChg>
        <pc:picChg chg="mod">
          <ac:chgData name="Morris, Tracie Greenway" userId="S::tmorris@fdic.gov::2be9a26c-3391-49cc-8546-77551a29fb71" providerId="AD" clId="Web-{C205908F-F9C6-368E-2121-ABE9FB4346E2}" dt="2022-12-04T17:21:23.976" v="30"/>
          <ac:picMkLst>
            <pc:docMk/>
            <pc:sldMk cId="3176387819" sldId="276"/>
            <ac:picMk id="17" creationId="{00000000-0000-0000-0000-000000000000}"/>
          </ac:picMkLst>
        </pc:picChg>
      </pc:sldChg>
      <pc:sldChg chg="modSp">
        <pc:chgData name="Morris, Tracie Greenway" userId="S::tmorris@fdic.gov::2be9a26c-3391-49cc-8546-77551a29fb71" providerId="AD" clId="Web-{C205908F-F9C6-368E-2121-ABE9FB4346E2}" dt="2022-12-04T17:24:17.322" v="40"/>
        <pc:sldMkLst>
          <pc:docMk/>
          <pc:sldMk cId="3485534943" sldId="277"/>
        </pc:sldMkLst>
        <pc:picChg chg="mod">
          <ac:chgData name="Morris, Tracie Greenway" userId="S::tmorris@fdic.gov::2be9a26c-3391-49cc-8546-77551a29fb71" providerId="AD" clId="Web-{C205908F-F9C6-368E-2121-ABE9FB4346E2}" dt="2022-12-04T17:23:42.822" v="37"/>
          <ac:picMkLst>
            <pc:docMk/>
            <pc:sldMk cId="3485534943" sldId="277"/>
            <ac:picMk id="10" creationId="{00000000-0000-0000-0000-000000000000}"/>
          </ac:picMkLst>
        </pc:picChg>
        <pc:picChg chg="mod">
          <ac:chgData name="Morris, Tracie Greenway" userId="S::tmorris@fdic.gov::2be9a26c-3391-49cc-8546-77551a29fb71" providerId="AD" clId="Web-{C205908F-F9C6-368E-2121-ABE9FB4346E2}" dt="2022-12-04T17:23:52.572" v="38"/>
          <ac:picMkLst>
            <pc:docMk/>
            <pc:sldMk cId="3485534943" sldId="277"/>
            <ac:picMk id="11" creationId="{00000000-0000-0000-0000-000000000000}"/>
          </ac:picMkLst>
        </pc:picChg>
        <pc:picChg chg="mod">
          <ac:chgData name="Morris, Tracie Greenway" userId="S::tmorris@fdic.gov::2be9a26c-3391-49cc-8546-77551a29fb71" providerId="AD" clId="Web-{C205908F-F9C6-368E-2121-ABE9FB4346E2}" dt="2022-12-04T17:24:04.181" v="39"/>
          <ac:picMkLst>
            <pc:docMk/>
            <pc:sldMk cId="3485534943" sldId="277"/>
            <ac:picMk id="12" creationId="{00000000-0000-0000-0000-000000000000}"/>
          </ac:picMkLst>
        </pc:picChg>
        <pc:picChg chg="mod">
          <ac:chgData name="Morris, Tracie Greenway" userId="S::tmorris@fdic.gov::2be9a26c-3391-49cc-8546-77551a29fb71" providerId="AD" clId="Web-{C205908F-F9C6-368E-2121-ABE9FB4346E2}" dt="2022-12-04T17:24:17.322" v="40"/>
          <ac:picMkLst>
            <pc:docMk/>
            <pc:sldMk cId="3485534943" sldId="277"/>
            <ac:picMk id="13" creationId="{00000000-0000-0000-0000-000000000000}"/>
          </ac:picMkLst>
        </pc:picChg>
      </pc:sldChg>
      <pc:sldChg chg="modSp">
        <pc:chgData name="Morris, Tracie Greenway" userId="S::tmorris@fdic.gov::2be9a26c-3391-49cc-8546-77551a29fb71" providerId="AD" clId="Web-{C205908F-F9C6-368E-2121-ABE9FB4346E2}" dt="2022-12-04T17:30:16.342" v="64"/>
        <pc:sldMkLst>
          <pc:docMk/>
          <pc:sldMk cId="1102291169" sldId="278"/>
        </pc:sldMkLst>
        <pc:spChg chg="mod">
          <ac:chgData name="Morris, Tracie Greenway" userId="S::tmorris@fdic.gov::2be9a26c-3391-49cc-8546-77551a29fb71" providerId="AD" clId="Web-{C205908F-F9C6-368E-2121-ABE9FB4346E2}" dt="2022-12-04T17:29:59.076" v="63"/>
          <ac:spMkLst>
            <pc:docMk/>
            <pc:sldMk cId="1102291169" sldId="278"/>
            <ac:spMk id="12" creationId="{00000000-0000-0000-0000-000000000000}"/>
          </ac:spMkLst>
        </pc:spChg>
        <pc:grpChg chg="mod">
          <ac:chgData name="Morris, Tracie Greenway" userId="S::tmorris@fdic.gov::2be9a26c-3391-49cc-8546-77551a29fb71" providerId="AD" clId="Web-{C205908F-F9C6-368E-2121-ABE9FB4346E2}" dt="2022-12-04T17:30:16.342" v="64"/>
          <ac:grpSpMkLst>
            <pc:docMk/>
            <pc:sldMk cId="1102291169" sldId="278"/>
            <ac:grpSpMk id="7" creationId="{00000000-0000-0000-0000-000000000000}"/>
          </ac:grpSpMkLst>
        </pc:grpChg>
        <pc:picChg chg="mod">
          <ac:chgData name="Morris, Tracie Greenway" userId="S::tmorris@fdic.gov::2be9a26c-3391-49cc-8546-77551a29fb71" providerId="AD" clId="Web-{C205908F-F9C6-368E-2121-ABE9FB4346E2}" dt="2022-12-04T17:29:48.436" v="62"/>
          <ac:picMkLst>
            <pc:docMk/>
            <pc:sldMk cId="1102291169" sldId="278"/>
            <ac:picMk id="6" creationId="{00000000-0000-0000-0000-000000000000}"/>
          </ac:picMkLst>
        </pc:picChg>
      </pc:sldChg>
      <pc:sldChg chg="modSp">
        <pc:chgData name="Morris, Tracie Greenway" userId="S::tmorris@fdic.gov::2be9a26c-3391-49cc-8546-77551a29fb71" providerId="AD" clId="Web-{C205908F-F9C6-368E-2121-ABE9FB4346E2}" dt="2022-12-04T17:30:53.483" v="66"/>
        <pc:sldMkLst>
          <pc:docMk/>
          <pc:sldMk cId="3269185061" sldId="279"/>
        </pc:sldMkLst>
        <pc:spChg chg="mod">
          <ac:chgData name="Morris, Tracie Greenway" userId="S::tmorris@fdic.gov::2be9a26c-3391-49cc-8546-77551a29fb71" providerId="AD" clId="Web-{C205908F-F9C6-368E-2121-ABE9FB4346E2}" dt="2022-12-04T17:30:53.483" v="66"/>
          <ac:spMkLst>
            <pc:docMk/>
            <pc:sldMk cId="3269185061" sldId="279"/>
            <ac:spMk id="6" creationId="{00000000-0000-0000-0000-000000000000}"/>
          </ac:spMkLst>
        </pc:spChg>
        <pc:picChg chg="mod">
          <ac:chgData name="Morris, Tracie Greenway" userId="S::tmorris@fdic.gov::2be9a26c-3391-49cc-8546-77551a29fb71" providerId="AD" clId="Web-{C205908F-F9C6-368E-2121-ABE9FB4346E2}" dt="2022-12-04T17:30:41.061" v="65"/>
          <ac:picMkLst>
            <pc:docMk/>
            <pc:sldMk cId="3269185061" sldId="279"/>
            <ac:picMk id="7" creationId="{00000000-0000-0000-0000-000000000000}"/>
          </ac:picMkLst>
        </pc:picChg>
      </pc:sldChg>
      <pc:sldChg chg="modSp">
        <pc:chgData name="Morris, Tracie Greenway" userId="S::tmorris@fdic.gov::2be9a26c-3391-49cc-8546-77551a29fb71" providerId="AD" clId="Web-{C205908F-F9C6-368E-2121-ABE9FB4346E2}" dt="2022-12-04T17:34:03.939" v="80"/>
        <pc:sldMkLst>
          <pc:docMk/>
          <pc:sldMk cId="2281234687" sldId="280"/>
        </pc:sldMkLst>
        <pc:picChg chg="mod">
          <ac:chgData name="Morris, Tracie Greenway" userId="S::tmorris@fdic.gov::2be9a26c-3391-49cc-8546-77551a29fb71" providerId="AD" clId="Web-{C205908F-F9C6-368E-2121-ABE9FB4346E2}" dt="2022-12-04T17:33:56.001" v="79"/>
          <ac:picMkLst>
            <pc:docMk/>
            <pc:sldMk cId="2281234687" sldId="280"/>
            <ac:picMk id="6" creationId="{00000000-0000-0000-0000-000000000000}"/>
          </ac:picMkLst>
        </pc:picChg>
        <pc:picChg chg="mod">
          <ac:chgData name="Morris, Tracie Greenway" userId="S::tmorris@fdic.gov::2be9a26c-3391-49cc-8546-77551a29fb71" providerId="AD" clId="Web-{C205908F-F9C6-368E-2121-ABE9FB4346E2}" dt="2022-12-04T17:34:03.939" v="80"/>
          <ac:picMkLst>
            <pc:docMk/>
            <pc:sldMk cId="2281234687" sldId="280"/>
            <ac:picMk id="7" creationId="{00000000-0000-0000-0000-000000000000}"/>
          </ac:picMkLst>
        </pc:picChg>
        <pc:picChg chg="mod">
          <ac:chgData name="Morris, Tracie Greenway" userId="S::tmorris@fdic.gov::2be9a26c-3391-49cc-8546-77551a29fb71" providerId="AD" clId="Web-{C205908F-F9C6-368E-2121-ABE9FB4346E2}" dt="2022-12-04T17:33:38.735" v="78"/>
          <ac:picMkLst>
            <pc:docMk/>
            <pc:sldMk cId="2281234687" sldId="280"/>
            <ac:picMk id="11" creationId="{00000000-0000-0000-0000-000000000000}"/>
          </ac:picMkLst>
        </pc:picChg>
        <pc:picChg chg="mod">
          <ac:chgData name="Morris, Tracie Greenway" userId="S::tmorris@fdic.gov::2be9a26c-3391-49cc-8546-77551a29fb71" providerId="AD" clId="Web-{C205908F-F9C6-368E-2121-ABE9FB4346E2}" dt="2022-12-04T17:33:28.892" v="77"/>
          <ac:picMkLst>
            <pc:docMk/>
            <pc:sldMk cId="2281234687" sldId="280"/>
            <ac:picMk id="15" creationId="{00000000-0000-0000-0000-000000000000}"/>
          </ac:picMkLst>
        </pc:picChg>
      </pc:sldChg>
      <pc:sldChg chg="modSp">
        <pc:chgData name="Morris, Tracie Greenway" userId="S::tmorris@fdic.gov::2be9a26c-3391-49cc-8546-77551a29fb71" providerId="AD" clId="Web-{C205908F-F9C6-368E-2121-ABE9FB4346E2}" dt="2022-12-04T17:20:48.507" v="29"/>
        <pc:sldMkLst>
          <pc:docMk/>
          <pc:sldMk cId="2336392383" sldId="288"/>
        </pc:sldMkLst>
        <pc:picChg chg="mod">
          <ac:chgData name="Morris, Tracie Greenway" userId="S::tmorris@fdic.gov::2be9a26c-3391-49cc-8546-77551a29fb71" providerId="AD" clId="Web-{C205908F-F9C6-368E-2121-ABE9FB4346E2}" dt="2022-12-04T17:20:48.507" v="29"/>
          <ac:picMkLst>
            <pc:docMk/>
            <pc:sldMk cId="2336392383" sldId="288"/>
            <ac:picMk id="6" creationId="{00000000-0000-0000-0000-000000000000}"/>
          </ac:picMkLst>
        </pc:picChg>
      </pc:sldChg>
      <pc:sldChg chg="modSp">
        <pc:chgData name="Morris, Tracie Greenway" userId="S::tmorris@fdic.gov::2be9a26c-3391-49cc-8546-77551a29fb71" providerId="AD" clId="Web-{C205908F-F9C6-368E-2121-ABE9FB4346E2}" dt="2022-12-04T17:14:34.780" v="16"/>
        <pc:sldMkLst>
          <pc:docMk/>
          <pc:sldMk cId="2830614349" sldId="289"/>
        </pc:sldMkLst>
        <pc:spChg chg="mod">
          <ac:chgData name="Morris, Tracie Greenway" userId="S::tmorris@fdic.gov::2be9a26c-3391-49cc-8546-77551a29fb71" providerId="AD" clId="Web-{C205908F-F9C6-368E-2121-ABE9FB4346E2}" dt="2022-12-04T17:14:34.780" v="16"/>
          <ac:spMkLst>
            <pc:docMk/>
            <pc:sldMk cId="2830614349" sldId="289"/>
            <ac:spMk id="5" creationId="{00000000-0000-0000-0000-000000000000}"/>
          </ac:spMkLst>
        </pc:spChg>
        <pc:spChg chg="mod">
          <ac:chgData name="Morris, Tracie Greenway" userId="S::tmorris@fdic.gov::2be9a26c-3391-49cc-8546-77551a29fb71" providerId="AD" clId="Web-{C205908F-F9C6-368E-2121-ABE9FB4346E2}" dt="2022-12-04T17:14:02.858" v="14"/>
          <ac:spMkLst>
            <pc:docMk/>
            <pc:sldMk cId="2830614349" sldId="289"/>
            <ac:spMk id="9" creationId="{00000000-0000-0000-0000-000000000000}"/>
          </ac:spMkLst>
        </pc:spChg>
        <pc:picChg chg="mod">
          <ac:chgData name="Morris, Tracie Greenway" userId="S::tmorris@fdic.gov::2be9a26c-3391-49cc-8546-77551a29fb71" providerId="AD" clId="Web-{C205908F-F9C6-368E-2121-ABE9FB4346E2}" dt="2022-12-04T17:14:16.061" v="15"/>
          <ac:picMkLst>
            <pc:docMk/>
            <pc:sldMk cId="2830614349" sldId="289"/>
            <ac:picMk id="8" creationId="{00000000-0000-0000-0000-000000000000}"/>
          </ac:picMkLst>
        </pc:picChg>
      </pc:sldChg>
      <pc:sldChg chg="modSp">
        <pc:chgData name="Morris, Tracie Greenway" userId="S::tmorris@fdic.gov::2be9a26c-3391-49cc-8546-77551a29fb71" providerId="AD" clId="Web-{C205908F-F9C6-368E-2121-ABE9FB4346E2}" dt="2022-12-04T17:25:09.964" v="43"/>
        <pc:sldMkLst>
          <pc:docMk/>
          <pc:sldMk cId="1089073108" sldId="290"/>
        </pc:sldMkLst>
        <pc:spChg chg="mod">
          <ac:chgData name="Morris, Tracie Greenway" userId="S::tmorris@fdic.gov::2be9a26c-3391-49cc-8546-77551a29fb71" providerId="AD" clId="Web-{C205908F-F9C6-368E-2121-ABE9FB4346E2}" dt="2022-12-04T17:24:41.713" v="41"/>
          <ac:spMkLst>
            <pc:docMk/>
            <pc:sldMk cId="1089073108" sldId="290"/>
            <ac:spMk id="5" creationId="{00000000-0000-0000-0000-000000000000}"/>
          </ac:spMkLst>
        </pc:spChg>
        <pc:spChg chg="mod">
          <ac:chgData name="Morris, Tracie Greenway" userId="S::tmorris@fdic.gov::2be9a26c-3391-49cc-8546-77551a29fb71" providerId="AD" clId="Web-{C205908F-F9C6-368E-2121-ABE9FB4346E2}" dt="2022-12-04T17:24:59.682" v="42"/>
          <ac:spMkLst>
            <pc:docMk/>
            <pc:sldMk cId="1089073108" sldId="290"/>
            <ac:spMk id="8" creationId="{00000000-0000-0000-0000-000000000000}"/>
          </ac:spMkLst>
        </pc:spChg>
        <pc:picChg chg="mod">
          <ac:chgData name="Morris, Tracie Greenway" userId="S::tmorris@fdic.gov::2be9a26c-3391-49cc-8546-77551a29fb71" providerId="AD" clId="Web-{C205908F-F9C6-368E-2121-ABE9FB4346E2}" dt="2022-12-04T17:25:09.964" v="43"/>
          <ac:picMkLst>
            <pc:docMk/>
            <pc:sldMk cId="1089073108" sldId="290"/>
            <ac:picMk id="14" creationId="{00000000-0000-0000-0000-000000000000}"/>
          </ac:picMkLst>
        </pc:picChg>
      </pc:sldChg>
      <pc:sldChg chg="modSp">
        <pc:chgData name="Morris, Tracie Greenway" userId="S::tmorris@fdic.gov::2be9a26c-3391-49cc-8546-77551a29fb71" providerId="AD" clId="Web-{C205908F-F9C6-368E-2121-ABE9FB4346E2}" dt="2022-12-04T17:26:21.183" v="48"/>
        <pc:sldMkLst>
          <pc:docMk/>
          <pc:sldMk cId="38594297" sldId="293"/>
        </pc:sldMkLst>
        <pc:spChg chg="mod">
          <ac:chgData name="Morris, Tracie Greenway" userId="S::tmorris@fdic.gov::2be9a26c-3391-49cc-8546-77551a29fb71" providerId="AD" clId="Web-{C205908F-F9C6-368E-2121-ABE9FB4346E2}" dt="2022-12-04T17:26:01.308" v="46"/>
          <ac:spMkLst>
            <pc:docMk/>
            <pc:sldMk cId="38594297" sldId="293"/>
            <ac:spMk id="4" creationId="{00000000-0000-0000-0000-000000000000}"/>
          </ac:spMkLst>
        </pc:spChg>
        <pc:spChg chg="mod">
          <ac:chgData name="Morris, Tracie Greenway" userId="S::tmorris@fdic.gov::2be9a26c-3391-49cc-8546-77551a29fb71" providerId="AD" clId="Web-{C205908F-F9C6-368E-2121-ABE9FB4346E2}" dt="2022-12-04T17:26:12.214" v="47"/>
          <ac:spMkLst>
            <pc:docMk/>
            <pc:sldMk cId="38594297" sldId="293"/>
            <ac:spMk id="6" creationId="{00000000-0000-0000-0000-000000000000}"/>
          </ac:spMkLst>
        </pc:spChg>
        <pc:picChg chg="mod">
          <ac:chgData name="Morris, Tracie Greenway" userId="S::tmorris@fdic.gov::2be9a26c-3391-49cc-8546-77551a29fb71" providerId="AD" clId="Web-{C205908F-F9C6-368E-2121-ABE9FB4346E2}" dt="2022-12-04T17:26:21.183" v="48"/>
          <ac:picMkLst>
            <pc:docMk/>
            <pc:sldMk cId="38594297" sldId="293"/>
            <ac:picMk id="10" creationId="{00000000-0000-0000-0000-000000000000}"/>
          </ac:picMkLst>
        </pc:picChg>
      </pc:sldChg>
      <pc:sldChg chg="modSp">
        <pc:chgData name="Morris, Tracie Greenway" userId="S::tmorris@fdic.gov::2be9a26c-3391-49cc-8546-77551a29fb71" providerId="AD" clId="Web-{C205908F-F9C6-368E-2121-ABE9FB4346E2}" dt="2022-12-04T17:28:00.419" v="55"/>
        <pc:sldMkLst>
          <pc:docMk/>
          <pc:sldMk cId="1975930476" sldId="294"/>
        </pc:sldMkLst>
        <pc:spChg chg="mod">
          <ac:chgData name="Morris, Tracie Greenway" userId="S::tmorris@fdic.gov::2be9a26c-3391-49cc-8546-77551a29fb71" providerId="AD" clId="Web-{C205908F-F9C6-368E-2121-ABE9FB4346E2}" dt="2022-12-04T17:27:32.450" v="53"/>
          <ac:spMkLst>
            <pc:docMk/>
            <pc:sldMk cId="1975930476" sldId="294"/>
            <ac:spMk id="5" creationId="{00000000-0000-0000-0000-000000000000}"/>
          </ac:spMkLst>
        </pc:spChg>
        <pc:spChg chg="mod">
          <ac:chgData name="Morris, Tracie Greenway" userId="S::tmorris@fdic.gov::2be9a26c-3391-49cc-8546-77551a29fb71" providerId="AD" clId="Web-{C205908F-F9C6-368E-2121-ABE9FB4346E2}" dt="2022-12-04T17:27:47.419" v="54"/>
          <ac:spMkLst>
            <pc:docMk/>
            <pc:sldMk cId="1975930476" sldId="294"/>
            <ac:spMk id="8" creationId="{00000000-0000-0000-0000-000000000000}"/>
          </ac:spMkLst>
        </pc:spChg>
        <pc:picChg chg="mod">
          <ac:chgData name="Morris, Tracie Greenway" userId="S::tmorris@fdic.gov::2be9a26c-3391-49cc-8546-77551a29fb71" providerId="AD" clId="Web-{C205908F-F9C6-368E-2121-ABE9FB4346E2}" dt="2022-12-04T17:28:00.419" v="55"/>
          <ac:picMkLst>
            <pc:docMk/>
            <pc:sldMk cId="1975930476" sldId="294"/>
            <ac:picMk id="14" creationId="{00000000-0000-0000-0000-000000000000}"/>
          </ac:picMkLst>
        </pc:picChg>
      </pc:sldChg>
      <pc:sldChg chg="modSp">
        <pc:chgData name="Morris, Tracie Greenway" userId="S::tmorris@fdic.gov::2be9a26c-3391-49cc-8546-77551a29fb71" providerId="AD" clId="Web-{C205908F-F9C6-368E-2121-ABE9FB4346E2}" dt="2022-12-04T17:29:21.185" v="60"/>
        <pc:sldMkLst>
          <pc:docMk/>
          <pc:sldMk cId="3847862875" sldId="295"/>
        </pc:sldMkLst>
        <pc:spChg chg="mod">
          <ac:chgData name="Morris, Tracie Greenway" userId="S::tmorris@fdic.gov::2be9a26c-3391-49cc-8546-77551a29fb71" providerId="AD" clId="Web-{C205908F-F9C6-368E-2121-ABE9FB4346E2}" dt="2022-12-04T17:28:59.310" v="58"/>
          <ac:spMkLst>
            <pc:docMk/>
            <pc:sldMk cId="3847862875" sldId="295"/>
            <ac:spMk id="5" creationId="{00000000-0000-0000-0000-000000000000}"/>
          </ac:spMkLst>
        </pc:spChg>
        <pc:spChg chg="mod">
          <ac:chgData name="Morris, Tracie Greenway" userId="S::tmorris@fdic.gov::2be9a26c-3391-49cc-8546-77551a29fb71" providerId="AD" clId="Web-{C205908F-F9C6-368E-2121-ABE9FB4346E2}" dt="2022-12-04T17:29:09.951" v="59"/>
          <ac:spMkLst>
            <pc:docMk/>
            <pc:sldMk cId="3847862875" sldId="295"/>
            <ac:spMk id="7" creationId="{00000000-0000-0000-0000-000000000000}"/>
          </ac:spMkLst>
        </pc:spChg>
        <pc:picChg chg="mod">
          <ac:chgData name="Morris, Tracie Greenway" userId="S::tmorris@fdic.gov::2be9a26c-3391-49cc-8546-77551a29fb71" providerId="AD" clId="Web-{C205908F-F9C6-368E-2121-ABE9FB4346E2}" dt="2022-12-04T17:29:21.185" v="60"/>
          <ac:picMkLst>
            <pc:docMk/>
            <pc:sldMk cId="3847862875" sldId="295"/>
            <ac:picMk id="12" creationId="{00000000-0000-0000-0000-000000000000}"/>
          </ac:picMkLst>
        </pc:picChg>
      </pc:sldChg>
      <pc:sldChg chg="modSp">
        <pc:chgData name="Morris, Tracie Greenway" userId="S::tmorris@fdic.gov::2be9a26c-3391-49cc-8546-77551a29fb71" providerId="AD" clId="Web-{C205908F-F9C6-368E-2121-ABE9FB4346E2}" dt="2022-12-04T17:31:49.312" v="70"/>
        <pc:sldMkLst>
          <pc:docMk/>
          <pc:sldMk cId="219307901" sldId="296"/>
        </pc:sldMkLst>
        <pc:spChg chg="mod">
          <ac:chgData name="Morris, Tracie Greenway" userId="S::tmorris@fdic.gov::2be9a26c-3391-49cc-8546-77551a29fb71" providerId="AD" clId="Web-{C205908F-F9C6-368E-2121-ABE9FB4346E2}" dt="2022-12-04T17:31:27.515" v="68"/>
          <ac:spMkLst>
            <pc:docMk/>
            <pc:sldMk cId="219307901" sldId="296"/>
            <ac:spMk id="5" creationId="{00000000-0000-0000-0000-000000000000}"/>
          </ac:spMkLst>
        </pc:spChg>
        <pc:spChg chg="mod">
          <ac:chgData name="Morris, Tracie Greenway" userId="S::tmorris@fdic.gov::2be9a26c-3391-49cc-8546-77551a29fb71" providerId="AD" clId="Web-{C205908F-F9C6-368E-2121-ABE9FB4346E2}" dt="2022-12-04T17:31:41.171" v="69"/>
          <ac:spMkLst>
            <pc:docMk/>
            <pc:sldMk cId="219307901" sldId="296"/>
            <ac:spMk id="8" creationId="{00000000-0000-0000-0000-000000000000}"/>
          </ac:spMkLst>
        </pc:spChg>
        <pc:picChg chg="mod">
          <ac:chgData name="Morris, Tracie Greenway" userId="S::tmorris@fdic.gov::2be9a26c-3391-49cc-8546-77551a29fb71" providerId="AD" clId="Web-{C205908F-F9C6-368E-2121-ABE9FB4346E2}" dt="2022-12-04T17:31:49.312" v="70"/>
          <ac:picMkLst>
            <pc:docMk/>
            <pc:sldMk cId="219307901" sldId="296"/>
            <ac:picMk id="14" creationId="{00000000-0000-0000-0000-000000000000}"/>
          </ac:picMkLst>
        </pc:picChg>
      </pc:sldChg>
      <pc:sldChg chg="modSp">
        <pc:chgData name="Morris, Tracie Greenway" userId="S::tmorris@fdic.gov::2be9a26c-3391-49cc-8546-77551a29fb71" providerId="AD" clId="Web-{C205908F-F9C6-368E-2121-ABE9FB4346E2}" dt="2022-12-04T17:32:47.641" v="75"/>
        <pc:sldMkLst>
          <pc:docMk/>
          <pc:sldMk cId="3839372843" sldId="297"/>
        </pc:sldMkLst>
        <pc:spChg chg="mod">
          <ac:chgData name="Morris, Tracie Greenway" userId="S::tmorris@fdic.gov::2be9a26c-3391-49cc-8546-77551a29fb71" providerId="AD" clId="Web-{C205908F-F9C6-368E-2121-ABE9FB4346E2}" dt="2022-12-04T17:32:28.719" v="73"/>
          <ac:spMkLst>
            <pc:docMk/>
            <pc:sldMk cId="3839372843" sldId="297"/>
            <ac:spMk id="4" creationId="{00000000-0000-0000-0000-000000000000}"/>
          </ac:spMkLst>
        </pc:spChg>
        <pc:spChg chg="mod">
          <ac:chgData name="Morris, Tracie Greenway" userId="S::tmorris@fdic.gov::2be9a26c-3391-49cc-8546-77551a29fb71" providerId="AD" clId="Web-{C205908F-F9C6-368E-2121-ABE9FB4346E2}" dt="2022-12-04T17:32:41.063" v="74"/>
          <ac:spMkLst>
            <pc:docMk/>
            <pc:sldMk cId="3839372843" sldId="297"/>
            <ac:spMk id="6" creationId="{00000000-0000-0000-0000-000000000000}"/>
          </ac:spMkLst>
        </pc:spChg>
        <pc:picChg chg="mod">
          <ac:chgData name="Morris, Tracie Greenway" userId="S::tmorris@fdic.gov::2be9a26c-3391-49cc-8546-77551a29fb71" providerId="AD" clId="Web-{C205908F-F9C6-368E-2121-ABE9FB4346E2}" dt="2022-12-04T17:32:47.641" v="75"/>
          <ac:picMkLst>
            <pc:docMk/>
            <pc:sldMk cId="3839372843" sldId="297"/>
            <ac:picMk id="10" creationId="{00000000-0000-0000-0000-000000000000}"/>
          </ac:picMkLst>
        </pc:picChg>
      </pc:sldChg>
      <pc:sldChg chg="modSp">
        <pc:chgData name="Morris, Tracie Greenway" userId="S::tmorris@fdic.gov::2be9a26c-3391-49cc-8546-77551a29fb71" providerId="AD" clId="Web-{C205908F-F9C6-368E-2121-ABE9FB4346E2}" dt="2022-12-04T17:36:23.941" v="95"/>
        <pc:sldMkLst>
          <pc:docMk/>
          <pc:sldMk cId="1285314732" sldId="298"/>
        </pc:sldMkLst>
        <pc:spChg chg="mod">
          <ac:chgData name="Morris, Tracie Greenway" userId="S::tmorris@fdic.gov::2be9a26c-3391-49cc-8546-77551a29fb71" providerId="AD" clId="Web-{C205908F-F9C6-368E-2121-ABE9FB4346E2}" dt="2022-12-04T17:36:05.315" v="93"/>
          <ac:spMkLst>
            <pc:docMk/>
            <pc:sldMk cId="1285314732" sldId="298"/>
            <ac:spMk id="5" creationId="{00000000-0000-0000-0000-000000000000}"/>
          </ac:spMkLst>
        </pc:spChg>
        <pc:spChg chg="mod">
          <ac:chgData name="Morris, Tracie Greenway" userId="S::tmorris@fdic.gov::2be9a26c-3391-49cc-8546-77551a29fb71" providerId="AD" clId="Web-{C205908F-F9C6-368E-2121-ABE9FB4346E2}" dt="2022-12-04T17:36:18.206" v="94"/>
          <ac:spMkLst>
            <pc:docMk/>
            <pc:sldMk cId="1285314732" sldId="298"/>
            <ac:spMk id="8" creationId="{00000000-0000-0000-0000-000000000000}"/>
          </ac:spMkLst>
        </pc:spChg>
        <pc:picChg chg="mod">
          <ac:chgData name="Morris, Tracie Greenway" userId="S::tmorris@fdic.gov::2be9a26c-3391-49cc-8546-77551a29fb71" providerId="AD" clId="Web-{C205908F-F9C6-368E-2121-ABE9FB4346E2}" dt="2022-12-04T17:36:23.941" v="95"/>
          <ac:picMkLst>
            <pc:docMk/>
            <pc:sldMk cId="1285314732" sldId="298"/>
            <ac:picMk id="14" creationId="{00000000-0000-0000-0000-000000000000}"/>
          </ac:picMkLst>
        </pc:picChg>
      </pc:sldChg>
      <pc:sldChg chg="modSp">
        <pc:chgData name="Morris, Tracie Greenway" userId="S::tmorris@fdic.gov::2be9a26c-3391-49cc-8546-77551a29fb71" providerId="AD" clId="Web-{C205908F-F9C6-368E-2121-ABE9FB4346E2}" dt="2022-12-04T17:37:39.957" v="100"/>
        <pc:sldMkLst>
          <pc:docMk/>
          <pc:sldMk cId="2462205984" sldId="299"/>
        </pc:sldMkLst>
        <pc:spChg chg="mod">
          <ac:chgData name="Morris, Tracie Greenway" userId="S::tmorris@fdic.gov::2be9a26c-3391-49cc-8546-77551a29fb71" providerId="AD" clId="Web-{C205908F-F9C6-368E-2121-ABE9FB4346E2}" dt="2022-12-04T17:37:17.285" v="98"/>
          <ac:spMkLst>
            <pc:docMk/>
            <pc:sldMk cId="2462205984" sldId="299"/>
            <ac:spMk id="4" creationId="{00000000-0000-0000-0000-000000000000}"/>
          </ac:spMkLst>
        </pc:spChg>
        <pc:spChg chg="mod">
          <ac:chgData name="Morris, Tracie Greenway" userId="S::tmorris@fdic.gov::2be9a26c-3391-49cc-8546-77551a29fb71" providerId="AD" clId="Web-{C205908F-F9C6-368E-2121-ABE9FB4346E2}" dt="2022-12-04T17:37:34.535" v="99"/>
          <ac:spMkLst>
            <pc:docMk/>
            <pc:sldMk cId="2462205984" sldId="299"/>
            <ac:spMk id="6" creationId="{00000000-0000-0000-0000-000000000000}"/>
          </ac:spMkLst>
        </pc:spChg>
        <pc:picChg chg="mod">
          <ac:chgData name="Morris, Tracie Greenway" userId="S::tmorris@fdic.gov::2be9a26c-3391-49cc-8546-77551a29fb71" providerId="AD" clId="Web-{C205908F-F9C6-368E-2121-ABE9FB4346E2}" dt="2022-12-04T17:37:39.957" v="100"/>
          <ac:picMkLst>
            <pc:docMk/>
            <pc:sldMk cId="2462205984" sldId="299"/>
            <ac:picMk id="10" creationId="{00000000-0000-0000-0000-000000000000}"/>
          </ac:picMkLst>
        </pc:picChg>
      </pc:sldChg>
      <pc:sldChg chg="modSp">
        <pc:chgData name="Morris, Tracie Greenway" userId="S::tmorris@fdic.gov::2be9a26c-3391-49cc-8546-77551a29fb71" providerId="AD" clId="Web-{C205908F-F9C6-368E-2121-ABE9FB4346E2}" dt="2022-12-04T17:39:28.490" v="111"/>
        <pc:sldMkLst>
          <pc:docMk/>
          <pc:sldMk cId="305227477" sldId="300"/>
        </pc:sldMkLst>
        <pc:spChg chg="mod">
          <ac:chgData name="Morris, Tracie Greenway" userId="S::tmorris@fdic.gov::2be9a26c-3391-49cc-8546-77551a29fb71" providerId="AD" clId="Web-{C205908F-F9C6-368E-2121-ABE9FB4346E2}" dt="2022-12-04T17:39:04.052" v="109"/>
          <ac:spMkLst>
            <pc:docMk/>
            <pc:sldMk cId="305227477" sldId="300"/>
            <ac:spMk id="5" creationId="{00000000-0000-0000-0000-000000000000}"/>
          </ac:spMkLst>
        </pc:spChg>
        <pc:spChg chg="mod">
          <ac:chgData name="Morris, Tracie Greenway" userId="S::tmorris@fdic.gov::2be9a26c-3391-49cc-8546-77551a29fb71" providerId="AD" clId="Web-{C205908F-F9C6-368E-2121-ABE9FB4346E2}" dt="2022-12-04T17:39:22.193" v="110"/>
          <ac:spMkLst>
            <pc:docMk/>
            <pc:sldMk cId="305227477" sldId="300"/>
            <ac:spMk id="8" creationId="{00000000-0000-0000-0000-000000000000}"/>
          </ac:spMkLst>
        </pc:spChg>
        <pc:picChg chg="mod">
          <ac:chgData name="Morris, Tracie Greenway" userId="S::tmorris@fdic.gov::2be9a26c-3391-49cc-8546-77551a29fb71" providerId="AD" clId="Web-{C205908F-F9C6-368E-2121-ABE9FB4346E2}" dt="2022-12-04T17:39:28.490" v="111"/>
          <ac:picMkLst>
            <pc:docMk/>
            <pc:sldMk cId="305227477" sldId="300"/>
            <ac:picMk id="12" creationId="{00000000-0000-0000-0000-000000000000}"/>
          </ac:picMkLst>
        </pc:picChg>
      </pc:sldChg>
      <pc:sldChg chg="modSp">
        <pc:chgData name="Morris, Tracie Greenway" userId="S::tmorris@fdic.gov::2be9a26c-3391-49cc-8546-77551a29fb71" providerId="AD" clId="Web-{C205908F-F9C6-368E-2121-ABE9FB4346E2}" dt="2022-12-04T17:34:46.705" v="84"/>
        <pc:sldMkLst>
          <pc:docMk/>
          <pc:sldMk cId="3231231336" sldId="301"/>
        </pc:sldMkLst>
        <pc:spChg chg="mod">
          <ac:chgData name="Morris, Tracie Greenway" userId="S::tmorris@fdic.gov::2be9a26c-3391-49cc-8546-77551a29fb71" providerId="AD" clId="Web-{C205908F-F9C6-368E-2121-ABE9FB4346E2}" dt="2022-12-04T17:34:29.283" v="82"/>
          <ac:spMkLst>
            <pc:docMk/>
            <pc:sldMk cId="3231231336" sldId="301"/>
            <ac:spMk id="5" creationId="{00000000-0000-0000-0000-000000000000}"/>
          </ac:spMkLst>
        </pc:spChg>
        <pc:picChg chg="mod">
          <ac:chgData name="Morris, Tracie Greenway" userId="S::tmorris@fdic.gov::2be9a26c-3391-49cc-8546-77551a29fb71" providerId="AD" clId="Web-{C205908F-F9C6-368E-2121-ABE9FB4346E2}" dt="2022-12-04T17:34:39.267" v="83"/>
          <ac:picMkLst>
            <pc:docMk/>
            <pc:sldMk cId="3231231336" sldId="301"/>
            <ac:picMk id="7" creationId="{00000000-0000-0000-0000-000000000000}"/>
          </ac:picMkLst>
        </pc:picChg>
        <pc:picChg chg="mod">
          <ac:chgData name="Morris, Tracie Greenway" userId="S::tmorris@fdic.gov::2be9a26c-3391-49cc-8546-77551a29fb71" providerId="AD" clId="Web-{C205908F-F9C6-368E-2121-ABE9FB4346E2}" dt="2022-12-04T17:34:46.705" v="84"/>
          <ac:picMkLst>
            <pc:docMk/>
            <pc:sldMk cId="3231231336" sldId="301"/>
            <ac:picMk id="8" creationId="{00000000-0000-0000-0000-000000000000}"/>
          </ac:picMkLst>
        </pc:picChg>
      </pc:sldChg>
      <pc:sldChg chg="modSp">
        <pc:chgData name="Morris, Tracie Greenway" userId="S::tmorris@fdic.gov::2be9a26c-3391-49cc-8546-77551a29fb71" providerId="AD" clId="Web-{C205908F-F9C6-368E-2121-ABE9FB4346E2}" dt="2022-12-04T17:35:11.940" v="87"/>
        <pc:sldMkLst>
          <pc:docMk/>
          <pc:sldMk cId="1434091731" sldId="302"/>
        </pc:sldMkLst>
        <pc:spChg chg="mod">
          <ac:chgData name="Morris, Tracie Greenway" userId="S::tmorris@fdic.gov::2be9a26c-3391-49cc-8546-77551a29fb71" providerId="AD" clId="Web-{C205908F-F9C6-368E-2121-ABE9FB4346E2}" dt="2022-12-04T17:34:56.205" v="85"/>
          <ac:spMkLst>
            <pc:docMk/>
            <pc:sldMk cId="1434091731" sldId="302"/>
            <ac:spMk id="5" creationId="{00000000-0000-0000-0000-000000000000}"/>
          </ac:spMkLst>
        </pc:spChg>
        <pc:picChg chg="mod">
          <ac:chgData name="Morris, Tracie Greenway" userId="S::tmorris@fdic.gov::2be9a26c-3391-49cc-8546-77551a29fb71" providerId="AD" clId="Web-{C205908F-F9C6-368E-2121-ABE9FB4346E2}" dt="2022-12-04T17:35:04.658" v="86"/>
          <ac:picMkLst>
            <pc:docMk/>
            <pc:sldMk cId="1434091731" sldId="302"/>
            <ac:picMk id="6" creationId="{00000000-0000-0000-0000-000000000000}"/>
          </ac:picMkLst>
        </pc:picChg>
        <pc:picChg chg="mod">
          <ac:chgData name="Morris, Tracie Greenway" userId="S::tmorris@fdic.gov::2be9a26c-3391-49cc-8546-77551a29fb71" providerId="AD" clId="Web-{C205908F-F9C6-368E-2121-ABE9FB4346E2}" dt="2022-12-04T17:35:11.940" v="87"/>
          <ac:picMkLst>
            <pc:docMk/>
            <pc:sldMk cId="1434091731" sldId="302"/>
            <ac:picMk id="7" creationId="{00000000-0000-0000-0000-000000000000}"/>
          </ac:picMkLst>
        </pc:picChg>
      </pc:sldChg>
      <pc:sldChg chg="modSp">
        <pc:chgData name="Morris, Tracie Greenway" userId="S::tmorris@fdic.gov::2be9a26c-3391-49cc-8546-77551a29fb71" providerId="AD" clId="Web-{C205908F-F9C6-368E-2121-ABE9FB4346E2}" dt="2022-12-04T17:35:32.596" v="89"/>
        <pc:sldMkLst>
          <pc:docMk/>
          <pc:sldMk cId="939372338" sldId="303"/>
        </pc:sldMkLst>
        <pc:spChg chg="mod">
          <ac:chgData name="Morris, Tracie Greenway" userId="S::tmorris@fdic.gov::2be9a26c-3391-49cc-8546-77551a29fb71" providerId="AD" clId="Web-{C205908F-F9C6-368E-2121-ABE9FB4346E2}" dt="2022-12-04T17:35:25.737" v="88"/>
          <ac:spMkLst>
            <pc:docMk/>
            <pc:sldMk cId="939372338" sldId="303"/>
            <ac:spMk id="5" creationId="{00000000-0000-0000-0000-000000000000}"/>
          </ac:spMkLst>
        </pc:spChg>
        <pc:picChg chg="mod">
          <ac:chgData name="Morris, Tracie Greenway" userId="S::tmorris@fdic.gov::2be9a26c-3391-49cc-8546-77551a29fb71" providerId="AD" clId="Web-{C205908F-F9C6-368E-2121-ABE9FB4346E2}" dt="2022-12-04T17:35:32.596" v="89"/>
          <ac:picMkLst>
            <pc:docMk/>
            <pc:sldMk cId="939372338" sldId="303"/>
            <ac:picMk id="6" creationId="{00000000-0000-0000-0000-000000000000}"/>
          </ac:picMkLst>
        </pc:picChg>
      </pc:sldChg>
      <pc:sldChg chg="modSp">
        <pc:chgData name="Morris, Tracie Greenway" userId="S::tmorris@fdic.gov::2be9a26c-3391-49cc-8546-77551a29fb71" providerId="AD" clId="Web-{C205908F-F9C6-368E-2121-ABE9FB4346E2}" dt="2022-12-04T17:35:56.456" v="92"/>
        <pc:sldMkLst>
          <pc:docMk/>
          <pc:sldMk cId="2556321341" sldId="304"/>
        </pc:sldMkLst>
        <pc:spChg chg="mod">
          <ac:chgData name="Morris, Tracie Greenway" userId="S::tmorris@fdic.gov::2be9a26c-3391-49cc-8546-77551a29fb71" providerId="AD" clId="Web-{C205908F-F9C6-368E-2121-ABE9FB4346E2}" dt="2022-12-04T17:35:40.284" v="90"/>
          <ac:spMkLst>
            <pc:docMk/>
            <pc:sldMk cId="2556321341" sldId="304"/>
            <ac:spMk id="5" creationId="{00000000-0000-0000-0000-000000000000}"/>
          </ac:spMkLst>
        </pc:spChg>
        <pc:picChg chg="mod">
          <ac:chgData name="Morris, Tracie Greenway" userId="S::tmorris@fdic.gov::2be9a26c-3391-49cc-8546-77551a29fb71" providerId="AD" clId="Web-{C205908F-F9C6-368E-2121-ABE9FB4346E2}" dt="2022-12-04T17:35:48.362" v="91"/>
          <ac:picMkLst>
            <pc:docMk/>
            <pc:sldMk cId="2556321341" sldId="304"/>
            <ac:picMk id="6" creationId="{00000000-0000-0000-0000-000000000000}"/>
          </ac:picMkLst>
        </pc:picChg>
        <pc:picChg chg="mod">
          <ac:chgData name="Morris, Tracie Greenway" userId="S::tmorris@fdic.gov::2be9a26c-3391-49cc-8546-77551a29fb71" providerId="AD" clId="Web-{C205908F-F9C6-368E-2121-ABE9FB4346E2}" dt="2022-12-04T17:35:56.456" v="92"/>
          <ac:picMkLst>
            <pc:docMk/>
            <pc:sldMk cId="2556321341" sldId="304"/>
            <ac:picMk id="7" creationId="{00000000-0000-0000-0000-000000000000}"/>
          </ac:picMkLst>
        </pc:picChg>
      </pc:sldChg>
      <pc:sldChg chg="modSp">
        <pc:chgData name="Morris, Tracie Greenway" userId="S::tmorris@fdic.gov::2be9a26c-3391-49cc-8546-77551a29fb71" providerId="AD" clId="Web-{C205908F-F9C6-368E-2121-ABE9FB4346E2}" dt="2022-12-04T17:38:12.254" v="104"/>
        <pc:sldMkLst>
          <pc:docMk/>
          <pc:sldMk cId="1650176872" sldId="305"/>
        </pc:sldMkLst>
        <pc:spChg chg="mod">
          <ac:chgData name="Morris, Tracie Greenway" userId="S::tmorris@fdic.gov::2be9a26c-3391-49cc-8546-77551a29fb71" providerId="AD" clId="Web-{C205908F-F9C6-368E-2121-ABE9FB4346E2}" dt="2022-12-04T17:38:12.254" v="104"/>
          <ac:spMkLst>
            <pc:docMk/>
            <pc:sldMk cId="1650176872" sldId="305"/>
            <ac:spMk id="6" creationId="{00000000-0000-0000-0000-000000000000}"/>
          </ac:spMkLst>
        </pc:spChg>
      </pc:sldChg>
      <pc:sldChg chg="modSp">
        <pc:chgData name="Morris, Tracie Greenway" userId="S::tmorris@fdic.gov::2be9a26c-3391-49cc-8546-77551a29fb71" providerId="AD" clId="Web-{C205908F-F9C6-368E-2121-ABE9FB4346E2}" dt="2022-12-04T17:38:18.208" v="105"/>
        <pc:sldMkLst>
          <pc:docMk/>
          <pc:sldMk cId="228708923" sldId="306"/>
        </pc:sldMkLst>
        <pc:spChg chg="mod">
          <ac:chgData name="Morris, Tracie Greenway" userId="S::tmorris@fdic.gov::2be9a26c-3391-49cc-8546-77551a29fb71" providerId="AD" clId="Web-{C205908F-F9C6-368E-2121-ABE9FB4346E2}" dt="2022-12-04T17:38:18.208" v="105"/>
          <ac:spMkLst>
            <pc:docMk/>
            <pc:sldMk cId="228708923" sldId="306"/>
            <ac:spMk id="6" creationId="{00000000-0000-0000-0000-000000000000}"/>
          </ac:spMkLst>
        </pc:spChg>
      </pc:sldChg>
      <pc:sldChg chg="modSp">
        <pc:chgData name="Morris, Tracie Greenway" userId="S::tmorris@fdic.gov::2be9a26c-3391-49cc-8546-77551a29fb71" providerId="AD" clId="Web-{C205908F-F9C6-368E-2121-ABE9FB4346E2}" dt="2022-12-04T17:38:38.130" v="107"/>
        <pc:sldMkLst>
          <pc:docMk/>
          <pc:sldMk cId="2734176859" sldId="307"/>
        </pc:sldMkLst>
        <pc:spChg chg="mod">
          <ac:chgData name="Morris, Tracie Greenway" userId="S::tmorris@fdic.gov::2be9a26c-3391-49cc-8546-77551a29fb71" providerId="AD" clId="Web-{C205908F-F9C6-368E-2121-ABE9FB4346E2}" dt="2022-12-04T17:38:23.801" v="106"/>
          <ac:spMkLst>
            <pc:docMk/>
            <pc:sldMk cId="2734176859" sldId="307"/>
            <ac:spMk id="6" creationId="{00000000-0000-0000-0000-000000000000}"/>
          </ac:spMkLst>
        </pc:spChg>
        <pc:picChg chg="mod">
          <ac:chgData name="Morris, Tracie Greenway" userId="S::tmorris@fdic.gov::2be9a26c-3391-49cc-8546-77551a29fb71" providerId="AD" clId="Web-{C205908F-F9C6-368E-2121-ABE9FB4346E2}" dt="2022-12-04T17:38:38.130" v="107"/>
          <ac:picMkLst>
            <pc:docMk/>
            <pc:sldMk cId="2734176859" sldId="307"/>
            <ac:picMk id="5" creationId="{00000000-0000-0000-0000-000000000000}"/>
          </ac:picMkLst>
        </pc:picChg>
      </pc:sldChg>
    </pc:docChg>
  </pc:docChgLst>
  <pc:docChgLst>
    <pc:chgData name="Miller, Benjamin" userId="48f7b7d8-6b3b-4e2a-bfb2-785748463508" providerId="ADAL" clId="{2491178B-CF04-49C8-8057-971A80DA0F0A}"/>
    <pc:docChg chg="custSel modSld">
      <pc:chgData name="Miller, Benjamin" userId="48f7b7d8-6b3b-4e2a-bfb2-785748463508" providerId="ADAL" clId="{2491178B-CF04-49C8-8057-971A80DA0F0A}" dt="2021-02-24T10:32:29.431" v="38" actId="20577"/>
      <pc:docMkLst>
        <pc:docMk/>
      </pc:docMkLst>
      <pc:sldChg chg="addSp delSp modSp mod chgLayout">
        <pc:chgData name="Miller, Benjamin" userId="48f7b7d8-6b3b-4e2a-bfb2-785748463508" providerId="ADAL" clId="{2491178B-CF04-49C8-8057-971A80DA0F0A}" dt="2021-02-23T19:44:54.188" v="15" actId="6264"/>
        <pc:sldMkLst>
          <pc:docMk/>
          <pc:sldMk cId="293332170" sldId="264"/>
        </pc:sldMkLst>
        <pc:spChg chg="mod ord">
          <ac:chgData name="Miller, Benjamin" userId="48f7b7d8-6b3b-4e2a-bfb2-785748463508" providerId="ADAL" clId="{2491178B-CF04-49C8-8057-971A80DA0F0A}" dt="2021-02-23T19:44:54.188" v="15" actId="6264"/>
          <ac:spMkLst>
            <pc:docMk/>
            <pc:sldMk cId="293332170" sldId="264"/>
            <ac:spMk id="2" creationId="{F824E16D-A657-44AD-9E29-E627D4E75E20}"/>
          </ac:spMkLst>
        </pc:spChg>
        <pc:spChg chg="mod ord">
          <ac:chgData name="Miller, Benjamin" userId="48f7b7d8-6b3b-4e2a-bfb2-785748463508" providerId="ADAL" clId="{2491178B-CF04-49C8-8057-971A80DA0F0A}" dt="2021-02-23T19:44:54.188" v="15" actId="6264"/>
          <ac:spMkLst>
            <pc:docMk/>
            <pc:sldMk cId="293332170" sldId="264"/>
            <ac:spMk id="3" creationId="{72629354-B316-4146-9EBA-AF3D52CAEBF7}"/>
          </ac:spMkLst>
        </pc:spChg>
        <pc:spChg chg="add del mod">
          <ac:chgData name="Miller, Benjamin" userId="48f7b7d8-6b3b-4e2a-bfb2-785748463508" providerId="ADAL" clId="{2491178B-CF04-49C8-8057-971A80DA0F0A}" dt="2021-02-23T19:44:54.188" v="15" actId="6264"/>
          <ac:spMkLst>
            <pc:docMk/>
            <pc:sldMk cId="293332170" sldId="264"/>
            <ac:spMk id="4" creationId="{AD360AAE-9AB2-423B-A639-24A41A4AE432}"/>
          </ac:spMkLst>
        </pc:spChg>
        <pc:spChg chg="add del mod">
          <ac:chgData name="Miller, Benjamin" userId="48f7b7d8-6b3b-4e2a-bfb2-785748463508" providerId="ADAL" clId="{2491178B-CF04-49C8-8057-971A80DA0F0A}" dt="2021-02-23T19:44:54.188" v="15" actId="6264"/>
          <ac:spMkLst>
            <pc:docMk/>
            <pc:sldMk cId="293332170" sldId="264"/>
            <ac:spMk id="5" creationId="{50A4B1BA-E09A-44AC-BF59-AE1A92D7A823}"/>
          </ac:spMkLst>
        </pc:spChg>
      </pc:sldChg>
      <pc:sldChg chg="modSp mod">
        <pc:chgData name="Miller, Benjamin" userId="48f7b7d8-6b3b-4e2a-bfb2-785748463508" providerId="ADAL" clId="{2491178B-CF04-49C8-8057-971A80DA0F0A}" dt="2021-02-23T19:40:31.192" v="12" actId="6549"/>
        <pc:sldMkLst>
          <pc:docMk/>
          <pc:sldMk cId="1465434806" sldId="269"/>
        </pc:sldMkLst>
        <pc:spChg chg="mod">
          <ac:chgData name="Miller, Benjamin" userId="48f7b7d8-6b3b-4e2a-bfb2-785748463508" providerId="ADAL" clId="{2491178B-CF04-49C8-8057-971A80DA0F0A}" dt="2021-02-23T19:40:31.192" v="12" actId="6549"/>
          <ac:spMkLst>
            <pc:docMk/>
            <pc:sldMk cId="1465434806" sldId="269"/>
            <ac:spMk id="2" creationId="{299F50FB-2999-4D2A-810E-1955C642A19D}"/>
          </ac:spMkLst>
        </pc:spChg>
      </pc:sldChg>
      <pc:sldChg chg="addSp delSp modSp mod chgLayout">
        <pc:chgData name="Miller, Benjamin" userId="48f7b7d8-6b3b-4e2a-bfb2-785748463508" providerId="ADAL" clId="{2491178B-CF04-49C8-8057-971A80DA0F0A}" dt="2021-02-24T10:32:29.431" v="38" actId="20577"/>
        <pc:sldMkLst>
          <pc:docMk/>
          <pc:sldMk cId="1102291169" sldId="278"/>
        </pc:sldMkLst>
        <pc:spChg chg="mod ord">
          <ac:chgData name="Miller, Benjamin" userId="48f7b7d8-6b3b-4e2a-bfb2-785748463508" providerId="ADAL" clId="{2491178B-CF04-49C8-8057-971A80DA0F0A}" dt="2021-02-24T10:32:19.493" v="23" actId="6264"/>
          <ac:spMkLst>
            <pc:docMk/>
            <pc:sldMk cId="1102291169" sldId="278"/>
            <ac:spMk id="2" creationId="{A77AB68F-836A-4076-A171-9DFA10E9055F}"/>
          </ac:spMkLst>
        </pc:spChg>
        <pc:spChg chg="mod ord">
          <ac:chgData name="Miller, Benjamin" userId="48f7b7d8-6b3b-4e2a-bfb2-785748463508" providerId="ADAL" clId="{2491178B-CF04-49C8-8057-971A80DA0F0A}" dt="2021-02-24T10:32:29.431" v="38" actId="20577"/>
          <ac:spMkLst>
            <pc:docMk/>
            <pc:sldMk cId="1102291169" sldId="278"/>
            <ac:spMk id="3" creationId="{9A759A0F-F355-447B-AA1F-7FC63725AA60}"/>
          </ac:spMkLst>
        </pc:spChg>
        <pc:spChg chg="add del mod">
          <ac:chgData name="Miller, Benjamin" userId="48f7b7d8-6b3b-4e2a-bfb2-785748463508" providerId="ADAL" clId="{2491178B-CF04-49C8-8057-971A80DA0F0A}" dt="2021-02-24T10:32:19.493" v="23" actId="6264"/>
          <ac:spMkLst>
            <pc:docMk/>
            <pc:sldMk cId="1102291169" sldId="278"/>
            <ac:spMk id="4" creationId="{C3ED4AEB-3E43-4A57-9B66-77A40FB9AA5D}"/>
          </ac:spMkLst>
        </pc:spChg>
        <pc:spChg chg="add del mod">
          <ac:chgData name="Miller, Benjamin" userId="48f7b7d8-6b3b-4e2a-bfb2-785748463508" providerId="ADAL" clId="{2491178B-CF04-49C8-8057-971A80DA0F0A}" dt="2021-02-24T10:32:19.493" v="23" actId="6264"/>
          <ac:spMkLst>
            <pc:docMk/>
            <pc:sldMk cId="1102291169" sldId="278"/>
            <ac:spMk id="5" creationId="{B19E96BA-C246-47A8-91B9-E088D49DBBB8}"/>
          </ac:spMkLst>
        </pc:spChg>
      </pc:sldChg>
    </pc:docChg>
  </pc:docChgLst>
  <pc:docChgLst>
    <pc:chgData name="Miller, Benjamin" userId="48f7b7d8-6b3b-4e2a-bfb2-785748463508" providerId="ADAL" clId="{58E08EA1-87ED-421A-8174-673E38B747CC}"/>
    <pc:docChg chg="addSld modSld sldOrd">
      <pc:chgData name="Miller, Benjamin" userId="48f7b7d8-6b3b-4e2a-bfb2-785748463508" providerId="ADAL" clId="{58E08EA1-87ED-421A-8174-673E38B747CC}" dt="2021-04-14T17:21:22.184" v="191" actId="6549"/>
      <pc:docMkLst>
        <pc:docMk/>
      </pc:docMkLst>
      <pc:sldChg chg="modSp mod">
        <pc:chgData name="Miller, Benjamin" userId="48f7b7d8-6b3b-4e2a-bfb2-785748463508" providerId="ADAL" clId="{58E08EA1-87ED-421A-8174-673E38B747CC}" dt="2021-04-13T18:03:11.299" v="0" actId="20577"/>
        <pc:sldMkLst>
          <pc:docMk/>
          <pc:sldMk cId="1732489713" sldId="260"/>
        </pc:sldMkLst>
        <pc:spChg chg="mod">
          <ac:chgData name="Miller, Benjamin" userId="48f7b7d8-6b3b-4e2a-bfb2-785748463508" providerId="ADAL" clId="{58E08EA1-87ED-421A-8174-673E38B747CC}" dt="2021-04-13T18:03:11.299" v="0" actId="20577"/>
          <ac:spMkLst>
            <pc:docMk/>
            <pc:sldMk cId="1732489713" sldId="260"/>
            <ac:spMk id="2" creationId="{48DF7952-0E09-4CA6-85DC-4188BDC07D41}"/>
          </ac:spMkLst>
        </pc:spChg>
      </pc:sldChg>
      <pc:sldChg chg="modSp mod">
        <pc:chgData name="Miller, Benjamin" userId="48f7b7d8-6b3b-4e2a-bfb2-785748463508" providerId="ADAL" clId="{58E08EA1-87ED-421A-8174-673E38B747CC}" dt="2021-04-14T17:21:22.184" v="191" actId="6549"/>
        <pc:sldMkLst>
          <pc:docMk/>
          <pc:sldMk cId="3485534943" sldId="277"/>
        </pc:sldMkLst>
        <pc:spChg chg="mod">
          <ac:chgData name="Miller, Benjamin" userId="48f7b7d8-6b3b-4e2a-bfb2-785748463508" providerId="ADAL" clId="{58E08EA1-87ED-421A-8174-673E38B747CC}" dt="2021-04-14T17:21:22.184" v="191" actId="6549"/>
          <ac:spMkLst>
            <pc:docMk/>
            <pc:sldMk cId="3485534943" sldId="277"/>
            <ac:spMk id="3" creationId="{376FDAB0-530D-4215-A0BC-607EC0F07477}"/>
          </ac:spMkLst>
        </pc:spChg>
      </pc:sldChg>
      <pc:sldChg chg="modSp new mod ord">
        <pc:chgData name="Miller, Benjamin" userId="48f7b7d8-6b3b-4e2a-bfb2-785748463508" providerId="ADAL" clId="{58E08EA1-87ED-421A-8174-673E38B747CC}" dt="2021-04-13T21:11:08.181" v="190" actId="20577"/>
        <pc:sldMkLst>
          <pc:docMk/>
          <pc:sldMk cId="2336392383" sldId="288"/>
        </pc:sldMkLst>
        <pc:spChg chg="mod">
          <ac:chgData name="Miller, Benjamin" userId="48f7b7d8-6b3b-4e2a-bfb2-785748463508" providerId="ADAL" clId="{58E08EA1-87ED-421A-8174-673E38B747CC}" dt="2021-04-13T21:09:31.392" v="9" actId="20577"/>
          <ac:spMkLst>
            <pc:docMk/>
            <pc:sldMk cId="2336392383" sldId="288"/>
            <ac:spMk id="2" creationId="{10ADCF10-652E-42DB-8153-8C22F835435B}"/>
          </ac:spMkLst>
        </pc:spChg>
        <pc:spChg chg="mod">
          <ac:chgData name="Miller, Benjamin" userId="48f7b7d8-6b3b-4e2a-bfb2-785748463508" providerId="ADAL" clId="{58E08EA1-87ED-421A-8174-673E38B747CC}" dt="2021-04-13T21:11:08.181" v="190" actId="20577"/>
          <ac:spMkLst>
            <pc:docMk/>
            <pc:sldMk cId="2336392383" sldId="288"/>
            <ac:spMk id="3" creationId="{B17E9C1A-262D-4D11-8F08-07459EF9411A}"/>
          </ac:spMkLst>
        </pc:spChg>
      </pc:sldChg>
    </pc:docChg>
  </pc:docChgLst>
  <pc:docChgLst>
    <pc:chgData name="Miller, Benjamin" userId="48f7b7d8-6b3b-4e2a-bfb2-785748463508" providerId="ADAL" clId="{61A5C340-3076-482B-B413-41101D033D81}"/>
    <pc:docChg chg="addSld delSld modSld sldOrd">
      <pc:chgData name="Miller, Benjamin" userId="48f7b7d8-6b3b-4e2a-bfb2-785748463508" providerId="ADAL" clId="{61A5C340-3076-482B-B413-41101D033D81}" dt="2021-06-08T13:42:52.658" v="108"/>
      <pc:docMkLst>
        <pc:docMk/>
      </pc:docMkLst>
      <pc:sldChg chg="modSp new mod">
        <pc:chgData name="Miller, Benjamin" userId="48f7b7d8-6b3b-4e2a-bfb2-785748463508" providerId="ADAL" clId="{61A5C340-3076-482B-B413-41101D033D81}" dt="2021-06-08T13:33:51.930" v="66"/>
        <pc:sldMkLst>
          <pc:docMk/>
          <pc:sldMk cId="2830614349" sldId="289"/>
        </pc:sldMkLst>
        <pc:spChg chg="mod">
          <ac:chgData name="Miller, Benjamin" userId="48f7b7d8-6b3b-4e2a-bfb2-785748463508" providerId="ADAL" clId="{61A5C340-3076-482B-B413-41101D033D81}" dt="2021-06-08T13:19:35.709" v="31" actId="20577"/>
          <ac:spMkLst>
            <pc:docMk/>
            <pc:sldMk cId="2830614349" sldId="289"/>
            <ac:spMk id="2" creationId="{8B484F31-32B3-4D6E-BB35-5FFE5136F1BA}"/>
          </ac:spMkLst>
        </pc:spChg>
        <pc:spChg chg="mod">
          <ac:chgData name="Miller, Benjamin" userId="48f7b7d8-6b3b-4e2a-bfb2-785748463508" providerId="ADAL" clId="{61A5C340-3076-482B-B413-41101D033D81}" dt="2021-06-08T13:33:51.930" v="66"/>
          <ac:spMkLst>
            <pc:docMk/>
            <pc:sldMk cId="2830614349" sldId="289"/>
            <ac:spMk id="3" creationId="{E0A2563E-0A43-4971-BDC5-489D27048FA1}"/>
          </ac:spMkLst>
        </pc:spChg>
      </pc:sldChg>
      <pc:sldChg chg="add">
        <pc:chgData name="Miller, Benjamin" userId="48f7b7d8-6b3b-4e2a-bfb2-785748463508" providerId="ADAL" clId="{61A5C340-3076-482B-B413-41101D033D81}" dt="2021-06-08T13:41:03.790" v="88"/>
        <pc:sldMkLst>
          <pc:docMk/>
          <pc:sldMk cId="1089073108" sldId="290"/>
        </pc:sldMkLst>
      </pc:sldChg>
      <pc:sldChg chg="modSp add del mod">
        <pc:chgData name="Miller, Benjamin" userId="48f7b7d8-6b3b-4e2a-bfb2-785748463508" providerId="ADAL" clId="{61A5C340-3076-482B-B413-41101D033D81}" dt="2021-06-08T13:40:51.623" v="87" actId="2696"/>
        <pc:sldMkLst>
          <pc:docMk/>
          <pc:sldMk cId="3780134889" sldId="290"/>
        </pc:sldMkLst>
        <pc:spChg chg="mod">
          <ac:chgData name="Miller, Benjamin" userId="48f7b7d8-6b3b-4e2a-bfb2-785748463508" providerId="ADAL" clId="{61A5C340-3076-482B-B413-41101D033D81}" dt="2021-06-08T13:19:47.540" v="46" actId="20577"/>
          <ac:spMkLst>
            <pc:docMk/>
            <pc:sldMk cId="3780134889" sldId="290"/>
            <ac:spMk id="2" creationId="{8B484F31-32B3-4D6E-BB35-5FFE5136F1BA}"/>
          </ac:spMkLst>
        </pc:spChg>
        <pc:spChg chg="mod">
          <ac:chgData name="Miller, Benjamin" userId="48f7b7d8-6b3b-4e2a-bfb2-785748463508" providerId="ADAL" clId="{61A5C340-3076-482B-B413-41101D033D81}" dt="2021-06-08T13:33:56.272" v="67"/>
          <ac:spMkLst>
            <pc:docMk/>
            <pc:sldMk cId="3780134889" sldId="290"/>
            <ac:spMk id="3" creationId="{E0A2563E-0A43-4971-BDC5-489D27048FA1}"/>
          </ac:spMkLst>
        </pc:spChg>
      </pc:sldChg>
      <pc:sldChg chg="add del">
        <pc:chgData name="Miller, Benjamin" userId="48f7b7d8-6b3b-4e2a-bfb2-785748463508" providerId="ADAL" clId="{61A5C340-3076-482B-B413-41101D033D81}" dt="2021-06-08T13:34:09.685" v="68" actId="47"/>
        <pc:sldMkLst>
          <pc:docMk/>
          <pc:sldMk cId="319451528" sldId="291"/>
        </pc:sldMkLst>
      </pc:sldChg>
      <pc:sldChg chg="add del">
        <pc:chgData name="Miller, Benjamin" userId="48f7b7d8-6b3b-4e2a-bfb2-785748463508" providerId="ADAL" clId="{61A5C340-3076-482B-B413-41101D033D81}" dt="2021-06-08T13:34:09.685" v="68" actId="47"/>
        <pc:sldMkLst>
          <pc:docMk/>
          <pc:sldMk cId="1075749850" sldId="292"/>
        </pc:sldMkLst>
      </pc:sldChg>
      <pc:sldChg chg="add">
        <pc:chgData name="Miller, Benjamin" userId="48f7b7d8-6b3b-4e2a-bfb2-785748463508" providerId="ADAL" clId="{61A5C340-3076-482B-B413-41101D033D81}" dt="2021-06-08T13:41:13.253" v="90"/>
        <pc:sldMkLst>
          <pc:docMk/>
          <pc:sldMk cId="38594297" sldId="293"/>
        </pc:sldMkLst>
      </pc:sldChg>
      <pc:sldChg chg="add del">
        <pc:chgData name="Miller, Benjamin" userId="48f7b7d8-6b3b-4e2a-bfb2-785748463508" providerId="ADAL" clId="{61A5C340-3076-482B-B413-41101D033D81}" dt="2021-06-08T13:41:09.156" v="89" actId="2696"/>
        <pc:sldMkLst>
          <pc:docMk/>
          <pc:sldMk cId="1506367025" sldId="293"/>
        </pc:sldMkLst>
      </pc:sldChg>
      <pc:sldChg chg="modSp add del mod">
        <pc:chgData name="Miller, Benjamin" userId="48f7b7d8-6b3b-4e2a-bfb2-785748463508" providerId="ADAL" clId="{61A5C340-3076-482B-B413-41101D033D81}" dt="2021-06-08T13:40:51.623" v="87" actId="2696"/>
        <pc:sldMkLst>
          <pc:docMk/>
          <pc:sldMk cId="2312028174" sldId="293"/>
        </pc:sldMkLst>
        <pc:spChg chg="mod">
          <ac:chgData name="Miller, Benjamin" userId="48f7b7d8-6b3b-4e2a-bfb2-785748463508" providerId="ADAL" clId="{61A5C340-3076-482B-B413-41101D033D81}" dt="2021-06-08T13:20:47.411" v="65" actId="20577"/>
          <ac:spMkLst>
            <pc:docMk/>
            <pc:sldMk cId="2312028174" sldId="293"/>
            <ac:spMk id="2" creationId="{8B484F31-32B3-4D6E-BB35-5FFE5136F1BA}"/>
          </ac:spMkLst>
        </pc:spChg>
        <pc:spChg chg="mod">
          <ac:chgData name="Miller, Benjamin" userId="48f7b7d8-6b3b-4e2a-bfb2-785748463508" providerId="ADAL" clId="{61A5C340-3076-482B-B413-41101D033D81}" dt="2021-06-08T13:34:23.847" v="70" actId="20577"/>
          <ac:spMkLst>
            <pc:docMk/>
            <pc:sldMk cId="2312028174" sldId="293"/>
            <ac:spMk id="3" creationId="{E0A2563E-0A43-4971-BDC5-489D27048FA1}"/>
          </ac:spMkLst>
        </pc:spChg>
      </pc:sldChg>
      <pc:sldChg chg="add del">
        <pc:chgData name="Miller, Benjamin" userId="48f7b7d8-6b3b-4e2a-bfb2-785748463508" providerId="ADAL" clId="{61A5C340-3076-482B-B413-41101D033D81}" dt="2021-06-08T13:41:18.890" v="91" actId="2696"/>
        <pc:sldMkLst>
          <pc:docMk/>
          <pc:sldMk cId="493269172" sldId="294"/>
        </pc:sldMkLst>
      </pc:sldChg>
      <pc:sldChg chg="add del">
        <pc:chgData name="Miller, Benjamin" userId="48f7b7d8-6b3b-4e2a-bfb2-785748463508" providerId="ADAL" clId="{61A5C340-3076-482B-B413-41101D033D81}" dt="2021-06-08T13:41:09.156" v="89" actId="2696"/>
        <pc:sldMkLst>
          <pc:docMk/>
          <pc:sldMk cId="1108702240" sldId="294"/>
        </pc:sldMkLst>
      </pc:sldChg>
      <pc:sldChg chg="add">
        <pc:chgData name="Miller, Benjamin" userId="48f7b7d8-6b3b-4e2a-bfb2-785748463508" providerId="ADAL" clId="{61A5C340-3076-482B-B413-41101D033D81}" dt="2021-06-08T13:41:30.205" v="92"/>
        <pc:sldMkLst>
          <pc:docMk/>
          <pc:sldMk cId="1975930476" sldId="294"/>
        </pc:sldMkLst>
      </pc:sldChg>
      <pc:sldChg chg="modSp add del mod">
        <pc:chgData name="Miller, Benjamin" userId="48f7b7d8-6b3b-4e2a-bfb2-785748463508" providerId="ADAL" clId="{61A5C340-3076-482B-B413-41101D033D81}" dt="2021-06-08T13:40:51.623" v="87" actId="2696"/>
        <pc:sldMkLst>
          <pc:docMk/>
          <pc:sldMk cId="2310106784" sldId="294"/>
        </pc:sldMkLst>
        <pc:spChg chg="mod">
          <ac:chgData name="Miller, Benjamin" userId="48f7b7d8-6b3b-4e2a-bfb2-785748463508" providerId="ADAL" clId="{61A5C340-3076-482B-B413-41101D033D81}" dt="2021-06-08T13:20:44.174" v="63" actId="20577"/>
          <ac:spMkLst>
            <pc:docMk/>
            <pc:sldMk cId="2310106784" sldId="294"/>
            <ac:spMk id="2" creationId="{8B484F31-32B3-4D6E-BB35-5FFE5136F1BA}"/>
          </ac:spMkLst>
        </pc:spChg>
        <pc:spChg chg="mod">
          <ac:chgData name="Miller, Benjamin" userId="48f7b7d8-6b3b-4e2a-bfb2-785748463508" providerId="ADAL" clId="{61A5C340-3076-482B-B413-41101D033D81}" dt="2021-06-08T13:34:36.638" v="72" actId="20577"/>
          <ac:spMkLst>
            <pc:docMk/>
            <pc:sldMk cId="2310106784" sldId="294"/>
            <ac:spMk id="3" creationId="{E0A2563E-0A43-4971-BDC5-489D27048FA1}"/>
          </ac:spMkLst>
        </pc:spChg>
      </pc:sldChg>
      <pc:sldChg chg="add del">
        <pc:chgData name="Miller, Benjamin" userId="48f7b7d8-6b3b-4e2a-bfb2-785748463508" providerId="ADAL" clId="{61A5C340-3076-482B-B413-41101D033D81}" dt="2021-06-08T13:41:09.156" v="89" actId="2696"/>
        <pc:sldMkLst>
          <pc:docMk/>
          <pc:sldMk cId="1040291498" sldId="295"/>
        </pc:sldMkLst>
      </pc:sldChg>
      <pc:sldChg chg="add del">
        <pc:chgData name="Miller, Benjamin" userId="48f7b7d8-6b3b-4e2a-bfb2-785748463508" providerId="ADAL" clId="{61A5C340-3076-482B-B413-41101D033D81}" dt="2021-06-08T13:41:34.558" v="93" actId="2696"/>
        <pc:sldMkLst>
          <pc:docMk/>
          <pc:sldMk cId="1188187042" sldId="295"/>
        </pc:sldMkLst>
      </pc:sldChg>
      <pc:sldChg chg="modSp add del mod">
        <pc:chgData name="Miller, Benjamin" userId="48f7b7d8-6b3b-4e2a-bfb2-785748463508" providerId="ADAL" clId="{61A5C340-3076-482B-B413-41101D033D81}" dt="2021-06-08T13:40:51.623" v="87" actId="2696"/>
        <pc:sldMkLst>
          <pc:docMk/>
          <pc:sldMk cId="2405191332" sldId="295"/>
        </pc:sldMkLst>
        <pc:spChg chg="mod">
          <ac:chgData name="Miller, Benjamin" userId="48f7b7d8-6b3b-4e2a-bfb2-785748463508" providerId="ADAL" clId="{61A5C340-3076-482B-B413-41101D033D81}" dt="2021-06-08T13:20:40.810" v="61" actId="20577"/>
          <ac:spMkLst>
            <pc:docMk/>
            <pc:sldMk cId="2405191332" sldId="295"/>
            <ac:spMk id="2" creationId="{8B484F31-32B3-4D6E-BB35-5FFE5136F1BA}"/>
          </ac:spMkLst>
        </pc:spChg>
        <pc:spChg chg="mod">
          <ac:chgData name="Miller, Benjamin" userId="48f7b7d8-6b3b-4e2a-bfb2-785748463508" providerId="ADAL" clId="{61A5C340-3076-482B-B413-41101D033D81}" dt="2021-06-08T13:34:49.480" v="73"/>
          <ac:spMkLst>
            <pc:docMk/>
            <pc:sldMk cId="2405191332" sldId="295"/>
            <ac:spMk id="3" creationId="{E0A2563E-0A43-4971-BDC5-489D27048FA1}"/>
          </ac:spMkLst>
        </pc:spChg>
      </pc:sldChg>
      <pc:sldChg chg="add del">
        <pc:chgData name="Miller, Benjamin" userId="48f7b7d8-6b3b-4e2a-bfb2-785748463508" providerId="ADAL" clId="{61A5C340-3076-482B-B413-41101D033D81}" dt="2021-06-08T13:41:18.890" v="91" actId="2696"/>
        <pc:sldMkLst>
          <pc:docMk/>
          <pc:sldMk cId="2841778105" sldId="295"/>
        </pc:sldMkLst>
      </pc:sldChg>
      <pc:sldChg chg="add">
        <pc:chgData name="Miller, Benjamin" userId="48f7b7d8-6b3b-4e2a-bfb2-785748463508" providerId="ADAL" clId="{61A5C340-3076-482B-B413-41101D033D81}" dt="2021-06-08T13:41:37.411" v="94"/>
        <pc:sldMkLst>
          <pc:docMk/>
          <pc:sldMk cId="3847862875" sldId="295"/>
        </pc:sldMkLst>
      </pc:sldChg>
      <pc:sldChg chg="add">
        <pc:chgData name="Miller, Benjamin" userId="48f7b7d8-6b3b-4e2a-bfb2-785748463508" providerId="ADAL" clId="{61A5C340-3076-482B-B413-41101D033D81}" dt="2021-06-08T13:41:56.592" v="96"/>
        <pc:sldMkLst>
          <pc:docMk/>
          <pc:sldMk cId="219307901" sldId="296"/>
        </pc:sldMkLst>
      </pc:sldChg>
      <pc:sldChg chg="add del">
        <pc:chgData name="Miller, Benjamin" userId="48f7b7d8-6b3b-4e2a-bfb2-785748463508" providerId="ADAL" clId="{61A5C340-3076-482B-B413-41101D033D81}" dt="2021-06-08T13:41:18.890" v="91" actId="2696"/>
        <pc:sldMkLst>
          <pc:docMk/>
          <pc:sldMk cId="2442420366" sldId="296"/>
        </pc:sldMkLst>
      </pc:sldChg>
      <pc:sldChg chg="add del">
        <pc:chgData name="Miller, Benjamin" userId="48f7b7d8-6b3b-4e2a-bfb2-785748463508" providerId="ADAL" clId="{61A5C340-3076-482B-B413-41101D033D81}" dt="2021-06-08T13:41:09.156" v="89" actId="2696"/>
        <pc:sldMkLst>
          <pc:docMk/>
          <pc:sldMk cId="2605193482" sldId="296"/>
        </pc:sldMkLst>
      </pc:sldChg>
      <pc:sldChg chg="add del">
        <pc:chgData name="Miller, Benjamin" userId="48f7b7d8-6b3b-4e2a-bfb2-785748463508" providerId="ADAL" clId="{61A5C340-3076-482B-B413-41101D033D81}" dt="2021-06-08T13:41:34.558" v="93" actId="2696"/>
        <pc:sldMkLst>
          <pc:docMk/>
          <pc:sldMk cId="2672302542" sldId="296"/>
        </pc:sldMkLst>
      </pc:sldChg>
      <pc:sldChg chg="modSp add del mod">
        <pc:chgData name="Miller, Benjamin" userId="48f7b7d8-6b3b-4e2a-bfb2-785748463508" providerId="ADAL" clId="{61A5C340-3076-482B-B413-41101D033D81}" dt="2021-06-08T13:40:51.623" v="87" actId="2696"/>
        <pc:sldMkLst>
          <pc:docMk/>
          <pc:sldMk cId="2719245609" sldId="296"/>
        </pc:sldMkLst>
        <pc:spChg chg="mod">
          <ac:chgData name="Miller, Benjamin" userId="48f7b7d8-6b3b-4e2a-bfb2-785748463508" providerId="ADAL" clId="{61A5C340-3076-482B-B413-41101D033D81}" dt="2021-06-08T13:20:37.485" v="59" actId="20577"/>
          <ac:spMkLst>
            <pc:docMk/>
            <pc:sldMk cId="2719245609" sldId="296"/>
            <ac:spMk id="2" creationId="{8B484F31-32B3-4D6E-BB35-5FFE5136F1BA}"/>
          </ac:spMkLst>
        </pc:spChg>
        <pc:spChg chg="mod">
          <ac:chgData name="Miller, Benjamin" userId="48f7b7d8-6b3b-4e2a-bfb2-785748463508" providerId="ADAL" clId="{61A5C340-3076-482B-B413-41101D033D81}" dt="2021-06-08T13:34:54.239" v="74"/>
          <ac:spMkLst>
            <pc:docMk/>
            <pc:sldMk cId="2719245609" sldId="296"/>
            <ac:spMk id="3" creationId="{E0A2563E-0A43-4971-BDC5-489D27048FA1}"/>
          </ac:spMkLst>
        </pc:spChg>
      </pc:sldChg>
      <pc:sldChg chg="add del">
        <pc:chgData name="Miller, Benjamin" userId="48f7b7d8-6b3b-4e2a-bfb2-785748463508" providerId="ADAL" clId="{61A5C340-3076-482B-B413-41101D033D81}" dt="2021-06-08T13:41:47.783" v="95" actId="2696"/>
        <pc:sldMkLst>
          <pc:docMk/>
          <pc:sldMk cId="2931661589" sldId="296"/>
        </pc:sldMkLst>
      </pc:sldChg>
      <pc:sldChg chg="modSp add del mod">
        <pc:chgData name="Miller, Benjamin" userId="48f7b7d8-6b3b-4e2a-bfb2-785748463508" providerId="ADAL" clId="{61A5C340-3076-482B-B413-41101D033D81}" dt="2021-06-08T13:40:51.623" v="87" actId="2696"/>
        <pc:sldMkLst>
          <pc:docMk/>
          <pc:sldMk cId="378224238" sldId="297"/>
        </pc:sldMkLst>
        <pc:spChg chg="mod">
          <ac:chgData name="Miller, Benjamin" userId="48f7b7d8-6b3b-4e2a-bfb2-785748463508" providerId="ADAL" clId="{61A5C340-3076-482B-B413-41101D033D81}" dt="2021-06-08T13:20:33.357" v="57" actId="20577"/>
          <ac:spMkLst>
            <pc:docMk/>
            <pc:sldMk cId="378224238" sldId="297"/>
            <ac:spMk id="2" creationId="{8B484F31-32B3-4D6E-BB35-5FFE5136F1BA}"/>
          </ac:spMkLst>
        </pc:spChg>
        <pc:spChg chg="mod">
          <ac:chgData name="Miller, Benjamin" userId="48f7b7d8-6b3b-4e2a-bfb2-785748463508" providerId="ADAL" clId="{61A5C340-3076-482B-B413-41101D033D81}" dt="2021-06-08T13:35:36.296" v="82" actId="20577"/>
          <ac:spMkLst>
            <pc:docMk/>
            <pc:sldMk cId="378224238" sldId="297"/>
            <ac:spMk id="3" creationId="{E0A2563E-0A43-4971-BDC5-489D27048FA1}"/>
          </ac:spMkLst>
        </pc:spChg>
      </pc:sldChg>
      <pc:sldChg chg="add del">
        <pc:chgData name="Miller, Benjamin" userId="48f7b7d8-6b3b-4e2a-bfb2-785748463508" providerId="ADAL" clId="{61A5C340-3076-482B-B413-41101D033D81}" dt="2021-06-08T13:41:09.156" v="89" actId="2696"/>
        <pc:sldMkLst>
          <pc:docMk/>
          <pc:sldMk cId="453672419" sldId="297"/>
        </pc:sldMkLst>
      </pc:sldChg>
      <pc:sldChg chg="add del">
        <pc:chgData name="Miller, Benjamin" userId="48f7b7d8-6b3b-4e2a-bfb2-785748463508" providerId="ADAL" clId="{61A5C340-3076-482B-B413-41101D033D81}" dt="2021-06-08T13:41:18.890" v="91" actId="2696"/>
        <pc:sldMkLst>
          <pc:docMk/>
          <pc:sldMk cId="3170864601" sldId="297"/>
        </pc:sldMkLst>
      </pc:sldChg>
      <pc:sldChg chg="add del">
        <pc:chgData name="Miller, Benjamin" userId="48f7b7d8-6b3b-4e2a-bfb2-785748463508" providerId="ADAL" clId="{61A5C340-3076-482B-B413-41101D033D81}" dt="2021-06-08T13:41:34.558" v="93" actId="2696"/>
        <pc:sldMkLst>
          <pc:docMk/>
          <pc:sldMk cId="3565883970" sldId="297"/>
        </pc:sldMkLst>
      </pc:sldChg>
      <pc:sldChg chg="add ord">
        <pc:chgData name="Miller, Benjamin" userId="48f7b7d8-6b3b-4e2a-bfb2-785748463508" providerId="ADAL" clId="{61A5C340-3076-482B-B413-41101D033D81}" dt="2021-06-08T13:42:30.566" v="102"/>
        <pc:sldMkLst>
          <pc:docMk/>
          <pc:sldMk cId="3839372843" sldId="297"/>
        </pc:sldMkLst>
      </pc:sldChg>
      <pc:sldChg chg="add del">
        <pc:chgData name="Miller, Benjamin" userId="48f7b7d8-6b3b-4e2a-bfb2-785748463508" providerId="ADAL" clId="{61A5C340-3076-482B-B413-41101D033D81}" dt="2021-06-08T13:41:47.783" v="95" actId="2696"/>
        <pc:sldMkLst>
          <pc:docMk/>
          <pc:sldMk cId="4225885647" sldId="297"/>
        </pc:sldMkLst>
      </pc:sldChg>
      <pc:sldChg chg="add del">
        <pc:chgData name="Miller, Benjamin" userId="48f7b7d8-6b3b-4e2a-bfb2-785748463508" providerId="ADAL" clId="{61A5C340-3076-482B-B413-41101D033D81}" dt="2021-06-08T13:42:13.199" v="99"/>
        <pc:sldMkLst>
          <pc:docMk/>
          <pc:sldMk cId="889819358" sldId="298"/>
        </pc:sldMkLst>
      </pc:sldChg>
      <pc:sldChg chg="add del">
        <pc:chgData name="Miller, Benjamin" userId="48f7b7d8-6b3b-4e2a-bfb2-785748463508" providerId="ADAL" clId="{61A5C340-3076-482B-B413-41101D033D81}" dt="2021-06-08T13:42:33.817" v="103" actId="2696"/>
        <pc:sldMkLst>
          <pc:docMk/>
          <pc:sldMk cId="948109671" sldId="298"/>
        </pc:sldMkLst>
      </pc:sldChg>
      <pc:sldChg chg="modSp add del mod">
        <pc:chgData name="Miller, Benjamin" userId="48f7b7d8-6b3b-4e2a-bfb2-785748463508" providerId="ADAL" clId="{61A5C340-3076-482B-B413-41101D033D81}" dt="2021-06-08T13:40:51.623" v="87" actId="2696"/>
        <pc:sldMkLst>
          <pc:docMk/>
          <pc:sldMk cId="1204257115" sldId="298"/>
        </pc:sldMkLst>
        <pc:spChg chg="mod">
          <ac:chgData name="Miller, Benjamin" userId="48f7b7d8-6b3b-4e2a-bfb2-785748463508" providerId="ADAL" clId="{61A5C340-3076-482B-B413-41101D033D81}" dt="2021-06-08T13:20:28.173" v="56" actId="20577"/>
          <ac:spMkLst>
            <pc:docMk/>
            <pc:sldMk cId="1204257115" sldId="298"/>
            <ac:spMk id="2" creationId="{8B484F31-32B3-4D6E-BB35-5FFE5136F1BA}"/>
          </ac:spMkLst>
        </pc:spChg>
        <pc:spChg chg="mod">
          <ac:chgData name="Miller, Benjamin" userId="48f7b7d8-6b3b-4e2a-bfb2-785748463508" providerId="ADAL" clId="{61A5C340-3076-482B-B413-41101D033D81}" dt="2021-06-08T13:35:33.725" v="81" actId="20577"/>
          <ac:spMkLst>
            <pc:docMk/>
            <pc:sldMk cId="1204257115" sldId="298"/>
            <ac:spMk id="3" creationId="{E0A2563E-0A43-4971-BDC5-489D27048FA1}"/>
          </ac:spMkLst>
        </pc:spChg>
      </pc:sldChg>
      <pc:sldChg chg="add">
        <pc:chgData name="Miller, Benjamin" userId="48f7b7d8-6b3b-4e2a-bfb2-785748463508" providerId="ADAL" clId="{61A5C340-3076-482B-B413-41101D033D81}" dt="2021-06-08T13:42:39.458" v="104"/>
        <pc:sldMkLst>
          <pc:docMk/>
          <pc:sldMk cId="1285314732" sldId="298"/>
        </pc:sldMkLst>
      </pc:sldChg>
      <pc:sldChg chg="add del">
        <pc:chgData name="Miller, Benjamin" userId="48f7b7d8-6b3b-4e2a-bfb2-785748463508" providerId="ADAL" clId="{61A5C340-3076-482B-B413-41101D033D81}" dt="2021-06-08T13:42:04.841" v="97" actId="2696"/>
        <pc:sldMkLst>
          <pc:docMk/>
          <pc:sldMk cId="1745113113" sldId="298"/>
        </pc:sldMkLst>
      </pc:sldChg>
      <pc:sldChg chg="add del">
        <pc:chgData name="Miller, Benjamin" userId="48f7b7d8-6b3b-4e2a-bfb2-785748463508" providerId="ADAL" clId="{61A5C340-3076-482B-B413-41101D033D81}" dt="2021-06-08T13:41:34.558" v="93" actId="2696"/>
        <pc:sldMkLst>
          <pc:docMk/>
          <pc:sldMk cId="1870584456" sldId="298"/>
        </pc:sldMkLst>
      </pc:sldChg>
      <pc:sldChg chg="add del">
        <pc:chgData name="Miller, Benjamin" userId="48f7b7d8-6b3b-4e2a-bfb2-785748463508" providerId="ADAL" clId="{61A5C340-3076-482B-B413-41101D033D81}" dt="2021-06-08T13:41:09.156" v="89" actId="2696"/>
        <pc:sldMkLst>
          <pc:docMk/>
          <pc:sldMk cId="1924209343" sldId="298"/>
        </pc:sldMkLst>
      </pc:sldChg>
      <pc:sldChg chg="add del">
        <pc:chgData name="Miller, Benjamin" userId="48f7b7d8-6b3b-4e2a-bfb2-785748463508" providerId="ADAL" clId="{61A5C340-3076-482B-B413-41101D033D81}" dt="2021-06-08T13:41:47.783" v="95" actId="2696"/>
        <pc:sldMkLst>
          <pc:docMk/>
          <pc:sldMk cId="2001558418" sldId="298"/>
        </pc:sldMkLst>
      </pc:sldChg>
      <pc:sldChg chg="add del">
        <pc:chgData name="Miller, Benjamin" userId="48f7b7d8-6b3b-4e2a-bfb2-785748463508" providerId="ADAL" clId="{61A5C340-3076-482B-B413-41101D033D81}" dt="2021-06-08T13:41:18.890" v="91" actId="2696"/>
        <pc:sldMkLst>
          <pc:docMk/>
          <pc:sldMk cId="2763783377" sldId="298"/>
        </pc:sldMkLst>
      </pc:sldChg>
      <pc:sldChg chg="add del">
        <pc:chgData name="Miller, Benjamin" userId="48f7b7d8-6b3b-4e2a-bfb2-785748463508" providerId="ADAL" clId="{61A5C340-3076-482B-B413-41101D033D81}" dt="2021-06-08T13:41:47.783" v="95" actId="2696"/>
        <pc:sldMkLst>
          <pc:docMk/>
          <pc:sldMk cId="354513463" sldId="299"/>
        </pc:sldMkLst>
      </pc:sldChg>
      <pc:sldChg chg="add del">
        <pc:chgData name="Miller, Benjamin" userId="48f7b7d8-6b3b-4e2a-bfb2-785748463508" providerId="ADAL" clId="{61A5C340-3076-482B-B413-41101D033D81}" dt="2021-06-08T13:41:18.890" v="91" actId="2696"/>
        <pc:sldMkLst>
          <pc:docMk/>
          <pc:sldMk cId="599667821" sldId="299"/>
        </pc:sldMkLst>
      </pc:sldChg>
      <pc:sldChg chg="add del">
        <pc:chgData name="Miller, Benjamin" userId="48f7b7d8-6b3b-4e2a-bfb2-785748463508" providerId="ADAL" clId="{61A5C340-3076-482B-B413-41101D033D81}" dt="2021-06-08T13:42:13.199" v="99"/>
        <pc:sldMkLst>
          <pc:docMk/>
          <pc:sldMk cId="1037954252" sldId="299"/>
        </pc:sldMkLst>
      </pc:sldChg>
      <pc:sldChg chg="add del">
        <pc:chgData name="Miller, Benjamin" userId="48f7b7d8-6b3b-4e2a-bfb2-785748463508" providerId="ADAL" clId="{61A5C340-3076-482B-B413-41101D033D81}" dt="2021-06-08T13:42:42.082" v="105" actId="2696"/>
        <pc:sldMkLst>
          <pc:docMk/>
          <pc:sldMk cId="1171912022" sldId="299"/>
        </pc:sldMkLst>
      </pc:sldChg>
      <pc:sldChg chg="add del">
        <pc:chgData name="Miller, Benjamin" userId="48f7b7d8-6b3b-4e2a-bfb2-785748463508" providerId="ADAL" clId="{61A5C340-3076-482B-B413-41101D033D81}" dt="2021-06-08T13:42:04.841" v="97" actId="2696"/>
        <pc:sldMkLst>
          <pc:docMk/>
          <pc:sldMk cId="1797682742" sldId="299"/>
        </pc:sldMkLst>
      </pc:sldChg>
      <pc:sldChg chg="modSp add del mod">
        <pc:chgData name="Miller, Benjamin" userId="48f7b7d8-6b3b-4e2a-bfb2-785748463508" providerId="ADAL" clId="{61A5C340-3076-482B-B413-41101D033D81}" dt="2021-06-08T13:40:51.623" v="87" actId="2696"/>
        <pc:sldMkLst>
          <pc:docMk/>
          <pc:sldMk cId="2010633452" sldId="299"/>
        </pc:sldMkLst>
        <pc:spChg chg="mod">
          <ac:chgData name="Miller, Benjamin" userId="48f7b7d8-6b3b-4e2a-bfb2-785748463508" providerId="ADAL" clId="{61A5C340-3076-482B-B413-41101D033D81}" dt="2021-06-08T13:20:22.219" v="53" actId="20577"/>
          <ac:spMkLst>
            <pc:docMk/>
            <pc:sldMk cId="2010633452" sldId="299"/>
            <ac:spMk id="2" creationId="{8B484F31-32B3-4D6E-BB35-5FFE5136F1BA}"/>
          </ac:spMkLst>
        </pc:spChg>
        <pc:spChg chg="mod">
          <ac:chgData name="Miller, Benjamin" userId="48f7b7d8-6b3b-4e2a-bfb2-785748463508" providerId="ADAL" clId="{61A5C340-3076-482B-B413-41101D033D81}" dt="2021-06-08T13:35:58.630" v="86" actId="20577"/>
          <ac:spMkLst>
            <pc:docMk/>
            <pc:sldMk cId="2010633452" sldId="299"/>
            <ac:spMk id="3" creationId="{E0A2563E-0A43-4971-BDC5-489D27048FA1}"/>
          </ac:spMkLst>
        </pc:spChg>
      </pc:sldChg>
      <pc:sldChg chg="add">
        <pc:chgData name="Miller, Benjamin" userId="48f7b7d8-6b3b-4e2a-bfb2-785748463508" providerId="ADAL" clId="{61A5C340-3076-482B-B413-41101D033D81}" dt="2021-06-08T13:42:44.428" v="106"/>
        <pc:sldMkLst>
          <pc:docMk/>
          <pc:sldMk cId="2462205984" sldId="299"/>
        </pc:sldMkLst>
      </pc:sldChg>
      <pc:sldChg chg="add del">
        <pc:chgData name="Miller, Benjamin" userId="48f7b7d8-6b3b-4e2a-bfb2-785748463508" providerId="ADAL" clId="{61A5C340-3076-482B-B413-41101D033D81}" dt="2021-06-08T13:42:33.817" v="103" actId="2696"/>
        <pc:sldMkLst>
          <pc:docMk/>
          <pc:sldMk cId="2815704392" sldId="299"/>
        </pc:sldMkLst>
      </pc:sldChg>
      <pc:sldChg chg="add del">
        <pc:chgData name="Miller, Benjamin" userId="48f7b7d8-6b3b-4e2a-bfb2-785748463508" providerId="ADAL" clId="{61A5C340-3076-482B-B413-41101D033D81}" dt="2021-06-08T13:41:34.558" v="93" actId="2696"/>
        <pc:sldMkLst>
          <pc:docMk/>
          <pc:sldMk cId="3780763764" sldId="299"/>
        </pc:sldMkLst>
      </pc:sldChg>
      <pc:sldChg chg="add del">
        <pc:chgData name="Miller, Benjamin" userId="48f7b7d8-6b3b-4e2a-bfb2-785748463508" providerId="ADAL" clId="{61A5C340-3076-482B-B413-41101D033D81}" dt="2021-06-08T13:41:09.156" v="89" actId="2696"/>
        <pc:sldMkLst>
          <pc:docMk/>
          <pc:sldMk cId="4001447299" sldId="299"/>
        </pc:sldMkLst>
      </pc:sldChg>
      <pc:sldChg chg="add">
        <pc:chgData name="Miller, Benjamin" userId="48f7b7d8-6b3b-4e2a-bfb2-785748463508" providerId="ADAL" clId="{61A5C340-3076-482B-B413-41101D033D81}" dt="2021-06-08T13:42:52.658" v="108"/>
        <pc:sldMkLst>
          <pc:docMk/>
          <pc:sldMk cId="305227477" sldId="300"/>
        </pc:sldMkLst>
      </pc:sldChg>
      <pc:sldChg chg="add del">
        <pc:chgData name="Miller, Benjamin" userId="48f7b7d8-6b3b-4e2a-bfb2-785748463508" providerId="ADAL" clId="{61A5C340-3076-482B-B413-41101D033D81}" dt="2021-06-08T13:42:04.841" v="97" actId="2696"/>
        <pc:sldMkLst>
          <pc:docMk/>
          <pc:sldMk cId="465302437" sldId="300"/>
        </pc:sldMkLst>
      </pc:sldChg>
      <pc:sldChg chg="modSp add del mod">
        <pc:chgData name="Miller, Benjamin" userId="48f7b7d8-6b3b-4e2a-bfb2-785748463508" providerId="ADAL" clId="{61A5C340-3076-482B-B413-41101D033D81}" dt="2021-06-08T13:40:51.623" v="87" actId="2696"/>
        <pc:sldMkLst>
          <pc:docMk/>
          <pc:sldMk cId="793874808" sldId="300"/>
        </pc:sldMkLst>
        <pc:spChg chg="mod">
          <ac:chgData name="Miller, Benjamin" userId="48f7b7d8-6b3b-4e2a-bfb2-785748463508" providerId="ADAL" clId="{61A5C340-3076-482B-B413-41101D033D81}" dt="2021-06-08T13:20:18.718" v="52" actId="20577"/>
          <ac:spMkLst>
            <pc:docMk/>
            <pc:sldMk cId="793874808" sldId="300"/>
            <ac:spMk id="2" creationId="{8B484F31-32B3-4D6E-BB35-5FFE5136F1BA}"/>
          </ac:spMkLst>
        </pc:spChg>
        <pc:spChg chg="mod">
          <ac:chgData name="Miller, Benjamin" userId="48f7b7d8-6b3b-4e2a-bfb2-785748463508" providerId="ADAL" clId="{61A5C340-3076-482B-B413-41101D033D81}" dt="2021-06-08T13:35:55.579" v="85" actId="20577"/>
          <ac:spMkLst>
            <pc:docMk/>
            <pc:sldMk cId="793874808" sldId="300"/>
            <ac:spMk id="3" creationId="{E0A2563E-0A43-4971-BDC5-489D27048FA1}"/>
          </ac:spMkLst>
        </pc:spChg>
      </pc:sldChg>
      <pc:sldChg chg="add del">
        <pc:chgData name="Miller, Benjamin" userId="48f7b7d8-6b3b-4e2a-bfb2-785748463508" providerId="ADAL" clId="{61A5C340-3076-482B-B413-41101D033D81}" dt="2021-06-08T13:42:42.082" v="105" actId="2696"/>
        <pc:sldMkLst>
          <pc:docMk/>
          <pc:sldMk cId="866036273" sldId="300"/>
        </pc:sldMkLst>
      </pc:sldChg>
      <pc:sldChg chg="add del">
        <pc:chgData name="Miller, Benjamin" userId="48f7b7d8-6b3b-4e2a-bfb2-785748463508" providerId="ADAL" clId="{61A5C340-3076-482B-B413-41101D033D81}" dt="2021-06-08T13:41:47.783" v="95" actId="2696"/>
        <pc:sldMkLst>
          <pc:docMk/>
          <pc:sldMk cId="1026704977" sldId="300"/>
        </pc:sldMkLst>
      </pc:sldChg>
      <pc:sldChg chg="add del">
        <pc:chgData name="Miller, Benjamin" userId="48f7b7d8-6b3b-4e2a-bfb2-785748463508" providerId="ADAL" clId="{61A5C340-3076-482B-B413-41101D033D81}" dt="2021-06-08T13:41:18.890" v="91" actId="2696"/>
        <pc:sldMkLst>
          <pc:docMk/>
          <pc:sldMk cId="1139867938" sldId="300"/>
        </pc:sldMkLst>
      </pc:sldChg>
      <pc:sldChg chg="add del">
        <pc:chgData name="Miller, Benjamin" userId="48f7b7d8-6b3b-4e2a-bfb2-785748463508" providerId="ADAL" clId="{61A5C340-3076-482B-B413-41101D033D81}" dt="2021-06-08T13:42:33.817" v="103" actId="2696"/>
        <pc:sldMkLst>
          <pc:docMk/>
          <pc:sldMk cId="1613497396" sldId="300"/>
        </pc:sldMkLst>
      </pc:sldChg>
      <pc:sldChg chg="add del">
        <pc:chgData name="Miller, Benjamin" userId="48f7b7d8-6b3b-4e2a-bfb2-785748463508" providerId="ADAL" clId="{61A5C340-3076-482B-B413-41101D033D81}" dt="2021-06-08T13:41:09.156" v="89" actId="2696"/>
        <pc:sldMkLst>
          <pc:docMk/>
          <pc:sldMk cId="1890380107" sldId="300"/>
        </pc:sldMkLst>
      </pc:sldChg>
      <pc:sldChg chg="add del">
        <pc:chgData name="Miller, Benjamin" userId="48f7b7d8-6b3b-4e2a-bfb2-785748463508" providerId="ADAL" clId="{61A5C340-3076-482B-B413-41101D033D81}" dt="2021-06-08T13:41:34.558" v="93" actId="2696"/>
        <pc:sldMkLst>
          <pc:docMk/>
          <pc:sldMk cId="2504744905" sldId="300"/>
        </pc:sldMkLst>
      </pc:sldChg>
      <pc:sldChg chg="add del">
        <pc:chgData name="Miller, Benjamin" userId="48f7b7d8-6b3b-4e2a-bfb2-785748463508" providerId="ADAL" clId="{61A5C340-3076-482B-B413-41101D033D81}" dt="2021-06-08T13:42:46.171" v="107" actId="2696"/>
        <pc:sldMkLst>
          <pc:docMk/>
          <pc:sldMk cId="3267622821" sldId="300"/>
        </pc:sldMkLst>
      </pc:sldChg>
      <pc:sldChg chg="add del">
        <pc:chgData name="Miller, Benjamin" userId="48f7b7d8-6b3b-4e2a-bfb2-785748463508" providerId="ADAL" clId="{61A5C340-3076-482B-B413-41101D033D81}" dt="2021-06-08T13:42:13.199" v="99"/>
        <pc:sldMkLst>
          <pc:docMk/>
          <pc:sldMk cId="3324138822" sldId="300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D309D97-7831-4B40-84ED-59CED9DA126D}" type="datetimeFigureOut">
              <a:rPr lang="en-US" smtClean="0"/>
              <a:t>12/13/2022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BA5D91-77C0-4007-AF29-4223ADC727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82922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BA5D91-77C0-4007-AF29-4223ADC72737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550867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BA5D91-77C0-4007-AF29-4223ADC72737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42533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BA5D91-77C0-4007-AF29-4223ADC72737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971583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BA5D91-77C0-4007-AF29-4223ADC72737}" type="slidenum">
              <a:rPr lang="en-US" smtClean="0"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26661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60EEE2-D4C3-4F2A-9CFC-386B18C66B90}" type="datetime1">
              <a:rPr lang="en-US" smtClean="0"/>
              <a:t>12/13/2022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53878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344D0-4706-4C69-900F-1548D50CF2F9}" type="datetime1">
              <a:rPr lang="en-US" smtClean="0"/>
              <a:t>12/13/2022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29054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538116-E71C-452D-924B-D5F2F0FB6227}" type="datetime1">
              <a:rPr lang="en-US" smtClean="0"/>
              <a:t>12/13/2022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94456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486C55-67B5-40C7-81FA-2BCAB94AFFD3}" type="datetime1">
              <a:rPr lang="en-US" smtClean="0"/>
              <a:t>12/13/2022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91384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E34EE5-C68A-4D6A-94A2-0B741963A457}" type="datetime1">
              <a:rPr lang="en-US" smtClean="0"/>
              <a:t>12/13/2022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15245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CA0518-D58A-4554-8251-9D1BD00DCBCB}" type="datetime1">
              <a:rPr lang="en-US" smtClean="0"/>
              <a:t>12/13/2022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30920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7FC70-B474-48D1-8F45-20F11F346339}" type="datetime1">
              <a:rPr lang="en-US" smtClean="0"/>
              <a:t>12/13/2022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31723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877671-5FBF-4A52-8C95-1ED7F9780154}" type="datetime1">
              <a:rPr lang="en-US" smtClean="0"/>
              <a:t>12/13/2022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03125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910C5-3FC8-42FA-BCE7-07C13BE5FCB5}" type="datetime1">
              <a:rPr lang="en-US" smtClean="0"/>
              <a:t>12/13/2022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63889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337915-691E-4D6C-8794-C2323066A861}" type="datetime1">
              <a:rPr lang="en-US" smtClean="0"/>
              <a:t>12/13/2022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18414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4D981E-8E88-4C97-B56C-6EF071E2B4ED}" type="datetime1">
              <a:rPr lang="en-US" smtClean="0"/>
              <a:t>12/13/2022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89582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F80EB8-D876-482F-83EB-5F9697F6ECE6}" type="datetime1">
              <a:rPr lang="en-US" smtClean="0"/>
              <a:t>12/13/2022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06988" y="631888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  <a:latin typeface="+mj-lt"/>
              </a:defRPr>
            </a:lvl1pPr>
          </a:lstStyle>
          <a:p>
            <a:fld id="{330EA680-D336-4FF7-8B7A-9848BB0A1C32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6" descr="Money Smart logo" title="Money Smart Logo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64884" y="121321"/>
            <a:ext cx="616918" cy="649388"/>
          </a:xfrm>
          <a:prstGeom prst="rect">
            <a:avLst/>
          </a:prstGeom>
        </p:spPr>
      </p:pic>
      <p:pic>
        <p:nvPicPr>
          <p:cNvPr id="8" name="Picture 7" descr="FDIC logo" title="FDIC logo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90614" y="905646"/>
            <a:ext cx="567239" cy="2299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09540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1.jp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annualcreditreport.com/" TargetMode="External"/><Relationship Id="rId5" Type="http://schemas.openxmlformats.org/officeDocument/2006/relationships/image" Target="../media/image9.png"/><Relationship Id="rId4" Type="http://schemas.openxmlformats.org/officeDocument/2006/relationships/image" Target="../media/image1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6.jp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9.jpeg"/><Relationship Id="rId5" Type="http://schemas.openxmlformats.org/officeDocument/2006/relationships/image" Target="../media/image9.png"/><Relationship Id="rId4" Type="http://schemas.openxmlformats.org/officeDocument/2006/relationships/image" Target="../media/image1.pn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.png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1.png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jp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7" Type="http://schemas.openxmlformats.org/officeDocument/2006/relationships/image" Target="../media/image22.jpe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Module 12 Living</a:t>
            </a:r>
            <a:r>
              <a:rPr lang="en-US" baseline="0" dirty="0"/>
              <a:t> on Your Own</a:t>
            </a:r>
            <a:endParaRPr lang="en-US" dirty="0"/>
          </a:p>
        </p:txBody>
      </p:sp>
      <p:pic>
        <p:nvPicPr>
          <p:cNvPr id="4" name="Picture 3" descr="Young man using computer." title="Young man using computer.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428" r="10766" b="28360"/>
          <a:stretch/>
        </p:blipFill>
        <p:spPr>
          <a:xfrm flipH="1">
            <a:off x="23249" y="0"/>
            <a:ext cx="12168751" cy="4746688"/>
          </a:xfrm>
          <a:prstGeom prst="rect">
            <a:avLst/>
          </a:prstGeom>
        </p:spPr>
      </p:pic>
      <p:sp>
        <p:nvSpPr>
          <p:cNvPr id="6" name="Rectangle 5" descr="Module 12 Living on Your Own" title="Module 12 Living on Your Own"/>
          <p:cNvSpPr/>
          <p:nvPr/>
        </p:nvSpPr>
        <p:spPr>
          <a:xfrm>
            <a:off x="374973" y="3394710"/>
            <a:ext cx="6415294" cy="1641020"/>
          </a:xfrm>
          <a:prstGeom prst="rect">
            <a:avLst/>
          </a:prstGeom>
          <a:solidFill>
            <a:srgbClr val="FF86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567675" y="3125000"/>
            <a:ext cx="8925005" cy="1728494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800" dirty="0">
                <a:latin typeface="Source Sans Pro Semibold" panose="020B0603030403020204" pitchFamily="34" charset="0"/>
                <a:ea typeface="Source Sans Pro Semibold" panose="020B0603030403020204" pitchFamily="34" charset="0"/>
              </a:rPr>
              <a:t>MODULE 12</a:t>
            </a:r>
            <a:r>
              <a:rPr lang="en-US" dirty="0"/>
              <a:t/>
            </a:r>
            <a:br>
              <a:rPr lang="en-US" dirty="0"/>
            </a:br>
            <a:r>
              <a:rPr lang="en-US" sz="5400" dirty="0"/>
              <a:t>Living on Your Own</a:t>
            </a:r>
          </a:p>
        </p:txBody>
      </p:sp>
      <p:pic>
        <p:nvPicPr>
          <p:cNvPr id="8" name="Picture 7" descr="Money Smart Logo" title="Money Smart Logo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4973" y="5444048"/>
            <a:ext cx="1127236" cy="1186565"/>
          </a:xfrm>
          <a:prstGeom prst="rect">
            <a:avLst/>
          </a:prstGeom>
        </p:spPr>
      </p:pic>
      <p:sp>
        <p:nvSpPr>
          <p:cNvPr id="10" name="Subtitle 2"/>
          <p:cNvSpPr txBox="1">
            <a:spLocks/>
          </p:cNvSpPr>
          <p:nvPr/>
        </p:nvSpPr>
        <p:spPr>
          <a:xfrm>
            <a:off x="1502209" y="5690277"/>
            <a:ext cx="5033050" cy="94033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ts val="3400"/>
              </a:lnSpc>
            </a:pPr>
            <a:r>
              <a:rPr lang="en-US" sz="3200" dirty="0">
                <a:latin typeface="+mj-lt"/>
                <a:ea typeface="Source Sans Pro ExtraLight" panose="020B0303030403020204" pitchFamily="34" charset="0"/>
              </a:rPr>
              <a:t>MONEY SMART </a:t>
            </a:r>
            <a:br>
              <a:rPr lang="en-US" sz="3200" dirty="0">
                <a:latin typeface="+mj-lt"/>
                <a:ea typeface="Source Sans Pro ExtraLight" panose="020B0303030403020204" pitchFamily="34" charset="0"/>
              </a:rPr>
            </a:br>
            <a:r>
              <a:rPr lang="en-US" sz="3200" dirty="0">
                <a:latin typeface="+mj-lt"/>
                <a:ea typeface="Source Sans Pro ExtraLight" panose="020B0303030403020204" pitchFamily="34" charset="0"/>
              </a:rPr>
              <a:t>FOR YOUNG ADULTS</a:t>
            </a:r>
          </a:p>
        </p:txBody>
      </p:sp>
      <p:pic>
        <p:nvPicPr>
          <p:cNvPr id="9" name="Picture 8" descr="FDIC Logo" title="FDIC Logo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8611" y="5896800"/>
            <a:ext cx="3505663" cy="5664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8572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07EADB-D7E7-4ADE-8538-D1308C3D32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dirty="0"/>
              <a:t>Buying Options</a:t>
            </a:r>
          </a:p>
        </p:txBody>
      </p:sp>
      <p:pic>
        <p:nvPicPr>
          <p:cNvPr id="10" name="Picture 9" descr="Buying option icon - single-family"/>
          <p:cNvPicPr>
            <a:picLocks noChangeAspect="1"/>
          </p:cNvPicPr>
          <p:nvPr/>
        </p:nvPicPr>
        <p:blipFill>
          <a:blip r:embed="rId2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500" y="2266122"/>
            <a:ext cx="1455794" cy="1193751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2625499" y="2361085"/>
            <a:ext cx="3584179" cy="12557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90000"/>
              </a:lnSpc>
              <a:spcBef>
                <a:spcPts val="1000"/>
              </a:spcBef>
            </a:pPr>
            <a:r>
              <a:rPr lang="en-US" sz="2800" b="1" dirty="0">
                <a:solidFill>
                  <a:prstClr val="black"/>
                </a:solidFill>
              </a:rPr>
              <a:t>A single-family house, modular home, or townhouse</a:t>
            </a:r>
          </a:p>
        </p:txBody>
      </p:sp>
      <p:pic>
        <p:nvPicPr>
          <p:cNvPr id="12" name="Picture 11" descr="Buying option icon - co-op"/>
          <p:cNvPicPr>
            <a:picLocks noChangeAspect="1"/>
          </p:cNvPicPr>
          <p:nvPr/>
        </p:nvPicPr>
        <p:blipFill>
          <a:blip r:embed="rId3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93229" y="1916243"/>
            <a:ext cx="1543630" cy="1543630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8694678" y="2333256"/>
            <a:ext cx="2453044" cy="12557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90000"/>
              </a:lnSpc>
              <a:spcBef>
                <a:spcPts val="1000"/>
              </a:spcBef>
            </a:pPr>
            <a:r>
              <a:rPr lang="en-US" sz="2800" b="1" dirty="0">
                <a:solidFill>
                  <a:prstClr val="black"/>
                </a:solidFill>
              </a:rPr>
              <a:t>A unit in a cooperative (co-op)</a:t>
            </a:r>
          </a:p>
        </p:txBody>
      </p:sp>
      <p:pic>
        <p:nvPicPr>
          <p:cNvPr id="11" name="Picture 10" descr="Buying option icon - condo"/>
          <p:cNvPicPr>
            <a:picLocks noChangeAspect="1"/>
          </p:cNvPicPr>
          <p:nvPr/>
        </p:nvPicPr>
        <p:blipFill>
          <a:blip r:embed="rId4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500" y="4058636"/>
            <a:ext cx="1330232" cy="1229537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2625499" y="4483446"/>
            <a:ext cx="3584179" cy="4801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90000"/>
              </a:lnSpc>
              <a:spcBef>
                <a:spcPts val="1000"/>
              </a:spcBef>
            </a:pPr>
            <a:r>
              <a:rPr lang="en-US" sz="2800" b="1" dirty="0">
                <a:solidFill>
                  <a:prstClr val="black"/>
                </a:solidFill>
              </a:rPr>
              <a:t>A condominium</a:t>
            </a:r>
          </a:p>
        </p:txBody>
      </p:sp>
      <p:pic>
        <p:nvPicPr>
          <p:cNvPr id="13" name="Picture 12" descr="Buying option icon - manufactured home"/>
          <p:cNvPicPr>
            <a:picLocks noChangeAspect="1"/>
          </p:cNvPicPr>
          <p:nvPr/>
        </p:nvPicPr>
        <p:blipFill>
          <a:blip r:embed="rId5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93229" y="4277196"/>
            <a:ext cx="1575387" cy="1010977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8694679" y="4483446"/>
            <a:ext cx="2751218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90000"/>
              </a:lnSpc>
              <a:spcBef>
                <a:spcPts val="1000"/>
              </a:spcBef>
            </a:pPr>
            <a:r>
              <a:rPr lang="en-US" sz="2800" b="1" dirty="0">
                <a:solidFill>
                  <a:prstClr val="black"/>
                </a:solidFill>
              </a:rPr>
              <a:t>A manufactured home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553494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 descr="Decorative box"/>
          <p:cNvSpPr/>
          <p:nvPr/>
        </p:nvSpPr>
        <p:spPr>
          <a:xfrm>
            <a:off x="0" y="1690688"/>
            <a:ext cx="12191999" cy="5167312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 descr="Remember the key takeaway"/>
          <p:cNvSpPr/>
          <p:nvPr/>
        </p:nvSpPr>
        <p:spPr>
          <a:xfrm>
            <a:off x="816115" y="1029736"/>
            <a:ext cx="7973321" cy="998465"/>
          </a:xfrm>
          <a:prstGeom prst="rect">
            <a:avLst/>
          </a:prstGeom>
          <a:solidFill>
            <a:srgbClr val="FF86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Remember the key takeaway</a:t>
            </a:r>
          </a:p>
        </p:txBody>
      </p:sp>
      <p:sp>
        <p:nvSpPr>
          <p:cNvPr id="11" name="Rectangle 10"/>
          <p:cNvSpPr/>
          <p:nvPr/>
        </p:nvSpPr>
        <p:spPr>
          <a:xfrm>
            <a:off x="882259" y="547890"/>
            <a:ext cx="126598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Source Sans Pro Black" panose="020B0803030403020204" pitchFamily="34" charset="0"/>
                <a:ea typeface="Source Sans Pro Black" panose="020B0803030403020204" pitchFamily="34" charset="0"/>
              </a:rPr>
              <a:t>SECTION 1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CDEC8EC7-2AE0-4B05-8080-FBFD0A26BCBD}"/>
              </a:ext>
            </a:extLst>
          </p:cNvPr>
          <p:cNvSpPr txBox="1">
            <a:spLocks/>
          </p:cNvSpPr>
          <p:nvPr/>
        </p:nvSpPr>
        <p:spPr>
          <a:xfrm>
            <a:off x="1005216" y="1184545"/>
            <a:ext cx="7595118" cy="956170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>
                <a:ea typeface="Source Sans Pro Semibold" panose="020B0603030403020204" pitchFamily="34" charset="0"/>
              </a:rPr>
              <a:t>Remember the key takeaway</a:t>
            </a:r>
            <a:endParaRPr lang="en-US" dirty="0">
              <a:ea typeface="Source Sans Pro Semibold" panose="020B0603030403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87046" y="1844325"/>
            <a:ext cx="1277914" cy="31700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0" dirty="0">
                <a:solidFill>
                  <a:schemeClr val="bg1"/>
                </a:solidFill>
              </a:rPr>
              <a:t>“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3AC4EF8A-6EC0-4550-ABF3-005E073D802E}"/>
              </a:ext>
            </a:extLst>
          </p:cNvPr>
          <p:cNvSpPr txBox="1">
            <a:spLocks/>
          </p:cNvSpPr>
          <p:nvPr/>
        </p:nvSpPr>
        <p:spPr>
          <a:xfrm>
            <a:off x="1810139" y="2689153"/>
            <a:ext cx="6063862" cy="3487810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4800" dirty="0">
                <a:solidFill>
                  <a:schemeClr val="bg1"/>
                </a:solidFill>
                <a:latin typeface="Source Sans Pro Black" panose="020B0803030403020204" pitchFamily="34" charset="0"/>
                <a:ea typeface="Source Sans Pro Black" panose="020B0803030403020204" pitchFamily="34" charset="0"/>
              </a:rPr>
              <a:t>There are different types of housing. To prioritize your options, start by defining what you need and want in a place to live.”</a:t>
            </a:r>
          </a:p>
        </p:txBody>
      </p:sp>
      <p:pic>
        <p:nvPicPr>
          <p:cNvPr id="14" name="Picture 13" descr="Decorative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00334" y="3041809"/>
            <a:ext cx="2939615" cy="2939615"/>
          </a:xfrm>
          <a:prstGeom prst="rect">
            <a:avLst/>
          </a:prstGeom>
        </p:spPr>
      </p:pic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>
                <a:solidFill>
                  <a:schemeClr val="bg1"/>
                </a:solidFill>
              </a:rPr>
              <a:t>11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907310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Picture of a home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927" r="14009"/>
          <a:stretch/>
        </p:blipFill>
        <p:spPr>
          <a:xfrm>
            <a:off x="5214772" y="0"/>
            <a:ext cx="7000374" cy="6906126"/>
          </a:xfrm>
          <a:prstGeom prst="rect">
            <a:avLst/>
          </a:prstGeom>
        </p:spPr>
      </p:pic>
      <p:grpSp>
        <p:nvGrpSpPr>
          <p:cNvPr id="7" name="Group 6" descr="Money Smart and FDIC logos"/>
          <p:cNvGrpSpPr/>
          <p:nvPr/>
        </p:nvGrpSpPr>
        <p:grpSpPr>
          <a:xfrm>
            <a:off x="11464884" y="121321"/>
            <a:ext cx="616918" cy="1014297"/>
            <a:chOff x="11464884" y="121321"/>
            <a:chExt cx="616918" cy="1014297"/>
          </a:xfrm>
        </p:grpSpPr>
        <p:pic>
          <p:nvPicPr>
            <p:cNvPr id="11" name="Picture 10" descr="Money Smart logo" title="Money Smart Logo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464884" y="121321"/>
              <a:ext cx="616918" cy="649388"/>
            </a:xfrm>
            <a:prstGeom prst="rect">
              <a:avLst/>
            </a:prstGeom>
          </p:spPr>
        </p:pic>
        <p:pic>
          <p:nvPicPr>
            <p:cNvPr id="12" name="Picture 11" descr="FDIC logo" title="FDIC logo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490614" y="905646"/>
              <a:ext cx="567239" cy="229972"/>
            </a:xfrm>
            <a:prstGeom prst="rect">
              <a:avLst/>
            </a:prstGeom>
          </p:spPr>
        </p:pic>
      </p:grpSp>
      <p:sp>
        <p:nvSpPr>
          <p:cNvPr id="2" name="Title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Section 2 Rent versus Buy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48DF7952-0E09-4CA6-85DC-4188BDC07D41}"/>
              </a:ext>
            </a:extLst>
          </p:cNvPr>
          <p:cNvSpPr txBox="1">
            <a:spLocks/>
          </p:cNvSpPr>
          <p:nvPr/>
        </p:nvSpPr>
        <p:spPr>
          <a:xfrm>
            <a:off x="839788" y="987424"/>
            <a:ext cx="4097972" cy="326652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200" dirty="0"/>
              <a:t>SECTION 2</a:t>
            </a:r>
            <a:r>
              <a:rPr lang="en-US" dirty="0"/>
              <a:t/>
            </a:r>
            <a:br>
              <a:rPr lang="en-US" dirty="0"/>
            </a:br>
            <a:r>
              <a:rPr lang="en-US" sz="4800" dirty="0"/>
              <a:t>Rent </a:t>
            </a:r>
            <a:br>
              <a:rPr lang="en-US" sz="4800" dirty="0"/>
            </a:br>
            <a:r>
              <a:rPr lang="en-US" sz="4800" dirty="0"/>
              <a:t>versus </a:t>
            </a:r>
            <a:br>
              <a:rPr lang="en-US" sz="4800" dirty="0"/>
            </a:br>
            <a:r>
              <a:rPr lang="en-US" sz="4800" dirty="0"/>
              <a:t>Buy</a:t>
            </a:r>
          </a:p>
        </p:txBody>
      </p:sp>
      <p:sp>
        <p:nvSpPr>
          <p:cNvPr id="9" name="Text Placeholder 3">
            <a:extLst>
              <a:ext uri="{FF2B5EF4-FFF2-40B4-BE49-F238E27FC236}">
                <a16:creationId xmlns:a16="http://schemas.microsoft.com/office/drawing/2014/main" id="{89585692-7EF1-48AA-B7B8-98D792F523FC}"/>
              </a:ext>
            </a:extLst>
          </p:cNvPr>
          <p:cNvSpPr txBox="1">
            <a:spLocks/>
          </p:cNvSpPr>
          <p:nvPr/>
        </p:nvSpPr>
        <p:spPr>
          <a:xfrm>
            <a:off x="839788" y="5063067"/>
            <a:ext cx="3932237" cy="805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See page 6 in your participant guide.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248971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 descr="Decorative box"/>
          <p:cNvSpPr/>
          <p:nvPr/>
        </p:nvSpPr>
        <p:spPr>
          <a:xfrm>
            <a:off x="0" y="1690688"/>
            <a:ext cx="12191999" cy="5167312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 descr="Key Takeaway"/>
          <p:cNvSpPr/>
          <p:nvPr/>
        </p:nvSpPr>
        <p:spPr>
          <a:xfrm>
            <a:off x="838200" y="1103850"/>
            <a:ext cx="3397898" cy="721775"/>
          </a:xfrm>
          <a:prstGeom prst="rect">
            <a:avLst/>
          </a:prstGeom>
          <a:solidFill>
            <a:srgbClr val="FF86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Key Takeaway</a:t>
            </a:r>
          </a:p>
        </p:txBody>
      </p:sp>
      <p:sp>
        <p:nvSpPr>
          <p:cNvPr id="7" name="Rectangle 6"/>
          <p:cNvSpPr/>
          <p:nvPr/>
        </p:nvSpPr>
        <p:spPr>
          <a:xfrm>
            <a:off x="907644" y="625765"/>
            <a:ext cx="12479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/>
              <a:t>SECTION 2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CDEC8EC7-2AE0-4B05-8080-FBFD0A26BCBD}"/>
              </a:ext>
            </a:extLst>
          </p:cNvPr>
          <p:cNvSpPr txBox="1">
            <a:spLocks/>
          </p:cNvSpPr>
          <p:nvPr/>
        </p:nvSpPr>
        <p:spPr>
          <a:xfrm>
            <a:off x="907644" y="1194037"/>
            <a:ext cx="3848098" cy="828164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>
                <a:ea typeface="Source Sans Pro Semibold" panose="020B0603030403020204" pitchFamily="34" charset="0"/>
              </a:rPr>
              <a:t>Key Takeaway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3AC4EF8A-6EC0-4550-ABF3-005E073D802E}"/>
              </a:ext>
            </a:extLst>
          </p:cNvPr>
          <p:cNvSpPr txBox="1">
            <a:spLocks/>
          </p:cNvSpPr>
          <p:nvPr/>
        </p:nvSpPr>
        <p:spPr>
          <a:xfrm>
            <a:off x="838198" y="2112387"/>
            <a:ext cx="7467602" cy="4564638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None/>
            </a:pPr>
            <a:r>
              <a:rPr lang="en-US" sz="4800" dirty="0">
                <a:solidFill>
                  <a:schemeClr val="bg1"/>
                </a:solidFill>
                <a:latin typeface="Source Sans Pro Black" panose="020B0803030403020204" pitchFamily="34" charset="0"/>
                <a:ea typeface="Source Sans Pro Black" panose="020B0803030403020204" pitchFamily="34" charset="0"/>
              </a:rPr>
              <a:t>The advantages and disadvantages of renting and buying may change over time. Although something may be right for you now, a different option may be right for you in the future.</a:t>
            </a:r>
          </a:p>
        </p:txBody>
      </p:sp>
      <p:pic>
        <p:nvPicPr>
          <p:cNvPr id="10" name="Picture 9" descr="Decorative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7514" y="2544401"/>
            <a:ext cx="2939615" cy="2939615"/>
          </a:xfrm>
          <a:prstGeom prst="rect">
            <a:avLst/>
          </a:prstGeom>
        </p:spPr>
      </p:pic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>
                <a:solidFill>
                  <a:schemeClr val="bg1"/>
                </a:solidFill>
              </a:rPr>
              <a:t>13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9429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 descr="Decorative"/>
          <p:cNvSpPr/>
          <p:nvPr/>
        </p:nvSpPr>
        <p:spPr>
          <a:xfrm>
            <a:off x="1539" y="0"/>
            <a:ext cx="12192000" cy="4633784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 descr="Money Smart logo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68923" y="119929"/>
            <a:ext cx="616918" cy="649388"/>
          </a:xfrm>
          <a:prstGeom prst="rect">
            <a:avLst/>
          </a:prstGeom>
        </p:spPr>
      </p:pic>
      <p:pic>
        <p:nvPicPr>
          <p:cNvPr id="10" name="Picture 9" descr="FDIC logo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94653" y="904254"/>
            <a:ext cx="567238" cy="22997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824E16D-A657-44AD-9E29-E627D4E75E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82096" y="679105"/>
            <a:ext cx="8230885" cy="1325563"/>
          </a:xfrm>
        </p:spPr>
        <p:txBody>
          <a:bodyPr/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Advantages and Disadvantages of Renting and Buying</a:t>
            </a:r>
          </a:p>
        </p:txBody>
      </p:sp>
      <p:pic>
        <p:nvPicPr>
          <p:cNvPr id="3" name="Picture 2" descr="Decorative box indiciating buying or renting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115" b="5748"/>
          <a:stretch/>
        </p:blipFill>
        <p:spPr>
          <a:xfrm>
            <a:off x="1206336" y="2145751"/>
            <a:ext cx="9782404" cy="4712249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42757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86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838200" y="441137"/>
            <a:ext cx="108395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>
                <a:latin typeface="+mj-lt"/>
              </a:rPr>
              <a:t>Apply It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99F50FB-2999-4D2A-810E-1955C642A1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/>
              <a:t>Should I Rent or Buy?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BE5F110-651A-4ABC-8791-1ABBA36132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80341"/>
            <a:ext cx="10515600" cy="565237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See page 7 in your participant guide.</a:t>
            </a:r>
          </a:p>
        </p:txBody>
      </p:sp>
      <p:pic>
        <p:nvPicPr>
          <p:cNvPr id="5" name="Picture 4" descr="Screenshot of page 7 in participant guide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6165" y="1889104"/>
            <a:ext cx="10245144" cy="4098057"/>
          </a:xfrm>
          <a:prstGeom prst="rect">
            <a:avLst/>
          </a:prstGeom>
          <a:ln>
            <a:solidFill>
              <a:schemeClr val="bg2">
                <a:lumMod val="75000"/>
              </a:schemeClr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347208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 descr="Decorative"/>
          <p:cNvSpPr/>
          <p:nvPr/>
        </p:nvSpPr>
        <p:spPr>
          <a:xfrm>
            <a:off x="0" y="1690688"/>
            <a:ext cx="12191999" cy="5167312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 descr="Remember the key takeaway"/>
          <p:cNvSpPr/>
          <p:nvPr/>
        </p:nvSpPr>
        <p:spPr>
          <a:xfrm>
            <a:off x="816115" y="1029736"/>
            <a:ext cx="7973321" cy="998465"/>
          </a:xfrm>
          <a:prstGeom prst="rect">
            <a:avLst/>
          </a:prstGeom>
          <a:solidFill>
            <a:srgbClr val="FF86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882259" y="547890"/>
            <a:ext cx="126598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Source Sans Pro Black" panose="020B0803030403020204" pitchFamily="34" charset="0"/>
                <a:ea typeface="Source Sans Pro Black" panose="020B0803030403020204" pitchFamily="34" charset="0"/>
              </a:rPr>
              <a:t>SECTION 2</a:t>
            </a:r>
          </a:p>
        </p:txBody>
      </p:sp>
      <p:sp>
        <p:nvSpPr>
          <p:cNvPr id="2" name="Title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Remember the key takeaway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CDEC8EC7-2AE0-4B05-8080-FBFD0A26BCBD}"/>
              </a:ext>
            </a:extLst>
          </p:cNvPr>
          <p:cNvSpPr txBox="1">
            <a:spLocks/>
          </p:cNvSpPr>
          <p:nvPr/>
        </p:nvSpPr>
        <p:spPr>
          <a:xfrm>
            <a:off x="1005216" y="1184545"/>
            <a:ext cx="7595118" cy="956170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>
                <a:ea typeface="Source Sans Pro Semibold" panose="020B0603030403020204" pitchFamily="34" charset="0"/>
              </a:rPr>
              <a:t>Remember the key takeaway</a:t>
            </a:r>
            <a:endParaRPr lang="en-US" dirty="0">
              <a:ea typeface="Source Sans Pro Semibold" panose="020B0603030403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87046" y="1844325"/>
            <a:ext cx="1277914" cy="31700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0" dirty="0">
                <a:solidFill>
                  <a:schemeClr val="bg1"/>
                </a:solidFill>
              </a:rPr>
              <a:t>“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3AC4EF8A-6EC0-4550-ABF3-005E073D802E}"/>
              </a:ext>
            </a:extLst>
          </p:cNvPr>
          <p:cNvSpPr txBox="1">
            <a:spLocks/>
          </p:cNvSpPr>
          <p:nvPr/>
        </p:nvSpPr>
        <p:spPr>
          <a:xfrm>
            <a:off x="1810138" y="2689152"/>
            <a:ext cx="6343261" cy="3889447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en-US" sz="4800" dirty="0">
                <a:solidFill>
                  <a:schemeClr val="bg1"/>
                </a:solidFill>
                <a:latin typeface="Source Sans Pro Black" panose="020B0803030403020204" pitchFamily="34" charset="0"/>
                <a:ea typeface="Source Sans Pro Black" panose="020B0803030403020204" pitchFamily="34" charset="0"/>
              </a:rPr>
              <a:t>The advantages and disadvantages of renting and buying may change over time. Although something may be right for you now, a different option may be right for you in the future.”</a:t>
            </a:r>
          </a:p>
        </p:txBody>
      </p:sp>
      <p:pic>
        <p:nvPicPr>
          <p:cNvPr id="14" name="Picture 13" descr="Decorative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00334" y="3041809"/>
            <a:ext cx="2939615" cy="2939615"/>
          </a:xfrm>
          <a:prstGeom prst="rect">
            <a:avLst/>
          </a:prstGeom>
        </p:spPr>
      </p:pic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>
                <a:solidFill>
                  <a:schemeClr val="bg1"/>
                </a:solidFill>
              </a:rPr>
              <a:t>16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593047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Picture of house using building blocks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023" r="6740"/>
          <a:stretch/>
        </p:blipFill>
        <p:spPr>
          <a:xfrm>
            <a:off x="5167563" y="-4764"/>
            <a:ext cx="7024437" cy="6862764"/>
          </a:xfrm>
          <a:prstGeom prst="rect">
            <a:avLst/>
          </a:prstGeom>
        </p:spPr>
      </p:pic>
      <p:grpSp>
        <p:nvGrpSpPr>
          <p:cNvPr id="7" name="Group 6" descr="Money Smart and FDIC logos"/>
          <p:cNvGrpSpPr/>
          <p:nvPr/>
        </p:nvGrpSpPr>
        <p:grpSpPr>
          <a:xfrm>
            <a:off x="11464884" y="121321"/>
            <a:ext cx="616918" cy="1014297"/>
            <a:chOff x="11464884" y="121321"/>
            <a:chExt cx="616918" cy="1014297"/>
          </a:xfrm>
        </p:grpSpPr>
        <p:pic>
          <p:nvPicPr>
            <p:cNvPr id="11" name="Picture 10" descr="Money Smart logo" title="Money Smart Logo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464884" y="121321"/>
              <a:ext cx="616918" cy="649388"/>
            </a:xfrm>
            <a:prstGeom prst="rect">
              <a:avLst/>
            </a:prstGeom>
          </p:spPr>
        </p:pic>
        <p:pic>
          <p:nvPicPr>
            <p:cNvPr id="12" name="Picture 11" descr="FDIC logo" title="FDIC logo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490614" y="905646"/>
              <a:ext cx="567239" cy="229972"/>
            </a:xfrm>
            <a:prstGeom prst="rect">
              <a:avLst/>
            </a:prstGeom>
          </p:spPr>
        </p:pic>
      </p:grpSp>
      <p:sp>
        <p:nvSpPr>
          <p:cNvPr id="3" name="Title 2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Section 2 Credit and Housing Options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48DF7952-0E09-4CA6-85DC-4188BDC07D41}"/>
              </a:ext>
            </a:extLst>
          </p:cNvPr>
          <p:cNvSpPr txBox="1">
            <a:spLocks/>
          </p:cNvSpPr>
          <p:nvPr/>
        </p:nvSpPr>
        <p:spPr>
          <a:xfrm>
            <a:off x="839788" y="987424"/>
            <a:ext cx="4097972" cy="326652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200" dirty="0"/>
              <a:t>SECTION 3</a:t>
            </a:r>
            <a:r>
              <a:rPr lang="en-US" dirty="0"/>
              <a:t/>
            </a:r>
            <a:br>
              <a:rPr lang="en-US" dirty="0"/>
            </a:br>
            <a:r>
              <a:rPr lang="en-US" sz="4800" dirty="0"/>
              <a:t>Credit and Housing Options</a:t>
            </a:r>
          </a:p>
        </p:txBody>
      </p:sp>
      <p:sp>
        <p:nvSpPr>
          <p:cNvPr id="9" name="Text Placeholder 3">
            <a:extLst>
              <a:ext uri="{FF2B5EF4-FFF2-40B4-BE49-F238E27FC236}">
                <a16:creationId xmlns:a16="http://schemas.microsoft.com/office/drawing/2014/main" id="{89585692-7EF1-48AA-B7B8-98D792F523FC}"/>
              </a:ext>
            </a:extLst>
          </p:cNvPr>
          <p:cNvSpPr txBox="1">
            <a:spLocks/>
          </p:cNvSpPr>
          <p:nvPr/>
        </p:nvSpPr>
        <p:spPr>
          <a:xfrm>
            <a:off x="839788" y="5063067"/>
            <a:ext cx="3932237" cy="805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See page 9 in your participant guide.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726906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 descr="Decorative"/>
          <p:cNvSpPr/>
          <p:nvPr/>
        </p:nvSpPr>
        <p:spPr>
          <a:xfrm>
            <a:off x="0" y="1690688"/>
            <a:ext cx="12191999" cy="5167312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 descr="Key Takeaway"/>
          <p:cNvSpPr/>
          <p:nvPr/>
        </p:nvSpPr>
        <p:spPr>
          <a:xfrm>
            <a:off x="838200" y="1103850"/>
            <a:ext cx="3397898" cy="721775"/>
          </a:xfrm>
          <a:prstGeom prst="rect">
            <a:avLst/>
          </a:prstGeom>
          <a:solidFill>
            <a:srgbClr val="FF86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907644" y="625765"/>
            <a:ext cx="12479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/>
              <a:t>SECTION 3</a:t>
            </a:r>
          </a:p>
        </p:txBody>
      </p:sp>
      <p:sp>
        <p:nvSpPr>
          <p:cNvPr id="2" name="Title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Key Takeaway</a:t>
            </a: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CDEC8EC7-2AE0-4B05-8080-FBFD0A26BCBD}"/>
              </a:ext>
            </a:extLst>
          </p:cNvPr>
          <p:cNvSpPr txBox="1">
            <a:spLocks/>
          </p:cNvSpPr>
          <p:nvPr/>
        </p:nvSpPr>
        <p:spPr>
          <a:xfrm>
            <a:off x="907644" y="1194037"/>
            <a:ext cx="3848098" cy="828164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>
                <a:ea typeface="Source Sans Pro Semibold" panose="020B0603030403020204" pitchFamily="34" charset="0"/>
              </a:rPr>
              <a:t>Key Takeaway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3AC4EF8A-6EC0-4550-ABF3-005E073D802E}"/>
              </a:ext>
            </a:extLst>
          </p:cNvPr>
          <p:cNvSpPr txBox="1">
            <a:spLocks/>
          </p:cNvSpPr>
          <p:nvPr/>
        </p:nvSpPr>
        <p:spPr>
          <a:xfrm>
            <a:off x="838198" y="2112387"/>
            <a:ext cx="7444668" cy="45646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None/>
            </a:pPr>
            <a:r>
              <a:rPr lang="en-US" sz="4800" dirty="0">
                <a:solidFill>
                  <a:schemeClr val="bg1"/>
                </a:solidFill>
                <a:latin typeface="Source Sans Pro Black" panose="020B0803030403020204" pitchFamily="34" charset="0"/>
                <a:ea typeface="Source Sans Pro Black" panose="020B0803030403020204" pitchFamily="34" charset="0"/>
              </a:rPr>
              <a:t>Your record of paying back what you owe affects your housing options.</a:t>
            </a:r>
          </a:p>
        </p:txBody>
      </p:sp>
      <p:pic>
        <p:nvPicPr>
          <p:cNvPr id="12" name="Picture 11" descr="Decorative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7514" y="2544401"/>
            <a:ext cx="2939615" cy="2939615"/>
          </a:xfrm>
          <a:prstGeom prst="rect">
            <a:avLst/>
          </a:prstGeom>
        </p:spPr>
      </p:pic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>
                <a:solidFill>
                  <a:schemeClr val="bg1"/>
                </a:solidFill>
              </a:rPr>
              <a:t>18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786287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Picture of credit report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793"/>
          <a:stretch/>
        </p:blipFill>
        <p:spPr>
          <a:xfrm>
            <a:off x="5002174" y="1046749"/>
            <a:ext cx="6489987" cy="579921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824E16D-A657-44AD-9E29-E627D4E75E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59323"/>
            <a:ext cx="10515600" cy="1325563"/>
          </a:xfrm>
        </p:spPr>
        <p:txBody>
          <a:bodyPr/>
          <a:lstStyle/>
          <a:p>
            <a:r>
              <a:rPr lang="en-US" dirty="0"/>
              <a:t>How Credit Reports and Scores Affect Housing Options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2629354-B316-4146-9EBA-AF3D52CAEBF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70005" y="2506026"/>
            <a:ext cx="4775421" cy="2785566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ü"/>
            </a:pPr>
            <a:r>
              <a:rPr lang="en-US" sz="2800" b="1" dirty="0"/>
              <a:t>Credit history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sz="2800" b="1" dirty="0"/>
              <a:t>Credit reports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sz="2800" b="1" dirty="0"/>
              <a:t>Credit scores</a:t>
            </a:r>
          </a:p>
          <a:p>
            <a:pPr marL="274320" indent="-274320">
              <a:buFont typeface="Wingdings" panose="05000000000000000000" pitchFamily="2" charset="2"/>
              <a:buChar char="ü"/>
            </a:pPr>
            <a:r>
              <a:rPr lang="en-US" sz="2800" b="1" dirty="0"/>
              <a:t>Positive and negative information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06322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9F50FB-2999-4D2A-810E-1955C642A1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Pre-Training Survey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BE5F110-651A-4ABC-8791-1ABBA36132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80341"/>
            <a:ext cx="10515600" cy="565237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See page 19 in your participant guide.</a:t>
            </a:r>
          </a:p>
        </p:txBody>
      </p:sp>
      <p:pic>
        <p:nvPicPr>
          <p:cNvPr id="5" name="Picture 4" descr="Screenshot of pre-training survey on page 19 in participant guide.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6165" y="1889104"/>
            <a:ext cx="10245144" cy="4098057"/>
          </a:xfrm>
          <a:prstGeom prst="rect">
            <a:avLst/>
          </a:prstGeom>
          <a:ln>
            <a:solidFill>
              <a:schemeClr val="bg2">
                <a:lumMod val="75000"/>
              </a:schemeClr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406127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Decorative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23" t="4340" r="6925" b="14273"/>
          <a:stretch/>
        </p:blipFill>
        <p:spPr>
          <a:xfrm>
            <a:off x="-10027" y="0"/>
            <a:ext cx="12212053" cy="6918158"/>
          </a:xfrm>
          <a:prstGeom prst="rect">
            <a:avLst/>
          </a:prstGeom>
        </p:spPr>
      </p:pic>
      <p:sp>
        <p:nvSpPr>
          <p:cNvPr id="12" name="Rectangle 11" descr="Decorative"/>
          <p:cNvSpPr/>
          <p:nvPr/>
        </p:nvSpPr>
        <p:spPr>
          <a:xfrm>
            <a:off x="-48060" y="1629081"/>
            <a:ext cx="12240059" cy="3114369"/>
          </a:xfrm>
          <a:prstGeom prst="rect">
            <a:avLst/>
          </a:prstGeom>
          <a:solidFill>
            <a:schemeClr val="bg1">
              <a:alpha val="7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 descr="Money Smart logo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68923" y="119929"/>
            <a:ext cx="616918" cy="649388"/>
          </a:xfrm>
          <a:prstGeom prst="rect">
            <a:avLst/>
          </a:prstGeom>
        </p:spPr>
      </p:pic>
      <p:pic>
        <p:nvPicPr>
          <p:cNvPr id="9" name="Picture 8" descr="FDIC logo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94653" y="904254"/>
            <a:ext cx="567238" cy="22997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77AB68F-836A-4076-A171-9DFA10E905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dirty="0"/>
              <a:t>Get and Review Your Credit Reports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A759A0F-F355-447B-AA1F-7FC63725AA6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1353800" cy="4351338"/>
          </a:xfrm>
        </p:spPr>
        <p:txBody>
          <a:bodyPr>
            <a:normAutofit/>
          </a:bodyPr>
          <a:lstStyle/>
          <a:p>
            <a:r>
              <a:rPr lang="en-US" sz="2800" b="1" dirty="0"/>
              <a:t>One free credit report from each of the three nationwide credit reporting agencies every 12 months</a:t>
            </a:r>
          </a:p>
          <a:p>
            <a:pPr lvl="1"/>
            <a:r>
              <a:rPr lang="en-US" sz="2800" b="1" dirty="0">
                <a:hlinkClick r:id="rId6"/>
              </a:rPr>
              <a:t>annualcreditreport.com</a:t>
            </a:r>
            <a:endParaRPr lang="en-US" sz="2800" b="1" dirty="0"/>
          </a:p>
          <a:p>
            <a:pPr lvl="1"/>
            <a:r>
              <a:rPr lang="en-US" sz="2800" b="1" dirty="0"/>
              <a:t>1-877-322-8228</a:t>
            </a:r>
          </a:p>
          <a:p>
            <a:r>
              <a:rPr lang="en-US" sz="2800" b="1" dirty="0"/>
              <a:t>Order one every four months</a:t>
            </a:r>
          </a:p>
          <a:p>
            <a:r>
              <a:rPr lang="en-US" sz="2800" b="1" dirty="0"/>
              <a:t>Dispute errors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>
                <a:solidFill>
                  <a:schemeClr val="bg1"/>
                </a:solidFill>
              </a:rPr>
              <a:t>20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229116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 descr="Decorative"/>
          <p:cNvSpPr/>
          <p:nvPr/>
        </p:nvSpPr>
        <p:spPr>
          <a:xfrm>
            <a:off x="0" y="0"/>
            <a:ext cx="5181600" cy="6858000"/>
          </a:xfrm>
          <a:prstGeom prst="rect">
            <a:avLst/>
          </a:prstGeom>
          <a:solidFill>
            <a:srgbClr val="FF86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5D0A209-41BE-4CAE-85AE-31463D94D7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2282" y="634547"/>
            <a:ext cx="3762375" cy="2153557"/>
          </a:xfrm>
        </p:spPr>
        <p:txBody>
          <a:bodyPr>
            <a:normAutofit/>
          </a:bodyPr>
          <a:lstStyle/>
          <a:p>
            <a:r>
              <a:rPr lang="en-US" dirty="0"/>
              <a:t>Being “Credit Invisible”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AD023CF-6F44-4B1C-9F62-012C59537DB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93675" y="1076053"/>
            <a:ext cx="5362846" cy="197076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800" b="1" dirty="0"/>
              <a:t>Having no credit reports or scores can limit options for both renting and buying.</a:t>
            </a:r>
          </a:p>
        </p:txBody>
      </p:sp>
      <p:pic>
        <p:nvPicPr>
          <p:cNvPr id="7" name="Picture 6" descr="Picture of invisible man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444" t="5464" r="17569" b="17144"/>
          <a:stretch/>
        </p:blipFill>
        <p:spPr>
          <a:xfrm flipH="1">
            <a:off x="8101954" y="2382185"/>
            <a:ext cx="3931920" cy="4475815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918506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86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838200" y="453249"/>
            <a:ext cx="80118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>
                <a:latin typeface="+mj-lt"/>
              </a:rPr>
              <a:t>Try It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99F50FB-2999-4D2A-810E-1955C642A1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Considering Credit and Renting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BE5F110-651A-4ABC-8791-1ABBA36132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80341"/>
            <a:ext cx="10515600" cy="565237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See page 10 in your participant guide.</a:t>
            </a:r>
          </a:p>
        </p:txBody>
      </p:sp>
      <p:pic>
        <p:nvPicPr>
          <p:cNvPr id="5" name="Picture 4" descr="Screenshot of page 10 in participant guide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6165" y="1889104"/>
            <a:ext cx="10245144" cy="4098057"/>
          </a:xfrm>
          <a:prstGeom prst="rect">
            <a:avLst/>
          </a:prstGeom>
          <a:ln>
            <a:solidFill>
              <a:schemeClr val="bg2">
                <a:lumMod val="75000"/>
              </a:schemeClr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543480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 descr="Decorative"/>
          <p:cNvSpPr/>
          <p:nvPr/>
        </p:nvSpPr>
        <p:spPr>
          <a:xfrm>
            <a:off x="0" y="1690688"/>
            <a:ext cx="12191999" cy="5167312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 descr="Remember the key takeaway"/>
          <p:cNvSpPr/>
          <p:nvPr/>
        </p:nvSpPr>
        <p:spPr>
          <a:xfrm>
            <a:off x="816115" y="1029736"/>
            <a:ext cx="7973321" cy="998465"/>
          </a:xfrm>
          <a:prstGeom prst="rect">
            <a:avLst/>
          </a:prstGeom>
          <a:solidFill>
            <a:srgbClr val="FF86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Remember</a:t>
            </a:r>
            <a:r>
              <a:rPr lang="en-US" baseline="0" dirty="0"/>
              <a:t> the key takeaway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882259" y="547890"/>
            <a:ext cx="126598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Source Sans Pro Black" panose="020B0803030403020204" pitchFamily="34" charset="0"/>
                <a:ea typeface="Source Sans Pro Black" panose="020B0803030403020204" pitchFamily="34" charset="0"/>
              </a:rPr>
              <a:t>SECTION 3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CDEC8EC7-2AE0-4B05-8080-FBFD0A26BCBD}"/>
              </a:ext>
            </a:extLst>
          </p:cNvPr>
          <p:cNvSpPr txBox="1">
            <a:spLocks/>
          </p:cNvSpPr>
          <p:nvPr/>
        </p:nvSpPr>
        <p:spPr>
          <a:xfrm>
            <a:off x="1005216" y="1184545"/>
            <a:ext cx="7595118" cy="956170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>
                <a:ea typeface="Source Sans Pro Semibold" panose="020B0603030403020204" pitchFamily="34" charset="0"/>
              </a:rPr>
              <a:t>Remember the key takeaway</a:t>
            </a:r>
            <a:endParaRPr lang="en-US" dirty="0">
              <a:ea typeface="Source Sans Pro Semibold" panose="020B0603030403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87046" y="1844325"/>
            <a:ext cx="1277914" cy="31700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0" dirty="0">
                <a:solidFill>
                  <a:schemeClr val="bg1"/>
                </a:solidFill>
              </a:rPr>
              <a:t>“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3AC4EF8A-6EC0-4550-ABF3-005E073D802E}"/>
              </a:ext>
            </a:extLst>
          </p:cNvPr>
          <p:cNvSpPr txBox="1">
            <a:spLocks/>
          </p:cNvSpPr>
          <p:nvPr/>
        </p:nvSpPr>
        <p:spPr>
          <a:xfrm>
            <a:off x="1810138" y="2689152"/>
            <a:ext cx="6343261" cy="388944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None/>
            </a:pPr>
            <a:r>
              <a:rPr lang="en-US" sz="4800" dirty="0">
                <a:solidFill>
                  <a:schemeClr val="bg1"/>
                </a:solidFill>
                <a:latin typeface="Source Sans Pro Black" panose="020B0803030403020204" pitchFamily="34" charset="0"/>
                <a:ea typeface="Source Sans Pro Black" panose="020B0803030403020204" pitchFamily="34" charset="0"/>
              </a:rPr>
              <a:t>Your record of paying back what you owe affects your housing options.”</a:t>
            </a:r>
          </a:p>
        </p:txBody>
      </p:sp>
      <p:pic>
        <p:nvPicPr>
          <p:cNvPr id="14" name="Picture 13" descr="Decorative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00334" y="3041809"/>
            <a:ext cx="2939615" cy="2939615"/>
          </a:xfrm>
          <a:prstGeom prst="rect">
            <a:avLst/>
          </a:prstGeom>
        </p:spPr>
      </p:pic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>
                <a:solidFill>
                  <a:schemeClr val="bg1"/>
                </a:solidFill>
              </a:rPr>
              <a:t>23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30790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Picture of costs of renti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92" t="172" r="8196" b="-172"/>
          <a:stretch/>
        </p:blipFill>
        <p:spPr>
          <a:xfrm>
            <a:off x="5168968" y="0"/>
            <a:ext cx="7023032" cy="6858001"/>
          </a:xfrm>
          <a:prstGeom prst="rect">
            <a:avLst/>
          </a:prstGeom>
        </p:spPr>
      </p:pic>
      <p:grpSp>
        <p:nvGrpSpPr>
          <p:cNvPr id="10" name="Group 9" descr="Money Smart and FDIC logos"/>
          <p:cNvGrpSpPr/>
          <p:nvPr/>
        </p:nvGrpSpPr>
        <p:grpSpPr>
          <a:xfrm>
            <a:off x="11464884" y="121321"/>
            <a:ext cx="616918" cy="1014297"/>
            <a:chOff x="11464884" y="121321"/>
            <a:chExt cx="616918" cy="1014297"/>
          </a:xfrm>
        </p:grpSpPr>
        <p:pic>
          <p:nvPicPr>
            <p:cNvPr id="12" name="Picture 11" descr="Money Smart logo" title="Money Smart Logo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464884" y="121321"/>
              <a:ext cx="616918" cy="649388"/>
            </a:xfrm>
            <a:prstGeom prst="rect">
              <a:avLst/>
            </a:prstGeom>
          </p:spPr>
        </p:pic>
        <p:pic>
          <p:nvPicPr>
            <p:cNvPr id="13" name="Picture 12" descr="FDIC logo" title="FDIC logo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490614" y="905646"/>
              <a:ext cx="567239" cy="229972"/>
            </a:xfrm>
            <a:prstGeom prst="rect">
              <a:avLst/>
            </a:prstGeom>
          </p:spPr>
        </p:pic>
      </p:grpSp>
      <p:sp>
        <p:nvSpPr>
          <p:cNvPr id="3" name="Title 2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Section 4 Costs of Renting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48DF7952-0E09-4CA6-85DC-4188BDC07D41}"/>
              </a:ext>
            </a:extLst>
          </p:cNvPr>
          <p:cNvSpPr txBox="1">
            <a:spLocks/>
          </p:cNvSpPr>
          <p:nvPr/>
        </p:nvSpPr>
        <p:spPr>
          <a:xfrm>
            <a:off x="839788" y="987424"/>
            <a:ext cx="4097972" cy="326652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200" dirty="0"/>
              <a:t>SECTION 4</a:t>
            </a:r>
            <a:r>
              <a:rPr lang="en-US" dirty="0"/>
              <a:t/>
            </a:r>
            <a:br>
              <a:rPr lang="en-US" dirty="0"/>
            </a:br>
            <a:r>
              <a:rPr lang="en-US" sz="4800" dirty="0"/>
              <a:t>Costs of Renting</a:t>
            </a:r>
          </a:p>
        </p:txBody>
      </p:sp>
      <p:sp>
        <p:nvSpPr>
          <p:cNvPr id="9" name="Text Placeholder 3">
            <a:extLst>
              <a:ext uri="{FF2B5EF4-FFF2-40B4-BE49-F238E27FC236}">
                <a16:creationId xmlns:a16="http://schemas.microsoft.com/office/drawing/2014/main" id="{89585692-7EF1-48AA-B7B8-98D792F523FC}"/>
              </a:ext>
            </a:extLst>
          </p:cNvPr>
          <p:cNvSpPr txBox="1">
            <a:spLocks/>
          </p:cNvSpPr>
          <p:nvPr/>
        </p:nvSpPr>
        <p:spPr>
          <a:xfrm>
            <a:off x="839788" y="5063067"/>
            <a:ext cx="3932237" cy="805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See page 11 in your participant guide.</a:t>
            </a:r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863675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 descr="Decorative"/>
          <p:cNvSpPr/>
          <p:nvPr/>
        </p:nvSpPr>
        <p:spPr>
          <a:xfrm>
            <a:off x="0" y="1690688"/>
            <a:ext cx="12191999" cy="5167312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 descr="Key takeaway"/>
          <p:cNvSpPr/>
          <p:nvPr/>
        </p:nvSpPr>
        <p:spPr>
          <a:xfrm>
            <a:off x="838200" y="1103850"/>
            <a:ext cx="3397898" cy="721775"/>
          </a:xfrm>
          <a:prstGeom prst="rect">
            <a:avLst/>
          </a:prstGeom>
          <a:solidFill>
            <a:srgbClr val="FF86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Key Takeaway</a:t>
            </a:r>
          </a:p>
        </p:txBody>
      </p:sp>
      <p:sp>
        <p:nvSpPr>
          <p:cNvPr id="7" name="Rectangle 6"/>
          <p:cNvSpPr/>
          <p:nvPr/>
        </p:nvSpPr>
        <p:spPr>
          <a:xfrm>
            <a:off x="907644" y="625765"/>
            <a:ext cx="12479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/>
              <a:t>SECTION 4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CDEC8EC7-2AE0-4B05-8080-FBFD0A26BCBD}"/>
              </a:ext>
            </a:extLst>
          </p:cNvPr>
          <p:cNvSpPr txBox="1">
            <a:spLocks/>
          </p:cNvSpPr>
          <p:nvPr/>
        </p:nvSpPr>
        <p:spPr>
          <a:xfrm>
            <a:off x="907644" y="1194037"/>
            <a:ext cx="3848098" cy="828164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>
                <a:ea typeface="Source Sans Pro Semibold" panose="020B0603030403020204" pitchFamily="34" charset="0"/>
              </a:rPr>
              <a:t>Key Takeaway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3AC4EF8A-6EC0-4550-ABF3-005E073D802E}"/>
              </a:ext>
            </a:extLst>
          </p:cNvPr>
          <p:cNvSpPr txBox="1">
            <a:spLocks/>
          </p:cNvSpPr>
          <p:nvPr/>
        </p:nvSpPr>
        <p:spPr>
          <a:xfrm>
            <a:off x="838198" y="2112387"/>
            <a:ext cx="7467602" cy="45646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None/>
            </a:pPr>
            <a:r>
              <a:rPr lang="en-US" sz="4800" dirty="0">
                <a:solidFill>
                  <a:schemeClr val="bg1"/>
                </a:solidFill>
                <a:latin typeface="Source Sans Pro Black" panose="020B0803030403020204" pitchFamily="34" charset="0"/>
                <a:ea typeface="Source Sans Pro Black" panose="020B0803030403020204" pitchFamily="34" charset="0"/>
              </a:rPr>
              <a:t>Costs of renting include more than just rent. Estimate other ongoing costs, as well as one-time costs of moving.</a:t>
            </a:r>
          </a:p>
        </p:txBody>
      </p:sp>
      <p:pic>
        <p:nvPicPr>
          <p:cNvPr id="10" name="Picture 9" descr="Decorative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7514" y="2544401"/>
            <a:ext cx="2939615" cy="2939615"/>
          </a:xfrm>
          <a:prstGeom prst="rect">
            <a:avLst/>
          </a:prstGeom>
        </p:spPr>
      </p:pic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>
                <a:solidFill>
                  <a:schemeClr val="bg1"/>
                </a:solidFill>
              </a:rPr>
              <a:t>25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937284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86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838200" y="441137"/>
            <a:ext cx="108395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>
                <a:latin typeface="+mj-lt"/>
              </a:rPr>
              <a:t>Apply It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99F50FB-2999-4D2A-810E-1955C642A1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/>
              <a:t>Monthly Cost Estimator for Renting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BE5F110-651A-4ABC-8791-1ABBA36132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80341"/>
            <a:ext cx="10515600" cy="565237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See page 12 in your participant guide.</a:t>
            </a:r>
          </a:p>
        </p:txBody>
      </p:sp>
      <p:pic>
        <p:nvPicPr>
          <p:cNvPr id="5" name="Picture 4" descr="Screenshot of page 12 in participant guide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6165" y="1889104"/>
            <a:ext cx="10245144" cy="4098057"/>
          </a:xfrm>
          <a:prstGeom prst="rect">
            <a:avLst/>
          </a:prstGeom>
          <a:ln>
            <a:solidFill>
              <a:schemeClr val="bg2">
                <a:lumMod val="75000"/>
              </a:schemeClr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26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838072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ecorative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057" y="0"/>
            <a:ext cx="12193057" cy="1707028"/>
          </a:xfrm>
          <a:prstGeom prst="rect">
            <a:avLst/>
          </a:prstGeom>
        </p:spPr>
      </p:pic>
      <p:pic>
        <p:nvPicPr>
          <p:cNvPr id="6" name="Picture 5" descr="Money Smart logo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64884" y="121321"/>
            <a:ext cx="616918" cy="649388"/>
          </a:xfrm>
          <a:prstGeom prst="rect">
            <a:avLst/>
          </a:prstGeom>
        </p:spPr>
      </p:pic>
      <p:pic>
        <p:nvPicPr>
          <p:cNvPr id="7" name="Picture 6" descr="FDIC logo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90614" y="905646"/>
            <a:ext cx="567238" cy="22997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6428752-1EAF-414C-8BB2-D486CCDC88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Monthly Housing Costs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43E9ED6-2FFD-420D-A33A-CA773CB652A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91294" y="2439158"/>
            <a:ext cx="5279431" cy="2675583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ü"/>
            </a:pPr>
            <a:r>
              <a:rPr lang="en-US" sz="2800" b="1" dirty="0"/>
              <a:t>Rent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sz="2800" b="1" dirty="0"/>
              <a:t>Utilities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sz="2800" b="1" dirty="0"/>
              <a:t>Other</a:t>
            </a:r>
          </a:p>
          <a:p>
            <a:pPr lvl="1"/>
            <a:r>
              <a:rPr lang="en-US" sz="2800" b="1" dirty="0"/>
              <a:t>Renter’s Insurance</a:t>
            </a:r>
          </a:p>
          <a:p>
            <a:pPr lvl="1"/>
            <a:r>
              <a:rPr lang="en-US" sz="2800" b="1" dirty="0"/>
              <a:t>Cleaning and maintenance</a:t>
            </a:r>
          </a:p>
        </p:txBody>
      </p:sp>
      <p:pic>
        <p:nvPicPr>
          <p:cNvPr id="15" name="Picture 14" descr="Picture of monthly housing costs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921" t="15463" r="7091" b="38510"/>
          <a:stretch/>
        </p:blipFill>
        <p:spPr>
          <a:xfrm>
            <a:off x="5844621" y="2353647"/>
            <a:ext cx="6213231" cy="3530992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27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123468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86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838200" y="441137"/>
            <a:ext cx="108395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>
                <a:latin typeface="+mj-lt"/>
              </a:rPr>
              <a:t>Apply It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99F50FB-2999-4D2A-810E-1955C642A1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/>
              <a:t>Move-In Cost Checklist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BE5F110-651A-4ABC-8791-1ABBA36132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80341"/>
            <a:ext cx="10515600" cy="565237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See page 13 in your participant guide.</a:t>
            </a:r>
          </a:p>
        </p:txBody>
      </p:sp>
      <p:pic>
        <p:nvPicPr>
          <p:cNvPr id="5" name="Picture 4" descr="Screenshot of page 13 in participant guide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6165" y="1889104"/>
            <a:ext cx="10245144" cy="4098057"/>
          </a:xfrm>
          <a:prstGeom prst="rect">
            <a:avLst/>
          </a:prstGeom>
          <a:ln>
            <a:solidFill>
              <a:schemeClr val="bg2">
                <a:lumMod val="75000"/>
              </a:schemeClr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28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333469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 descr="Decorative"/>
          <p:cNvSpPr/>
          <p:nvPr/>
        </p:nvSpPr>
        <p:spPr>
          <a:xfrm>
            <a:off x="0" y="-16192"/>
            <a:ext cx="5203231" cy="6874192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6428752-1EAF-414C-8BB2-D486CCDC88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2301" y="1020632"/>
            <a:ext cx="3934378" cy="1325563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Move-In Costs: Rental Unit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43E9ED6-2FFD-420D-A33A-CA773CB652A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35532" y="1181100"/>
            <a:ext cx="5279431" cy="2056150"/>
          </a:xfrm>
        </p:spPr>
        <p:txBody>
          <a:bodyPr>
            <a:normAutofit/>
          </a:bodyPr>
          <a:lstStyle/>
          <a:p>
            <a:pPr indent="-457200">
              <a:buFont typeface="Source Sans Pro" panose="020B0503030403020204" pitchFamily="34" charset="0"/>
              <a:buChar char="▶"/>
            </a:pPr>
            <a:r>
              <a:rPr lang="en-US" sz="2800" b="1" dirty="0"/>
              <a:t>First month’s rent</a:t>
            </a:r>
          </a:p>
          <a:p>
            <a:pPr indent="-457200">
              <a:buFont typeface="Source Sans Pro" panose="020B0503030403020204" pitchFamily="34" charset="0"/>
              <a:buChar char="▶"/>
            </a:pPr>
            <a:r>
              <a:rPr lang="en-US" sz="2800" b="1" dirty="0"/>
              <a:t>Last month’s rent</a:t>
            </a:r>
          </a:p>
          <a:p>
            <a:pPr indent="-457200">
              <a:buFont typeface="Source Sans Pro" panose="020B0503030403020204" pitchFamily="34" charset="0"/>
              <a:buChar char="▶"/>
            </a:pPr>
            <a:r>
              <a:rPr lang="en-US" sz="2800" b="1" dirty="0"/>
              <a:t>Security deposit</a:t>
            </a:r>
          </a:p>
        </p:txBody>
      </p:sp>
      <p:pic>
        <p:nvPicPr>
          <p:cNvPr id="7" name="Picture 6" descr="Decorative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35532" y="4352986"/>
            <a:ext cx="1763546" cy="1800440"/>
          </a:xfrm>
          <a:prstGeom prst="rect">
            <a:avLst/>
          </a:prstGeom>
        </p:spPr>
      </p:pic>
      <p:pic>
        <p:nvPicPr>
          <p:cNvPr id="8" name="Picture 7" descr="Decorative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69345" y="4352986"/>
            <a:ext cx="2766778" cy="1800440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29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12313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Section 1 Options for Where to Live</a:t>
            </a:r>
          </a:p>
        </p:txBody>
      </p:sp>
      <p:pic>
        <p:nvPicPr>
          <p:cNvPr id="4" name="Picture 3" descr="Image of real estate search site.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972" r="5484" b="1004"/>
          <a:stretch/>
        </p:blipFill>
        <p:spPr>
          <a:xfrm>
            <a:off x="5169613" y="0"/>
            <a:ext cx="7022387" cy="6861617"/>
          </a:xfrm>
          <a:prstGeom prst="rect">
            <a:avLst/>
          </a:prstGeom>
        </p:spPr>
      </p:pic>
      <p:grpSp>
        <p:nvGrpSpPr>
          <p:cNvPr id="14" name="Group 13" descr="Money Smart and FDIC logo"/>
          <p:cNvGrpSpPr/>
          <p:nvPr/>
        </p:nvGrpSpPr>
        <p:grpSpPr>
          <a:xfrm>
            <a:off x="11464884" y="121321"/>
            <a:ext cx="616918" cy="1014297"/>
            <a:chOff x="11464884" y="121321"/>
            <a:chExt cx="616918" cy="1014297"/>
          </a:xfrm>
        </p:grpSpPr>
        <p:pic>
          <p:nvPicPr>
            <p:cNvPr id="15" name="Picture 14" descr="Money Smart logo" title="Money Smart Logo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464884" y="121321"/>
              <a:ext cx="616918" cy="649388"/>
            </a:xfrm>
            <a:prstGeom prst="rect">
              <a:avLst/>
            </a:prstGeom>
          </p:spPr>
        </p:pic>
        <p:pic>
          <p:nvPicPr>
            <p:cNvPr id="16" name="Picture 15" descr="FDIC logo" title="FDIC logo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490614" y="905646"/>
              <a:ext cx="567239" cy="229972"/>
            </a:xfrm>
            <a:prstGeom prst="rect">
              <a:avLst/>
            </a:prstGeom>
          </p:spPr>
        </p:pic>
      </p:grpSp>
      <p:sp>
        <p:nvSpPr>
          <p:cNvPr id="8" name="Title 1">
            <a:extLst>
              <a:ext uri="{FF2B5EF4-FFF2-40B4-BE49-F238E27FC236}">
                <a16:creationId xmlns:a16="http://schemas.microsoft.com/office/drawing/2014/main" id="{48DF7952-0E09-4CA6-85DC-4188BDC07D41}"/>
              </a:ext>
            </a:extLst>
          </p:cNvPr>
          <p:cNvSpPr txBox="1">
            <a:spLocks/>
          </p:cNvSpPr>
          <p:nvPr/>
        </p:nvSpPr>
        <p:spPr>
          <a:xfrm>
            <a:off x="839788" y="987424"/>
            <a:ext cx="4097972" cy="326652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200" dirty="0"/>
              <a:t>SECTION 1</a:t>
            </a:r>
            <a:r>
              <a:rPr lang="en-US" dirty="0"/>
              <a:t/>
            </a:r>
            <a:br>
              <a:rPr lang="en-US" dirty="0"/>
            </a:br>
            <a:r>
              <a:rPr lang="en-US" sz="4800" dirty="0"/>
              <a:t>Options for Where to Live</a:t>
            </a:r>
          </a:p>
        </p:txBody>
      </p:sp>
      <p:sp>
        <p:nvSpPr>
          <p:cNvPr id="9" name="Text Placeholder 3">
            <a:extLst>
              <a:ext uri="{FF2B5EF4-FFF2-40B4-BE49-F238E27FC236}">
                <a16:creationId xmlns:a16="http://schemas.microsoft.com/office/drawing/2014/main" id="{89585692-7EF1-48AA-B7B8-98D792F523FC}"/>
              </a:ext>
            </a:extLst>
          </p:cNvPr>
          <p:cNvSpPr txBox="1">
            <a:spLocks/>
          </p:cNvSpPr>
          <p:nvPr/>
        </p:nvSpPr>
        <p:spPr>
          <a:xfrm>
            <a:off x="839788" y="5063067"/>
            <a:ext cx="3932237" cy="805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See page 2 in your participant guide.</a:t>
            </a:r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>
                <a:solidFill>
                  <a:schemeClr val="bg1"/>
                </a:solidFill>
              </a:rPr>
              <a:t>3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85271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 descr="Decorative"/>
          <p:cNvSpPr/>
          <p:nvPr/>
        </p:nvSpPr>
        <p:spPr>
          <a:xfrm>
            <a:off x="0" y="-16192"/>
            <a:ext cx="5203231" cy="6874192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6428752-1EAF-414C-8BB2-D486CCDC88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2301" y="1020632"/>
            <a:ext cx="3934378" cy="1325563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Move-In Costs: Utilities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43E9ED6-2FFD-420D-A33A-CA773CB652A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35532" y="1181100"/>
            <a:ext cx="5279431" cy="2056150"/>
          </a:xfrm>
        </p:spPr>
        <p:txBody>
          <a:bodyPr>
            <a:normAutofit/>
          </a:bodyPr>
          <a:lstStyle/>
          <a:p>
            <a:pPr indent="-457200">
              <a:buFont typeface="Source Sans Pro" panose="020B0503030403020204" pitchFamily="34" charset="0"/>
              <a:buChar char="▶"/>
            </a:pPr>
            <a:r>
              <a:rPr lang="en-US" sz="2800" b="1" dirty="0"/>
              <a:t>Initial fees</a:t>
            </a:r>
          </a:p>
          <a:p>
            <a:pPr indent="-457200">
              <a:buFont typeface="Source Sans Pro" panose="020B0503030403020204" pitchFamily="34" charset="0"/>
              <a:buChar char="▶"/>
            </a:pPr>
            <a:r>
              <a:rPr lang="en-US" sz="2800" b="1" dirty="0"/>
              <a:t>Deposits</a:t>
            </a:r>
          </a:p>
        </p:txBody>
      </p:sp>
      <p:pic>
        <p:nvPicPr>
          <p:cNvPr id="6" name="Picture 5" descr="Decorative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38705" y="4327486"/>
            <a:ext cx="2148322" cy="1849945"/>
          </a:xfrm>
          <a:prstGeom prst="rect">
            <a:avLst/>
          </a:prstGeom>
        </p:spPr>
      </p:pic>
      <p:pic>
        <p:nvPicPr>
          <p:cNvPr id="7" name="Picture 6" descr="Decorative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08852" y="4327486"/>
            <a:ext cx="1677353" cy="1840997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30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409173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 descr="Decorative"/>
          <p:cNvSpPr/>
          <p:nvPr/>
        </p:nvSpPr>
        <p:spPr>
          <a:xfrm>
            <a:off x="0" y="-16192"/>
            <a:ext cx="5203231" cy="6874192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6428752-1EAF-414C-8BB2-D486CCDC88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2301" y="1020632"/>
            <a:ext cx="3934378" cy="1325563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Move-In Costs: Moving Costs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43E9ED6-2FFD-420D-A33A-CA773CB652A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35532" y="1181100"/>
            <a:ext cx="5279431" cy="4836242"/>
          </a:xfrm>
        </p:spPr>
        <p:txBody>
          <a:bodyPr>
            <a:normAutofit/>
          </a:bodyPr>
          <a:lstStyle/>
          <a:p>
            <a:pPr indent="-457200">
              <a:buFont typeface="Source Sans Pro" panose="020B0503030403020204" pitchFamily="34" charset="0"/>
              <a:buChar char="▶"/>
            </a:pPr>
            <a:r>
              <a:rPr lang="en-US" sz="2800" b="1" dirty="0"/>
              <a:t>Supplies</a:t>
            </a:r>
          </a:p>
          <a:p>
            <a:pPr marL="457200" indent="-457200">
              <a:buFont typeface="Source Sans Pro" panose="020B0503030403020204" pitchFamily="34" charset="0"/>
              <a:buChar char="▶"/>
            </a:pPr>
            <a:r>
              <a:rPr lang="en-US" sz="2800" b="1" dirty="0"/>
              <a:t>Rental costs for moving equipment and vehicles</a:t>
            </a:r>
          </a:p>
          <a:p>
            <a:pPr marL="457200" indent="-457200">
              <a:buFont typeface="Source Sans Pro" panose="020B0503030403020204" pitchFamily="34" charset="0"/>
              <a:buChar char="▶"/>
            </a:pPr>
            <a:r>
              <a:rPr lang="en-US" sz="2800" b="1" dirty="0"/>
              <a:t>Appreciation to friends and family who help</a:t>
            </a:r>
          </a:p>
          <a:p>
            <a:pPr indent="-457200">
              <a:buFont typeface="Source Sans Pro" panose="020B0503030403020204" pitchFamily="34" charset="0"/>
              <a:buChar char="▶"/>
            </a:pPr>
            <a:r>
              <a:rPr lang="en-US" sz="2800" b="1" dirty="0"/>
              <a:t>Shipping</a:t>
            </a:r>
          </a:p>
          <a:p>
            <a:pPr indent="-457200">
              <a:buFont typeface="Source Sans Pro" panose="020B0503030403020204" pitchFamily="34" charset="0"/>
              <a:buChar char="▶"/>
            </a:pPr>
            <a:r>
              <a:rPr lang="en-US" sz="2800" b="1" dirty="0"/>
              <a:t>Professional movers</a:t>
            </a:r>
          </a:p>
        </p:txBody>
      </p:sp>
      <p:pic>
        <p:nvPicPr>
          <p:cNvPr id="6" name="Picture 5" descr="Decorative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71322" y="4838148"/>
            <a:ext cx="2736956" cy="1368478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31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937233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 descr="Decorative"/>
          <p:cNvSpPr/>
          <p:nvPr/>
        </p:nvSpPr>
        <p:spPr>
          <a:xfrm>
            <a:off x="0" y="-16192"/>
            <a:ext cx="5203231" cy="6874192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6428752-1EAF-414C-8BB2-D486CCDC88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55898" y="-70748"/>
            <a:ext cx="3993371" cy="4111807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Move-In Costs: Furnishing and Decorating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43E9ED6-2FFD-420D-A33A-CA773CB652A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35532" y="1181100"/>
            <a:ext cx="5279431" cy="1184541"/>
          </a:xfrm>
        </p:spPr>
        <p:txBody>
          <a:bodyPr>
            <a:normAutofit/>
          </a:bodyPr>
          <a:lstStyle/>
          <a:p>
            <a:pPr indent="-457200">
              <a:buFont typeface="Source Sans Pro" panose="020B0503030403020204" pitchFamily="34" charset="0"/>
              <a:buChar char="▶"/>
            </a:pPr>
            <a:r>
              <a:rPr lang="en-US" sz="2800" b="1" dirty="0"/>
              <a:t>Furniture</a:t>
            </a:r>
          </a:p>
          <a:p>
            <a:pPr indent="-457200">
              <a:buFont typeface="Source Sans Pro" panose="020B0503030403020204" pitchFamily="34" charset="0"/>
              <a:buChar char="▶"/>
            </a:pPr>
            <a:r>
              <a:rPr lang="en-US" sz="2800" b="1" dirty="0"/>
              <a:t>Decorating</a:t>
            </a:r>
          </a:p>
        </p:txBody>
      </p:sp>
      <p:pic>
        <p:nvPicPr>
          <p:cNvPr id="6" name="Picture 5" descr="Decorative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97349" y="4333460"/>
            <a:ext cx="2829424" cy="1863827"/>
          </a:xfrm>
          <a:prstGeom prst="rect">
            <a:avLst/>
          </a:prstGeom>
        </p:spPr>
      </p:pic>
      <p:pic>
        <p:nvPicPr>
          <p:cNvPr id="7" name="Picture 6" descr="Decorative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68412" y="4333459"/>
            <a:ext cx="1526475" cy="1841725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32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6321341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 descr="Decorative"/>
          <p:cNvSpPr/>
          <p:nvPr/>
        </p:nvSpPr>
        <p:spPr>
          <a:xfrm>
            <a:off x="0" y="1690688"/>
            <a:ext cx="12191999" cy="5167312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 descr="Remember the key takeaway"/>
          <p:cNvSpPr/>
          <p:nvPr/>
        </p:nvSpPr>
        <p:spPr>
          <a:xfrm>
            <a:off x="816115" y="1029736"/>
            <a:ext cx="7973321" cy="998465"/>
          </a:xfrm>
          <a:prstGeom prst="rect">
            <a:avLst/>
          </a:prstGeom>
          <a:solidFill>
            <a:srgbClr val="FF86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Remember the key takeaway</a:t>
            </a:r>
          </a:p>
        </p:txBody>
      </p:sp>
      <p:sp>
        <p:nvSpPr>
          <p:cNvPr id="11" name="Rectangle 10"/>
          <p:cNvSpPr/>
          <p:nvPr/>
        </p:nvSpPr>
        <p:spPr>
          <a:xfrm>
            <a:off x="882259" y="547890"/>
            <a:ext cx="126598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Source Sans Pro Black" panose="020B0803030403020204" pitchFamily="34" charset="0"/>
                <a:ea typeface="Source Sans Pro Black" panose="020B0803030403020204" pitchFamily="34" charset="0"/>
              </a:rPr>
              <a:t>SECTION 4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CDEC8EC7-2AE0-4B05-8080-FBFD0A26BCBD}"/>
              </a:ext>
            </a:extLst>
          </p:cNvPr>
          <p:cNvSpPr txBox="1">
            <a:spLocks/>
          </p:cNvSpPr>
          <p:nvPr/>
        </p:nvSpPr>
        <p:spPr>
          <a:xfrm>
            <a:off x="1005216" y="1184545"/>
            <a:ext cx="7595118" cy="956170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>
                <a:ea typeface="Source Sans Pro Semibold" panose="020B0603030403020204" pitchFamily="34" charset="0"/>
              </a:rPr>
              <a:t>Remember the key takeaway</a:t>
            </a:r>
            <a:endParaRPr lang="en-US" dirty="0">
              <a:ea typeface="Source Sans Pro Semibold" panose="020B0603030403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87046" y="1844325"/>
            <a:ext cx="1277914" cy="31700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0" dirty="0">
                <a:solidFill>
                  <a:schemeClr val="bg1"/>
                </a:solidFill>
              </a:rPr>
              <a:t>“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3AC4EF8A-6EC0-4550-ABF3-005E073D802E}"/>
              </a:ext>
            </a:extLst>
          </p:cNvPr>
          <p:cNvSpPr txBox="1">
            <a:spLocks/>
          </p:cNvSpPr>
          <p:nvPr/>
        </p:nvSpPr>
        <p:spPr>
          <a:xfrm>
            <a:off x="1810138" y="2689152"/>
            <a:ext cx="6343261" cy="388944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None/>
            </a:pPr>
            <a:r>
              <a:rPr lang="en-US" sz="4400" dirty="0">
                <a:solidFill>
                  <a:schemeClr val="bg1"/>
                </a:solidFill>
                <a:latin typeface="Source Sans Pro Black" panose="020B0803030403020204" pitchFamily="34" charset="0"/>
                <a:ea typeface="Source Sans Pro Black" panose="020B0803030403020204" pitchFamily="34" charset="0"/>
              </a:rPr>
              <a:t>Costs of renting include more than just rent. Estimate other ongoing costs, as well as one-time costs of moving.”</a:t>
            </a:r>
          </a:p>
        </p:txBody>
      </p:sp>
      <p:pic>
        <p:nvPicPr>
          <p:cNvPr id="14" name="Picture 13" descr="Decorative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00334" y="3041809"/>
            <a:ext cx="2939615" cy="2939615"/>
          </a:xfrm>
          <a:prstGeom prst="rect">
            <a:avLst/>
          </a:prstGeom>
        </p:spPr>
      </p:pic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>
                <a:solidFill>
                  <a:schemeClr val="bg1"/>
                </a:solidFill>
              </a:rPr>
              <a:t>33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5314732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Image of umbrella protecting a house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4207" b="8837"/>
          <a:stretch/>
        </p:blipFill>
        <p:spPr>
          <a:xfrm flipH="1">
            <a:off x="3321906" y="0"/>
            <a:ext cx="8870094" cy="6858000"/>
          </a:xfrm>
          <a:prstGeom prst="rect">
            <a:avLst/>
          </a:prstGeom>
        </p:spPr>
      </p:pic>
      <p:grpSp>
        <p:nvGrpSpPr>
          <p:cNvPr id="6" name="Group 5" descr="Money smart and FDIC logos"/>
          <p:cNvGrpSpPr/>
          <p:nvPr/>
        </p:nvGrpSpPr>
        <p:grpSpPr>
          <a:xfrm>
            <a:off x="11464884" y="121321"/>
            <a:ext cx="616918" cy="1014297"/>
            <a:chOff x="11464884" y="121321"/>
            <a:chExt cx="616918" cy="1014297"/>
          </a:xfrm>
        </p:grpSpPr>
        <p:pic>
          <p:nvPicPr>
            <p:cNvPr id="7" name="Picture 6" descr="Money Smart logo" title="Money Smart Logo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464884" y="121321"/>
              <a:ext cx="616918" cy="649388"/>
            </a:xfrm>
            <a:prstGeom prst="rect">
              <a:avLst/>
            </a:prstGeom>
          </p:spPr>
        </p:pic>
        <p:pic>
          <p:nvPicPr>
            <p:cNvPr id="11" name="Picture 10" descr="FDIC logo" title="FDIC logo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490614" y="905646"/>
              <a:ext cx="567239" cy="229972"/>
            </a:xfrm>
            <a:prstGeom prst="rect">
              <a:avLst/>
            </a:prstGeom>
          </p:spPr>
        </p:pic>
      </p:grpSp>
      <p:sp>
        <p:nvSpPr>
          <p:cNvPr id="3" name="Title 2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Section 5 Renter’s Insurance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48DF7952-0E09-4CA6-85DC-4188BDC07D41}"/>
              </a:ext>
            </a:extLst>
          </p:cNvPr>
          <p:cNvSpPr txBox="1">
            <a:spLocks/>
          </p:cNvSpPr>
          <p:nvPr/>
        </p:nvSpPr>
        <p:spPr>
          <a:xfrm>
            <a:off x="839788" y="987424"/>
            <a:ext cx="4097972" cy="326652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200" dirty="0"/>
              <a:t>SECTION 5</a:t>
            </a:r>
            <a:r>
              <a:rPr lang="en-US" dirty="0"/>
              <a:t/>
            </a:r>
            <a:br>
              <a:rPr lang="en-US" dirty="0"/>
            </a:br>
            <a:r>
              <a:rPr lang="en-US" sz="4800" dirty="0"/>
              <a:t>Renter’s Insurance</a:t>
            </a:r>
          </a:p>
        </p:txBody>
      </p:sp>
      <p:sp>
        <p:nvSpPr>
          <p:cNvPr id="9" name="Text Placeholder 3">
            <a:extLst>
              <a:ext uri="{FF2B5EF4-FFF2-40B4-BE49-F238E27FC236}">
                <a16:creationId xmlns:a16="http://schemas.microsoft.com/office/drawing/2014/main" id="{89585692-7EF1-48AA-B7B8-98D792F523FC}"/>
              </a:ext>
            </a:extLst>
          </p:cNvPr>
          <p:cNvSpPr txBox="1">
            <a:spLocks/>
          </p:cNvSpPr>
          <p:nvPr/>
        </p:nvSpPr>
        <p:spPr>
          <a:xfrm>
            <a:off x="839788" y="5063067"/>
            <a:ext cx="3932237" cy="805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See page 15 in your participant guide.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34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6108021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 descr="Decorative"/>
          <p:cNvSpPr/>
          <p:nvPr/>
        </p:nvSpPr>
        <p:spPr>
          <a:xfrm>
            <a:off x="0" y="1690688"/>
            <a:ext cx="12191999" cy="5167312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 descr="Key Takeaway"/>
          <p:cNvSpPr/>
          <p:nvPr/>
        </p:nvSpPr>
        <p:spPr>
          <a:xfrm>
            <a:off x="838200" y="1103850"/>
            <a:ext cx="3397898" cy="721775"/>
          </a:xfrm>
          <a:prstGeom prst="rect">
            <a:avLst/>
          </a:prstGeom>
          <a:solidFill>
            <a:srgbClr val="FF86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Key Takeaway</a:t>
            </a:r>
          </a:p>
        </p:txBody>
      </p:sp>
      <p:sp>
        <p:nvSpPr>
          <p:cNvPr id="7" name="Rectangle 6"/>
          <p:cNvSpPr/>
          <p:nvPr/>
        </p:nvSpPr>
        <p:spPr>
          <a:xfrm>
            <a:off x="907644" y="625765"/>
            <a:ext cx="12479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/>
              <a:t>SECTION 5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CDEC8EC7-2AE0-4B05-8080-FBFD0A26BCBD}"/>
              </a:ext>
            </a:extLst>
          </p:cNvPr>
          <p:cNvSpPr txBox="1">
            <a:spLocks/>
          </p:cNvSpPr>
          <p:nvPr/>
        </p:nvSpPr>
        <p:spPr>
          <a:xfrm>
            <a:off x="907644" y="1194037"/>
            <a:ext cx="3848098" cy="828164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>
                <a:ea typeface="Source Sans Pro Semibold" panose="020B0603030403020204" pitchFamily="34" charset="0"/>
              </a:rPr>
              <a:t>Key Takeaway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3AC4EF8A-6EC0-4550-ABF3-005E073D802E}"/>
              </a:ext>
            </a:extLst>
          </p:cNvPr>
          <p:cNvSpPr txBox="1">
            <a:spLocks/>
          </p:cNvSpPr>
          <p:nvPr/>
        </p:nvSpPr>
        <p:spPr>
          <a:xfrm>
            <a:off x="838198" y="2112387"/>
            <a:ext cx="7467602" cy="4564638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None/>
            </a:pPr>
            <a:r>
              <a:rPr lang="en-US" sz="4800" dirty="0">
                <a:solidFill>
                  <a:schemeClr val="bg1"/>
                </a:solidFill>
                <a:latin typeface="Source Sans Pro Black" panose="020B0803030403020204" pitchFamily="34" charset="0"/>
                <a:ea typeface="Source Sans Pro Black" panose="020B0803030403020204" pitchFamily="34" charset="0"/>
              </a:rPr>
              <a:t>Renter’s insurance helps you financially recover from losses to your property. It also protects you if someone who does not live in your home is injured there.</a:t>
            </a:r>
          </a:p>
        </p:txBody>
      </p:sp>
      <p:pic>
        <p:nvPicPr>
          <p:cNvPr id="10" name="Picture 9" descr="Decorative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7514" y="2544401"/>
            <a:ext cx="2939615" cy="2939615"/>
          </a:xfrm>
          <a:prstGeom prst="rect">
            <a:avLst/>
          </a:prstGeom>
        </p:spPr>
      </p:pic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>
                <a:solidFill>
                  <a:schemeClr val="bg1"/>
                </a:solidFill>
              </a:rPr>
              <a:t>35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2205984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ecorative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6" t="16253" r="3674" b="964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9" name="Picture 8" descr="Money Smart logo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64884" y="121321"/>
            <a:ext cx="616918" cy="649388"/>
          </a:xfrm>
          <a:prstGeom prst="rect">
            <a:avLst/>
          </a:prstGeom>
        </p:spPr>
      </p:pic>
      <p:pic>
        <p:nvPicPr>
          <p:cNvPr id="10" name="Picture 9" descr="FDIC logo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90614" y="905646"/>
            <a:ext cx="567238" cy="22997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824E16D-A657-44AD-9E29-E627D4E75E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About Renter’s Insurance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>
                <a:solidFill>
                  <a:schemeClr val="bg1"/>
                </a:solidFill>
              </a:rPr>
              <a:t>36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9417029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 descr="Decorative"/>
          <p:cNvSpPr/>
          <p:nvPr/>
        </p:nvSpPr>
        <p:spPr>
          <a:xfrm>
            <a:off x="0" y="0"/>
            <a:ext cx="5181600" cy="6858000"/>
          </a:xfrm>
          <a:prstGeom prst="rect">
            <a:avLst/>
          </a:prstGeom>
          <a:solidFill>
            <a:srgbClr val="FF86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5D0A209-41BE-4CAE-85AE-31463D94D7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2282" y="634547"/>
            <a:ext cx="3762375" cy="2153557"/>
          </a:xfrm>
        </p:spPr>
        <p:txBody>
          <a:bodyPr>
            <a:normAutofit/>
          </a:bodyPr>
          <a:lstStyle/>
          <a:p>
            <a:r>
              <a:rPr lang="en-US" dirty="0"/>
              <a:t>Renter’s Insurance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AD023CF-6F44-4B1C-9F62-012C59537DB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89258" y="1146730"/>
            <a:ext cx="5500377" cy="4644469"/>
          </a:xfrm>
        </p:spPr>
        <p:txBody>
          <a:bodyPr>
            <a:normAutofit/>
          </a:bodyPr>
          <a:lstStyle/>
          <a:p>
            <a:r>
              <a:rPr lang="en-US" sz="2800" b="1" dirty="0"/>
              <a:t>Covers the costs of items lost </a:t>
            </a:r>
            <a:br>
              <a:rPr lang="en-US" sz="2800" b="1" dirty="0"/>
            </a:br>
            <a:r>
              <a:rPr lang="en-US" sz="2800" b="1" dirty="0"/>
              <a:t>or damaged</a:t>
            </a:r>
          </a:p>
          <a:p>
            <a:r>
              <a:rPr lang="en-US" sz="2800" b="1" dirty="0"/>
              <a:t>Protects you from responsibility if someone claims to be injured while visiting you</a:t>
            </a:r>
          </a:p>
          <a:p>
            <a:r>
              <a:rPr lang="en-US" sz="2800" b="1" dirty="0"/>
              <a:t>May cover additional living expenses if you are unable to live in your rented home because of a named peril covered by your policy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37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0176872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 descr="Decorative"/>
          <p:cNvSpPr/>
          <p:nvPr/>
        </p:nvSpPr>
        <p:spPr>
          <a:xfrm>
            <a:off x="0" y="0"/>
            <a:ext cx="5181600" cy="6858000"/>
          </a:xfrm>
          <a:prstGeom prst="rect">
            <a:avLst/>
          </a:prstGeom>
          <a:solidFill>
            <a:srgbClr val="FF86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5D0A209-41BE-4CAE-85AE-31463D94D7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51116" y="930513"/>
            <a:ext cx="3762375" cy="2153557"/>
          </a:xfrm>
        </p:spPr>
        <p:txBody>
          <a:bodyPr>
            <a:normAutofit/>
          </a:bodyPr>
          <a:lstStyle/>
          <a:p>
            <a:r>
              <a:rPr lang="en-US" dirty="0"/>
              <a:t>More on Renter’s Insurance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AD023CF-6F44-4B1C-9F62-012C59537DB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89258" y="1146731"/>
            <a:ext cx="4868690" cy="3747738"/>
          </a:xfrm>
        </p:spPr>
        <p:txBody>
          <a:bodyPr>
            <a:normAutofit/>
          </a:bodyPr>
          <a:lstStyle/>
          <a:p>
            <a:r>
              <a:rPr lang="en-US" sz="2800" b="1" dirty="0"/>
              <a:t>Additional coverage for perils not named in a standard policy</a:t>
            </a:r>
          </a:p>
          <a:p>
            <a:r>
              <a:rPr lang="en-US" sz="2800" b="1" dirty="0"/>
              <a:t>No or limited coverage for some items</a:t>
            </a:r>
          </a:p>
          <a:p>
            <a:r>
              <a:rPr lang="en-US" sz="2800" b="1" dirty="0"/>
              <a:t>Sometimes required by landlords</a:t>
            </a:r>
          </a:p>
          <a:p>
            <a:r>
              <a:rPr lang="en-US" sz="2800" b="1" dirty="0"/>
              <a:t>Shop around!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38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708923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 descr="Decorative"/>
          <p:cNvSpPr/>
          <p:nvPr/>
        </p:nvSpPr>
        <p:spPr>
          <a:xfrm>
            <a:off x="0" y="0"/>
            <a:ext cx="5181600" cy="6858000"/>
          </a:xfrm>
          <a:prstGeom prst="rect">
            <a:avLst/>
          </a:prstGeom>
          <a:solidFill>
            <a:srgbClr val="FF86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5D0A209-41BE-4CAE-85AE-31463D94D7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2281" y="413678"/>
            <a:ext cx="3977093" cy="2550391"/>
          </a:xfrm>
        </p:spPr>
        <p:txBody>
          <a:bodyPr>
            <a:normAutofit/>
          </a:bodyPr>
          <a:lstStyle/>
          <a:p>
            <a:r>
              <a:rPr lang="en-US" dirty="0"/>
              <a:t>Property Inventory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AD023CF-6F44-4B1C-9F62-012C59537DB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89258" y="1146732"/>
            <a:ext cx="4868690" cy="1848260"/>
          </a:xfrm>
        </p:spPr>
        <p:txBody>
          <a:bodyPr>
            <a:normAutofit/>
          </a:bodyPr>
          <a:lstStyle/>
          <a:p>
            <a:r>
              <a:rPr lang="en-US" sz="2800" b="1" dirty="0"/>
              <a:t>Lists the things you own</a:t>
            </a:r>
          </a:p>
          <a:p>
            <a:r>
              <a:rPr lang="en-US" sz="2800" b="1" dirty="0"/>
              <a:t>Helpful before and after you get renter’s insurance</a:t>
            </a:r>
          </a:p>
        </p:txBody>
      </p:sp>
      <p:pic>
        <p:nvPicPr>
          <p:cNvPr id="5" name="Picture 4" descr="Image of checklist and pencil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3873" y="3503564"/>
            <a:ext cx="2515173" cy="2997883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39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41768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 descr="Key Takeaway box"/>
          <p:cNvSpPr/>
          <p:nvPr/>
        </p:nvSpPr>
        <p:spPr>
          <a:xfrm>
            <a:off x="0" y="1690688"/>
            <a:ext cx="12191999" cy="5167312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 descr="Key Takeaway"/>
          <p:cNvSpPr/>
          <p:nvPr/>
        </p:nvSpPr>
        <p:spPr>
          <a:xfrm>
            <a:off x="838200" y="1103850"/>
            <a:ext cx="3397898" cy="721775"/>
          </a:xfrm>
          <a:prstGeom prst="rect">
            <a:avLst/>
          </a:prstGeom>
          <a:solidFill>
            <a:srgbClr val="FF86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Key Takeaway</a:t>
            </a:r>
          </a:p>
        </p:txBody>
      </p:sp>
      <p:sp>
        <p:nvSpPr>
          <p:cNvPr id="6" name="Rectangle 5"/>
          <p:cNvSpPr/>
          <p:nvPr/>
        </p:nvSpPr>
        <p:spPr>
          <a:xfrm>
            <a:off x="907644" y="625765"/>
            <a:ext cx="12479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/>
              <a:t>SECTION 1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CDEC8EC7-2AE0-4B05-8080-FBFD0A26BCBD}"/>
              </a:ext>
            </a:extLst>
          </p:cNvPr>
          <p:cNvSpPr txBox="1">
            <a:spLocks/>
          </p:cNvSpPr>
          <p:nvPr/>
        </p:nvSpPr>
        <p:spPr>
          <a:xfrm>
            <a:off x="907644" y="1194037"/>
            <a:ext cx="3848098" cy="828164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>
                <a:ea typeface="Source Sans Pro Semibold" panose="020B0603030403020204" pitchFamily="34" charset="0"/>
              </a:rPr>
              <a:t>Key Takeaway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3AC4EF8A-6EC0-4550-ABF3-005E073D802E}"/>
              </a:ext>
            </a:extLst>
          </p:cNvPr>
          <p:cNvSpPr txBox="1">
            <a:spLocks/>
          </p:cNvSpPr>
          <p:nvPr/>
        </p:nvSpPr>
        <p:spPr>
          <a:xfrm>
            <a:off x="838198" y="2112387"/>
            <a:ext cx="6143849" cy="4564638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None/>
            </a:pPr>
            <a:r>
              <a:rPr lang="en-US" sz="4800" dirty="0">
                <a:solidFill>
                  <a:schemeClr val="bg1"/>
                </a:solidFill>
                <a:latin typeface="Source Sans Pro Black" panose="020B0803030403020204" pitchFamily="34" charset="0"/>
                <a:ea typeface="Source Sans Pro Black" panose="020B0803030403020204" pitchFamily="34" charset="0"/>
              </a:rPr>
              <a:t>There are different types of housing. To prioritize your options, start by defining what you need and want in a place to live.</a:t>
            </a:r>
          </a:p>
        </p:txBody>
      </p:sp>
      <p:pic>
        <p:nvPicPr>
          <p:cNvPr id="8" name="Picture 7" descr="Exclamation mark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7514" y="2544401"/>
            <a:ext cx="2939615" cy="2939615"/>
          </a:xfrm>
          <a:prstGeom prst="rect">
            <a:avLst/>
          </a:prstGeom>
        </p:spPr>
      </p:pic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>
                <a:solidFill>
                  <a:schemeClr val="bg1"/>
                </a:solidFill>
              </a:rPr>
              <a:t>4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0614349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86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838200" y="441137"/>
            <a:ext cx="108395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>
                <a:latin typeface="+mj-lt"/>
              </a:rPr>
              <a:t>Apply It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99F50FB-2999-4D2A-810E-1955C642A1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/>
              <a:t>What Do I Need to Protect?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BE5F110-651A-4ABC-8791-1ABBA36132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80341"/>
            <a:ext cx="10515600" cy="565237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See page 16 in your participant guide.</a:t>
            </a:r>
          </a:p>
        </p:txBody>
      </p:sp>
      <p:pic>
        <p:nvPicPr>
          <p:cNvPr id="5" name="Picture 4" descr="Screenshot of page 16 of participant guide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6165" y="1889104"/>
            <a:ext cx="10245144" cy="4098057"/>
          </a:xfrm>
          <a:prstGeom prst="rect">
            <a:avLst/>
          </a:prstGeom>
          <a:ln>
            <a:solidFill>
              <a:schemeClr val="bg2">
                <a:lumMod val="75000"/>
              </a:schemeClr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40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6695198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 descr="Decorative"/>
          <p:cNvSpPr/>
          <p:nvPr/>
        </p:nvSpPr>
        <p:spPr>
          <a:xfrm>
            <a:off x="0" y="1690688"/>
            <a:ext cx="12191999" cy="5167312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 descr="Remember the key takeaway"/>
          <p:cNvSpPr/>
          <p:nvPr/>
        </p:nvSpPr>
        <p:spPr>
          <a:xfrm>
            <a:off x="816115" y="1029736"/>
            <a:ext cx="7973321" cy="998465"/>
          </a:xfrm>
          <a:prstGeom prst="rect">
            <a:avLst/>
          </a:prstGeom>
          <a:solidFill>
            <a:srgbClr val="FF86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Remember the key</a:t>
            </a:r>
            <a:r>
              <a:rPr lang="en-US" baseline="0" dirty="0"/>
              <a:t> takeaway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882259" y="547890"/>
            <a:ext cx="126598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Source Sans Pro Black" panose="020B0803030403020204" pitchFamily="34" charset="0"/>
                <a:ea typeface="Source Sans Pro Black" panose="020B0803030403020204" pitchFamily="34" charset="0"/>
              </a:rPr>
              <a:t>SECTION 5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CDEC8EC7-2AE0-4B05-8080-FBFD0A26BCBD}"/>
              </a:ext>
            </a:extLst>
          </p:cNvPr>
          <p:cNvSpPr txBox="1">
            <a:spLocks/>
          </p:cNvSpPr>
          <p:nvPr/>
        </p:nvSpPr>
        <p:spPr>
          <a:xfrm>
            <a:off x="1005216" y="1184545"/>
            <a:ext cx="7595118" cy="956170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>
                <a:ea typeface="Source Sans Pro Semibold" panose="020B0603030403020204" pitchFamily="34" charset="0"/>
              </a:rPr>
              <a:t>Remember the key takeaway</a:t>
            </a:r>
            <a:endParaRPr lang="en-US" dirty="0">
              <a:ea typeface="Source Sans Pro Semibold" panose="020B0603030403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87046" y="1844325"/>
            <a:ext cx="1277914" cy="31700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0" dirty="0">
                <a:solidFill>
                  <a:schemeClr val="bg1"/>
                </a:solidFill>
              </a:rPr>
              <a:t>“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3AC4EF8A-6EC0-4550-ABF3-005E073D802E}"/>
              </a:ext>
            </a:extLst>
          </p:cNvPr>
          <p:cNvSpPr txBox="1">
            <a:spLocks/>
          </p:cNvSpPr>
          <p:nvPr/>
        </p:nvSpPr>
        <p:spPr>
          <a:xfrm>
            <a:off x="1810137" y="2689152"/>
            <a:ext cx="6868195" cy="388944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None/>
            </a:pPr>
            <a:r>
              <a:rPr lang="en-US" sz="4000" dirty="0">
                <a:solidFill>
                  <a:schemeClr val="bg1"/>
                </a:solidFill>
                <a:latin typeface="Source Sans Pro Black" panose="020B0803030403020204" pitchFamily="34" charset="0"/>
                <a:ea typeface="Source Sans Pro Black" panose="020B0803030403020204" pitchFamily="34" charset="0"/>
              </a:rPr>
              <a:t>Renter’s insurance helps you financially recover from losses to your property. It also protects you if someone who does not live in your home is </a:t>
            </a:r>
            <a:r>
              <a:rPr lang="en-US" sz="4000">
                <a:solidFill>
                  <a:schemeClr val="bg1"/>
                </a:solidFill>
                <a:latin typeface="Source Sans Pro Black" panose="020B0803030403020204" pitchFamily="34" charset="0"/>
                <a:ea typeface="Source Sans Pro Black" panose="020B0803030403020204" pitchFamily="34" charset="0"/>
              </a:rPr>
              <a:t>injured there.”</a:t>
            </a:r>
          </a:p>
          <a:p>
            <a:pPr marL="0" indent="0">
              <a:lnSpc>
                <a:spcPct val="100000"/>
              </a:lnSpc>
              <a:buNone/>
            </a:pPr>
            <a:endParaRPr lang="en-US" sz="4000" dirty="0">
              <a:solidFill>
                <a:schemeClr val="bg1"/>
              </a:solidFill>
              <a:latin typeface="Source Sans Pro Black" panose="020B0803030403020204" pitchFamily="34" charset="0"/>
              <a:ea typeface="Source Sans Pro Black" panose="020B0803030403020204" pitchFamily="34" charset="0"/>
            </a:endParaRPr>
          </a:p>
        </p:txBody>
      </p:sp>
      <p:pic>
        <p:nvPicPr>
          <p:cNvPr id="12" name="Picture 11" descr="Decorative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00334" y="3041809"/>
            <a:ext cx="2939615" cy="2939615"/>
          </a:xfrm>
          <a:prstGeom prst="rect">
            <a:avLst/>
          </a:prstGeom>
        </p:spPr>
      </p:pic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>
                <a:solidFill>
                  <a:schemeClr val="bg1"/>
                </a:solidFill>
              </a:rPr>
              <a:t>41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227477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9F50FB-2999-4D2A-810E-1955C642A1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/>
              <a:t>Take Action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BE5F110-651A-4ABC-8791-1ABBA36132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80341"/>
            <a:ext cx="10515600" cy="565237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See page 17 in your participant guide.</a:t>
            </a:r>
          </a:p>
        </p:txBody>
      </p:sp>
      <p:sp>
        <p:nvSpPr>
          <p:cNvPr id="5" name="Oval 4" descr="Bullet image"/>
          <p:cNvSpPr/>
          <p:nvPr/>
        </p:nvSpPr>
        <p:spPr>
          <a:xfrm>
            <a:off x="838200" y="2119967"/>
            <a:ext cx="884420" cy="884420"/>
          </a:xfrm>
          <a:prstGeom prst="ellipse">
            <a:avLst/>
          </a:prstGeom>
          <a:solidFill>
            <a:srgbClr val="FF86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pic>
        <p:nvPicPr>
          <p:cNvPr id="8" name="Picture 7" descr="Bullet icon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8616" y="2201876"/>
            <a:ext cx="719008" cy="719008"/>
          </a:xfrm>
          <a:prstGeom prst="rect">
            <a:avLst/>
          </a:prstGeom>
          <a:noFill/>
        </p:spPr>
      </p:pic>
      <p:sp>
        <p:nvSpPr>
          <p:cNvPr id="6" name="Oval 5" descr="Bullet image"/>
          <p:cNvSpPr/>
          <p:nvPr/>
        </p:nvSpPr>
        <p:spPr>
          <a:xfrm>
            <a:off x="838200" y="3597481"/>
            <a:ext cx="884420" cy="884420"/>
          </a:xfrm>
          <a:prstGeom prst="ellipse">
            <a:avLst/>
          </a:prstGeom>
          <a:solidFill>
            <a:srgbClr val="FF86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pic>
        <p:nvPicPr>
          <p:cNvPr id="9" name="Picture 8" descr="Bullet image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0906" y="3674746"/>
            <a:ext cx="719008" cy="719008"/>
          </a:xfrm>
          <a:prstGeom prst="rect">
            <a:avLst/>
          </a:prstGeom>
          <a:noFill/>
        </p:spPr>
      </p:pic>
      <p:sp>
        <p:nvSpPr>
          <p:cNvPr id="7" name="Oval 6" descr="Bullet image"/>
          <p:cNvSpPr/>
          <p:nvPr/>
        </p:nvSpPr>
        <p:spPr>
          <a:xfrm>
            <a:off x="838200" y="5074996"/>
            <a:ext cx="884420" cy="884420"/>
          </a:xfrm>
          <a:prstGeom prst="ellipse">
            <a:avLst/>
          </a:prstGeom>
          <a:solidFill>
            <a:srgbClr val="FF86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103118" y="5128419"/>
            <a:ext cx="35458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/>
              <a:t>i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FC8500FF-A440-4AA4-A8A5-A2336519D34E}"/>
              </a:ext>
            </a:extLst>
          </p:cNvPr>
          <p:cNvSpPr/>
          <p:nvPr/>
        </p:nvSpPr>
        <p:spPr>
          <a:xfrm>
            <a:off x="1904999" y="2297767"/>
            <a:ext cx="8134739" cy="444616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>
              <a:spcAft>
                <a:spcPts val="2400"/>
              </a:spcAft>
            </a:pPr>
            <a:r>
              <a:rPr lang="en-US" sz="2800" b="0" i="0" dirty="0">
                <a:solidFill>
                  <a:srgbClr val="000000"/>
                </a:solidFill>
                <a:effectLst/>
                <a:latin typeface="Source Sans Pro Black" panose="020B0803030403020204" pitchFamily="34" charset="0"/>
                <a:ea typeface="Source Sans Pro Black" panose="020B0803030403020204" pitchFamily="34" charset="0"/>
              </a:rPr>
              <a:t>After this training, what is one thing you will do?</a:t>
            </a:r>
          </a:p>
          <a:p>
            <a:pPr>
              <a:spcAft>
                <a:spcPts val="2400"/>
              </a:spcAft>
            </a:pPr>
            <a:r>
              <a:rPr lang="en-US" sz="2800" b="0" i="0" dirty="0">
                <a:solidFill>
                  <a:srgbClr val="000000"/>
                </a:solidFill>
                <a:effectLst/>
                <a:latin typeface="Source Sans Pro Black" panose="020B0803030403020204" pitchFamily="34" charset="0"/>
                <a:ea typeface="Source Sans Pro Black" panose="020B0803030403020204" pitchFamily="34" charset="0"/>
              </a:rPr>
              <a:t> </a:t>
            </a:r>
          </a:p>
          <a:p>
            <a:pPr>
              <a:spcAft>
                <a:spcPts val="2400"/>
              </a:spcAft>
            </a:pPr>
            <a:r>
              <a:rPr lang="en-US" sz="2800" b="0" i="0" dirty="0">
                <a:solidFill>
                  <a:srgbClr val="000000"/>
                </a:solidFill>
                <a:effectLst/>
                <a:latin typeface="Source Sans Pro Black" panose="020B0803030403020204" pitchFamily="34" charset="0"/>
                <a:ea typeface="Source Sans Pro Black" panose="020B0803030403020204" pitchFamily="34" charset="0"/>
              </a:rPr>
              <a:t>Who will you tell about your planned action? </a:t>
            </a:r>
          </a:p>
          <a:p>
            <a:pPr>
              <a:spcAft>
                <a:spcPts val="2400"/>
              </a:spcAft>
            </a:pPr>
            <a:endParaRPr lang="en-US" sz="2800" dirty="0">
              <a:solidFill>
                <a:srgbClr val="000000"/>
              </a:solidFill>
              <a:latin typeface="Source Sans Pro Black" panose="020B0803030403020204" pitchFamily="34" charset="0"/>
              <a:ea typeface="Source Sans Pro Black" panose="020B0803030403020204" pitchFamily="34" charset="0"/>
            </a:endParaRPr>
          </a:p>
          <a:p>
            <a:pPr>
              <a:spcAft>
                <a:spcPts val="2400"/>
              </a:spcAft>
            </a:pPr>
            <a:r>
              <a:rPr lang="en-US" sz="2800" b="0" i="0" dirty="0">
                <a:solidFill>
                  <a:srgbClr val="000000"/>
                </a:solidFill>
                <a:effectLst/>
                <a:latin typeface="Source Sans Pro Black" panose="020B0803030403020204" pitchFamily="34" charset="0"/>
                <a:ea typeface="Source Sans Pro Black" panose="020B0803030403020204" pitchFamily="34" charset="0"/>
              </a:rPr>
              <a:t>What additional information do you need? </a:t>
            </a:r>
            <a:endParaRPr lang="en-US" sz="4400" dirty="0">
              <a:solidFill>
                <a:schemeClr val="tx1"/>
              </a:solidFill>
              <a:latin typeface="Source Sans Pro Black" panose="020B0803030403020204" pitchFamily="34" charset="0"/>
              <a:ea typeface="Source Sans Pro Black" panose="020B0803030403020204" pitchFamily="34" charset="0"/>
            </a:endParaRP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42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0117316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Thank You">
            <a:extLst>
              <a:ext uri="{FF2B5EF4-FFF2-40B4-BE49-F238E27FC236}">
                <a16:creationId xmlns:a16="http://schemas.microsoft.com/office/drawing/2014/main" id="{594D8876-A0C1-42A8-A727-93AAC3A269C4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14" t="7282" r="1319"/>
          <a:stretch/>
        </p:blipFill>
        <p:spPr>
          <a:xfrm>
            <a:off x="6483927" y="515389"/>
            <a:ext cx="4788131" cy="1627683"/>
          </a:xfrm>
          <a:prstGeom prst="rect">
            <a:avLst/>
          </a:prstGeom>
          <a:solidFill>
            <a:srgbClr val="7272C0"/>
          </a:solidFill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99F50FB-2999-4D2A-810E-1955C642A1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Post-Training Survey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BE5F110-651A-4ABC-8791-1ABBA36132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80341"/>
            <a:ext cx="10515600" cy="565237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See page 20 in your participant guide.</a:t>
            </a:r>
          </a:p>
        </p:txBody>
      </p:sp>
      <p:pic>
        <p:nvPicPr>
          <p:cNvPr id="7" name="Picture 6" descr="Screenshot of page 20 in participant guide.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6165" y="1871959"/>
            <a:ext cx="10245144" cy="4098057"/>
          </a:xfrm>
          <a:prstGeom prst="rect">
            <a:avLst/>
          </a:prstGeom>
          <a:ln>
            <a:solidFill>
              <a:schemeClr val="bg2">
                <a:lumMod val="75000"/>
              </a:schemeClr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43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98259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 descr="Woman considering housing options."/>
          <p:cNvSpPr/>
          <p:nvPr/>
        </p:nvSpPr>
        <p:spPr>
          <a:xfrm>
            <a:off x="0" y="-16192"/>
            <a:ext cx="12192000" cy="2238608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 descr="Money Smart logo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64884" y="121321"/>
            <a:ext cx="616918" cy="649388"/>
          </a:xfrm>
          <a:prstGeom prst="rect">
            <a:avLst/>
          </a:prstGeom>
        </p:spPr>
      </p:pic>
      <p:pic>
        <p:nvPicPr>
          <p:cNvPr id="7" name="Picture 6" descr="FDIC logo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90614" y="905646"/>
            <a:ext cx="567238" cy="22997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824E16D-A657-44AD-9E29-E627D4E75E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55795"/>
            <a:ext cx="9456370" cy="1325563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Things to Consider in Choosing a Place to Live</a:t>
            </a:r>
          </a:p>
        </p:txBody>
      </p:sp>
      <p:pic>
        <p:nvPicPr>
          <p:cNvPr id="14" name="Picture 13" descr="Young woman considering housing options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541" b="5171"/>
          <a:stretch/>
        </p:blipFill>
        <p:spPr>
          <a:xfrm>
            <a:off x="-60560" y="3125902"/>
            <a:ext cx="3365525" cy="3716959"/>
          </a:xfrm>
          <a:prstGeom prst="rect">
            <a:avLst/>
          </a:prstGeom>
          <a:ln>
            <a:solidFill>
              <a:schemeClr val="bg1"/>
            </a:solidFill>
          </a:ln>
          <a:scene3d>
            <a:camera prst="orthographicFront">
              <a:rot lat="0" lon="1080000" rev="0"/>
            </a:camera>
            <a:lightRig rig="threePt" dir="t"/>
          </a:scene3d>
        </p:spPr>
      </p:pic>
      <p:pic>
        <p:nvPicPr>
          <p:cNvPr id="10" name="Picture 9" descr="House icon"/>
          <p:cNvPicPr>
            <a:picLocks noChangeAspect="1"/>
          </p:cNvPicPr>
          <p:nvPr/>
        </p:nvPicPr>
        <p:blipFill>
          <a:blip r:embed="rId5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0648" y="2706032"/>
            <a:ext cx="1329742" cy="1119783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2629354-B316-4146-9EBA-AF3D52CAEBF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41059" y="3080605"/>
            <a:ext cx="3249097" cy="587764"/>
          </a:xfrm>
        </p:spPr>
        <p:txBody>
          <a:bodyPr>
            <a:normAutofit/>
          </a:bodyPr>
          <a:lstStyle/>
          <a:p>
            <a:pPr lvl="0" indent="-457200">
              <a:buFont typeface="Source Sans Pro" panose="020B0503030403020204" pitchFamily="34" charset="0"/>
              <a:buChar char="▶"/>
            </a:pPr>
            <a:r>
              <a:rPr lang="en-US" sz="2800" b="1" dirty="0"/>
              <a:t>The home itself  </a:t>
            </a:r>
          </a:p>
        </p:txBody>
      </p:sp>
      <p:pic>
        <p:nvPicPr>
          <p:cNvPr id="12" name="Picture 11" descr="Housing cost icon"/>
          <p:cNvPicPr>
            <a:picLocks noChangeAspect="1"/>
          </p:cNvPicPr>
          <p:nvPr/>
        </p:nvPicPr>
        <p:blipFill>
          <a:blip r:embed="rId6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27082" y="2712089"/>
            <a:ext cx="1255708" cy="146024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10002594" y="3086661"/>
            <a:ext cx="1341073" cy="4801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57200" lvl="0" indent="-457200">
              <a:lnSpc>
                <a:spcPct val="90000"/>
              </a:lnSpc>
              <a:spcBef>
                <a:spcPts val="1000"/>
              </a:spcBef>
              <a:buFont typeface="Source Sans Pro" panose="020B0503030403020204" pitchFamily="34" charset="0"/>
              <a:buChar char="▶"/>
            </a:pPr>
            <a:r>
              <a:rPr lang="en-US" sz="2800" b="1" dirty="0">
                <a:solidFill>
                  <a:prstClr val="black"/>
                </a:solidFill>
              </a:rPr>
              <a:t>Cost</a:t>
            </a:r>
          </a:p>
        </p:txBody>
      </p:sp>
      <p:pic>
        <p:nvPicPr>
          <p:cNvPr id="11" name="Picture 10" descr="Location icon"/>
          <p:cNvPicPr>
            <a:picLocks noChangeAspect="1"/>
          </p:cNvPicPr>
          <p:nvPr/>
        </p:nvPicPr>
        <p:blipFill>
          <a:blip r:embed="rId7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5660" y="4508254"/>
            <a:ext cx="1039717" cy="1674673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5041059" y="5014984"/>
            <a:ext cx="2599943" cy="4801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57200" lvl="0" indent="-457200">
              <a:lnSpc>
                <a:spcPct val="90000"/>
              </a:lnSpc>
              <a:spcBef>
                <a:spcPts val="1000"/>
              </a:spcBef>
              <a:buFont typeface="Source Sans Pro" panose="020B0503030403020204" pitchFamily="34" charset="0"/>
              <a:buChar char="▶"/>
            </a:pPr>
            <a:r>
              <a:rPr lang="en-US" sz="2800" b="1" dirty="0">
                <a:solidFill>
                  <a:prstClr val="black"/>
                </a:solidFill>
              </a:rPr>
              <a:t>The location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33217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86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838200" y="441137"/>
            <a:ext cx="108395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>
                <a:latin typeface="+mj-lt"/>
              </a:rPr>
              <a:t>Apply It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99F50FB-2999-4D2A-810E-1955C642A1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spc="-100" dirty="0"/>
              <a:t>What Do I Need and Want in a Place to Live?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BE5F110-651A-4ABC-8791-1ABBA36132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80341"/>
            <a:ext cx="10515600" cy="565237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See page 2 in your participant guide.</a:t>
            </a:r>
          </a:p>
        </p:txBody>
      </p:sp>
      <p:pic>
        <p:nvPicPr>
          <p:cNvPr id="5" name="Picture 4" descr="Screenshot og page 2 in participant guide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6165" y="1889104"/>
            <a:ext cx="10245144" cy="4098057"/>
          </a:xfrm>
          <a:prstGeom prst="rect">
            <a:avLst/>
          </a:prstGeom>
          <a:ln>
            <a:solidFill>
              <a:schemeClr val="bg2">
                <a:lumMod val="75000"/>
              </a:schemeClr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994042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86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838200" y="441137"/>
            <a:ext cx="108395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>
                <a:latin typeface="+mj-lt"/>
              </a:rPr>
              <a:t>Apply It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99F50FB-2999-4D2A-810E-1955C642A1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My Housing Options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BE5F110-651A-4ABC-8791-1ABBA36132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80341"/>
            <a:ext cx="10515600" cy="565237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See page 3 in your participant guide.</a:t>
            </a:r>
          </a:p>
        </p:txBody>
      </p:sp>
      <p:pic>
        <p:nvPicPr>
          <p:cNvPr id="5" name="Picture 4" descr="Screenshot page 3 participant guide.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501" y="2094996"/>
            <a:ext cx="10245142" cy="4098057"/>
          </a:xfrm>
          <a:prstGeom prst="rect">
            <a:avLst/>
          </a:prstGeom>
          <a:ln>
            <a:solidFill>
              <a:schemeClr val="bg2">
                <a:lumMod val="75000"/>
              </a:schemeClr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819908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Sample of a residential lease.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70" b="45063"/>
          <a:stretch/>
        </p:blipFill>
        <p:spPr>
          <a:xfrm>
            <a:off x="1832811" y="2759273"/>
            <a:ext cx="10359189" cy="409872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0ADCF10-652E-42DB-8153-8C22F83543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Leases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17E9C1A-262D-4D11-8F08-07459EF9411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4"/>
            <a:ext cx="8917419" cy="2510205"/>
          </a:xfrm>
        </p:spPr>
        <p:txBody>
          <a:bodyPr>
            <a:normAutofit/>
          </a:bodyPr>
          <a:lstStyle/>
          <a:p>
            <a:r>
              <a:rPr lang="en-US" sz="2800" b="1" dirty="0"/>
              <a:t>Written agreements between renters and landlords</a:t>
            </a:r>
          </a:p>
          <a:p>
            <a:r>
              <a:rPr lang="en-US" sz="2800" b="1" dirty="0"/>
              <a:t>Renter rights and responsibilities</a:t>
            </a:r>
          </a:p>
          <a:p>
            <a:r>
              <a:rPr lang="en-US" sz="2800" b="1" dirty="0"/>
              <a:t>Individual lease versus joint lease</a:t>
            </a:r>
          </a:p>
          <a:p>
            <a:r>
              <a:rPr lang="en-US" sz="2800" b="1" dirty="0"/>
              <a:t>Roommate agreement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639238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07EADB-D7E7-4ADE-8538-D1308C3D32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dirty="0"/>
              <a:t>Renting Options</a:t>
            </a:r>
          </a:p>
        </p:txBody>
      </p:sp>
      <p:pic>
        <p:nvPicPr>
          <p:cNvPr id="5" name="Picture 4" descr="Room option ico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3799" y="1841228"/>
            <a:ext cx="1036492" cy="1485838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2234851" y="2061250"/>
            <a:ext cx="2396366" cy="12557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90000"/>
              </a:lnSpc>
              <a:spcBef>
                <a:spcPts val="1000"/>
              </a:spcBef>
            </a:pPr>
            <a:r>
              <a:rPr lang="en-US" sz="2800" b="1" dirty="0">
                <a:solidFill>
                  <a:prstClr val="black"/>
                </a:solidFill>
              </a:rPr>
              <a:t>A room in an apartment </a:t>
            </a:r>
            <a:br>
              <a:rPr lang="en-US" sz="2800" b="1" dirty="0">
                <a:solidFill>
                  <a:prstClr val="black"/>
                </a:solidFill>
              </a:rPr>
            </a:br>
            <a:r>
              <a:rPr lang="en-US" sz="2800" b="1" dirty="0">
                <a:solidFill>
                  <a:prstClr val="black"/>
                </a:solidFill>
              </a:rPr>
              <a:t>or home</a:t>
            </a:r>
          </a:p>
        </p:txBody>
      </p:sp>
      <p:pic>
        <p:nvPicPr>
          <p:cNvPr id="11" name="Picture 10" descr="Subsideized housing icon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74399" y="1828800"/>
            <a:ext cx="1426240" cy="939429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6836808" y="2061250"/>
            <a:ext cx="3263985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90000"/>
              </a:lnSpc>
              <a:spcBef>
                <a:spcPts val="1000"/>
              </a:spcBef>
            </a:pPr>
            <a:r>
              <a:rPr lang="en-US" sz="2800" b="1" dirty="0">
                <a:solidFill>
                  <a:prstClr val="black"/>
                </a:solidFill>
              </a:rPr>
              <a:t>Privately owned, subsidized housing</a:t>
            </a:r>
          </a:p>
        </p:txBody>
      </p:sp>
      <p:pic>
        <p:nvPicPr>
          <p:cNvPr id="7" name="Picture 6" descr="Apartment option icon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8238" y="3728578"/>
            <a:ext cx="967613" cy="1350405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2234851" y="4243939"/>
            <a:ext cx="2363980" cy="4801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lnSpc>
                <a:spcPct val="90000"/>
              </a:lnSpc>
              <a:spcBef>
                <a:spcPts val="1000"/>
              </a:spcBef>
            </a:pPr>
            <a:r>
              <a:rPr lang="en-US" sz="2800" b="1" dirty="0">
                <a:solidFill>
                  <a:prstClr val="black"/>
                </a:solidFill>
              </a:rPr>
              <a:t>An apartment</a:t>
            </a:r>
          </a:p>
        </p:txBody>
      </p:sp>
      <p:pic>
        <p:nvPicPr>
          <p:cNvPr id="13" name="Picture 12" descr="Public housing icon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73726" y="3138369"/>
            <a:ext cx="1278467" cy="127243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6836808" y="3654807"/>
            <a:ext cx="2513830" cy="4801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lnSpc>
                <a:spcPct val="90000"/>
              </a:lnSpc>
              <a:spcBef>
                <a:spcPts val="1000"/>
              </a:spcBef>
            </a:pPr>
            <a:r>
              <a:rPr lang="en-US" sz="2800" b="1" dirty="0">
                <a:solidFill>
                  <a:prstClr val="black"/>
                </a:solidFill>
              </a:rPr>
              <a:t>Public housing</a:t>
            </a:r>
          </a:p>
        </p:txBody>
      </p:sp>
      <p:pic>
        <p:nvPicPr>
          <p:cNvPr id="9" name="Picture 8" descr="House option icon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1" y="5407126"/>
            <a:ext cx="1270586" cy="1032058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2234851" y="5683089"/>
            <a:ext cx="1414170" cy="4801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lnSpc>
                <a:spcPct val="90000"/>
              </a:lnSpc>
              <a:spcBef>
                <a:spcPts val="1000"/>
              </a:spcBef>
            </a:pPr>
            <a:r>
              <a:rPr lang="en-US" sz="2800" b="1" dirty="0">
                <a:solidFill>
                  <a:prstClr val="black"/>
                </a:solidFill>
              </a:rPr>
              <a:t>A house</a:t>
            </a:r>
          </a:p>
        </p:txBody>
      </p:sp>
      <p:pic>
        <p:nvPicPr>
          <p:cNvPr id="17" name="Picture 16" descr="Young woman thinking considering different types of rental properties.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468" r="8973"/>
          <a:stretch/>
        </p:blipFill>
        <p:spPr>
          <a:xfrm>
            <a:off x="8965378" y="4114800"/>
            <a:ext cx="3226622" cy="2743200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638781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Custom 1">
      <a:majorFont>
        <a:latin typeface="Source Sans Pro Black"/>
        <a:ea typeface=""/>
        <a:cs typeface=""/>
      </a:majorFont>
      <a:minorFont>
        <a:latin typeface="Source Sans Pro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Author xmlns="http://schemas.microsoft.com/sharepoint/v3">
      <UserInfo>
        <DisplayName/>
        <AccountId xsi:nil="true"/>
        <AccountType/>
      </UserInfo>
    </Author>
    <Sensitivity xmlns="46b93f41-955d-4ad8-ab2a-363dbf4a553d">Sensitive Data</Sensitivity>
    <Editor xmlns="http://schemas.microsoft.com/sharepoint/v3">
      <UserInfo>
        <DisplayName/>
        <AccountId xsi:nil="true"/>
        <AccountType/>
      </UserInfo>
    </Editor>
    <CheckoutUser xmlns="http://schemas.microsoft.com/sharepoint/v3">
      <UserInfo>
        <DisplayName/>
        <AccountId xsi:nil="true"/>
        <AccountType/>
      </UserInfo>
    </CheckoutUser>
    <TaxCatchAll xmlns="519676ab-80fa-4d6e-b1fb-39e1e896865c" xsi:nil="true"/>
    <lcf76f155ced4ddcb4097134ff3c332f xmlns="46b93f41-955d-4ad8-ab2a-363dbf4a553d">
      <Terms xmlns="http://schemas.microsoft.com/office/infopath/2007/PartnerControls"/>
    </lcf76f155ced4ddcb4097134ff3c332f>
    <SharedWithUsers xmlns="a9ea5901-5d6f-43a6-8870-a09b753afc6a">
      <UserInfo>
        <DisplayName/>
        <AccountId xsi:nil="true"/>
        <AccountType/>
      </UserInfo>
    </SharedWithUsers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5E23366CB696C4AB5DDF839C63E83E8" ma:contentTypeVersion="30" ma:contentTypeDescription="Create a new document." ma:contentTypeScope="" ma:versionID="a3e283e125d718f30b3319346094eb82">
  <xsd:schema xmlns:xsd="http://www.w3.org/2001/XMLSchema" xmlns:xs="http://www.w3.org/2001/XMLSchema" xmlns:p="http://schemas.microsoft.com/office/2006/metadata/properties" xmlns:ns1="http://schemas.microsoft.com/sharepoint/v3" xmlns:ns2="46b93f41-955d-4ad8-ab2a-363dbf4a553d" xmlns:ns3="a9ea5901-5d6f-43a6-8870-a09b753afc6a" xmlns:ns4="519676ab-80fa-4d6e-b1fb-39e1e896865c" targetNamespace="http://schemas.microsoft.com/office/2006/metadata/properties" ma:root="true" ma:fieldsID="3cba2377c662557eb996a023f6e7b1e3" ns1:_="" ns2:_="" ns3:_="" ns4:_="">
    <xsd:import namespace="http://schemas.microsoft.com/sharepoint/v3"/>
    <xsd:import namespace="46b93f41-955d-4ad8-ab2a-363dbf4a553d"/>
    <xsd:import namespace="a9ea5901-5d6f-43a6-8870-a09b753afc6a"/>
    <xsd:import namespace="519676ab-80fa-4d6e-b1fb-39e1e896865c"/>
    <xsd:element name="properties">
      <xsd:complexType>
        <xsd:sequence>
          <xsd:element name="documentManagement">
            <xsd:complexType>
              <xsd:all>
                <xsd:element ref="ns1:Editor" minOccurs="0"/>
                <xsd:element ref="ns1:CheckoutUser" minOccurs="0"/>
                <xsd:element ref="ns1:Author" minOccurs="0"/>
                <xsd:element ref="ns2:Sensitivity"/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LengthInSeconds" minOccurs="0"/>
                <xsd:element ref="ns2:lcf76f155ced4ddcb4097134ff3c332f" minOccurs="0"/>
                <xsd:element ref="ns4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Editor" ma:index="9" nillable="true" ma:displayName="Modified By" ma:list="UserInfo" ma:internalName="Edito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CheckoutUser" ma:index="10" nillable="true" ma:displayName="Checked Out To" ma:list="UserInfo" ma:internalName="CheckoutUse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Author" ma:index="11" nillable="true" ma:displayName="Created By" ma:list="UserInfo" ma:internalName="Autho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6b93f41-955d-4ad8-ab2a-363dbf4a553d" elementFormDefault="qualified">
    <xsd:import namespace="http://schemas.microsoft.com/office/2006/documentManagement/types"/>
    <xsd:import namespace="http://schemas.microsoft.com/office/infopath/2007/PartnerControls"/>
    <xsd:element name="Sensitivity" ma:index="12" ma:displayName="Sensitivity" ma:default="Sensitive Data" ma:description="Sensitive Data = Any data that, if lost, stolen or misused, could adversely impact FDIC, insured institutions or individuals.&#10;http://fdic01/division/doa/adminservices/records/directives/1000/1360-9.doc&#10;&#10;Sensitive PII = SSN alone and/or an individual’s full name plus 1 or more additional items of personal data.&#10;http://fdic01/division/dit/ITGovernance/PrivacyProgram/PersonallyIdentifiableInformation/index.html&#10;Non-Sensitive Data = Data that can be shared or viewed with no restrictions internal or external to FDIC.&#10;http://www.fdic.gov/regulations/laws/rules/2000-3800.html" ma:format="Dropdown" ma:internalName="Sensitivity" ma:readOnly="false">
      <xsd:simpleType>
        <xsd:restriction base="dms:Choice">
          <xsd:enumeration value="Sensitive Data"/>
          <xsd:enumeration value="Sensitive PII"/>
          <xsd:enumeration value="Non-Sensitive Data"/>
        </xsd:restriction>
      </xsd:simpleType>
    </xsd:element>
    <xsd:element name="MediaServiceMetadata" ma:index="13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4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6" nillable="true" ma:displayName="Tags" ma:internalName="MediaServiceAutoTags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20" nillable="true" ma:displayName="Location" ma:internalName="MediaServiceLocation" ma:readOnly="true">
      <xsd:simpleType>
        <xsd:restriction base="dms:Text"/>
      </xsd:simpleType>
    </xsd:element>
    <xsd:element name="MediaLengthInSeconds" ma:index="23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5" nillable="true" ma:taxonomy="true" ma:internalName="lcf76f155ced4ddcb4097134ff3c332f" ma:taxonomyFieldName="MediaServiceImageTags" ma:displayName="Image Tags" ma:readOnly="false" ma:fieldId="{5cf76f15-5ced-4ddc-b409-7134ff3c332f}" ma:taxonomyMulti="true" ma:sspId="b58a1203-ac53-45d5-a518-17ee4e78f8d2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9ea5901-5d6f-43a6-8870-a09b753afc6a" elementFormDefault="qualified">
    <xsd:import namespace="http://schemas.microsoft.com/office/2006/documentManagement/types"/>
    <xsd:import namespace="http://schemas.microsoft.com/office/infopath/2007/PartnerControls"/>
    <xsd:element name="SharedWithUsers" ma:index="21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2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19676ab-80fa-4d6e-b1fb-39e1e896865c" elementFormDefault="qualified">
    <xsd:import namespace="http://schemas.microsoft.com/office/2006/documentManagement/types"/>
    <xsd:import namespace="http://schemas.microsoft.com/office/infopath/2007/PartnerControls"/>
    <xsd:element name="TaxCatchAll" ma:index="26" nillable="true" ma:displayName="Taxonomy Catch All Column" ma:hidden="true" ma:list="{e06f332f-6466-4c4f-a9ad-3c7777759461}" ma:internalName="TaxCatchAll" ma:showField="CatchAllData" ma:web="519676ab-80fa-4d6e-b1fb-39e1e896865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CFC15462-B624-4893-A802-0B8C611F0E42}">
  <ds:schemaRefs>
    <ds:schemaRef ds:uri="http://schemas.microsoft.com/office/infopath/2007/PartnerControls"/>
    <ds:schemaRef ds:uri="a9ea5901-5d6f-43a6-8870-a09b753afc6a"/>
    <ds:schemaRef ds:uri="http://purl.org/dc/terms/"/>
    <ds:schemaRef ds:uri="http://schemas.microsoft.com/office/2006/metadata/properties"/>
    <ds:schemaRef ds:uri="http://schemas.microsoft.com/office/2006/documentManagement/types"/>
    <ds:schemaRef ds:uri="http://schemas.microsoft.com/sharepoint/v3"/>
    <ds:schemaRef ds:uri="http://purl.org/dc/elements/1.1/"/>
    <ds:schemaRef ds:uri="http://www.w3.org/XML/1998/namespace"/>
    <ds:schemaRef ds:uri="519676ab-80fa-4d6e-b1fb-39e1e896865c"/>
    <ds:schemaRef ds:uri="http://schemas.openxmlformats.org/package/2006/metadata/core-properties"/>
    <ds:schemaRef ds:uri="46b93f41-955d-4ad8-ab2a-363dbf4a553d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E6466F8A-D9C3-4BFA-AD92-772198EDEABA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28F9525B-5B32-4F74-A429-5F4F263632F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46b93f41-955d-4ad8-ab2a-363dbf4a553d"/>
    <ds:schemaRef ds:uri="a9ea5901-5d6f-43a6-8870-a09b753afc6a"/>
    <ds:schemaRef ds:uri="519676ab-80fa-4d6e-b1fb-39e1e896865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6455</TotalTime>
  <Words>983</Words>
  <Application>Microsoft Office PowerPoint</Application>
  <PresentationFormat>Widescreen</PresentationFormat>
  <Paragraphs>211</Paragraphs>
  <Slides>43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43</vt:i4>
      </vt:variant>
    </vt:vector>
  </HeadingPairs>
  <TitlesOfParts>
    <vt:vector size="51" baseType="lpstr">
      <vt:lpstr>Arial</vt:lpstr>
      <vt:lpstr>Calibri</vt:lpstr>
      <vt:lpstr>Source Sans Pro</vt:lpstr>
      <vt:lpstr>Source Sans Pro Black</vt:lpstr>
      <vt:lpstr>Source Sans Pro ExtraLight</vt:lpstr>
      <vt:lpstr>Source Sans Pro Semibold</vt:lpstr>
      <vt:lpstr>Wingdings</vt:lpstr>
      <vt:lpstr>office theme</vt:lpstr>
      <vt:lpstr>Module 12 Living on Your Own</vt:lpstr>
      <vt:lpstr>Pre-Training Survey</vt:lpstr>
      <vt:lpstr>Section 1 Options for Where to Live</vt:lpstr>
      <vt:lpstr>Key Takeaway</vt:lpstr>
      <vt:lpstr>Things to Consider in Choosing a Place to Live</vt:lpstr>
      <vt:lpstr>What Do I Need and Want in a Place to Live? </vt:lpstr>
      <vt:lpstr>My Housing Options</vt:lpstr>
      <vt:lpstr>Leases</vt:lpstr>
      <vt:lpstr>Renting Options</vt:lpstr>
      <vt:lpstr>Buying Options</vt:lpstr>
      <vt:lpstr>Remember the key takeaway</vt:lpstr>
      <vt:lpstr>Section 2 Rent versus Buy</vt:lpstr>
      <vt:lpstr>Key Takeaway</vt:lpstr>
      <vt:lpstr>Advantages and Disadvantages of Renting and Buying</vt:lpstr>
      <vt:lpstr>Should I Rent or Buy?</vt:lpstr>
      <vt:lpstr>Remember the key takeaway</vt:lpstr>
      <vt:lpstr>Section 2 Credit and Housing Options</vt:lpstr>
      <vt:lpstr>Key Takeaway</vt:lpstr>
      <vt:lpstr>How Credit Reports and Scores Affect Housing Options</vt:lpstr>
      <vt:lpstr>Get and Review Your Credit Reports</vt:lpstr>
      <vt:lpstr>Being “Credit Invisible”</vt:lpstr>
      <vt:lpstr>Considering Credit and Renting</vt:lpstr>
      <vt:lpstr>Remember the key takeaway</vt:lpstr>
      <vt:lpstr>Section 4 Costs of Renting</vt:lpstr>
      <vt:lpstr>Key Takeaway</vt:lpstr>
      <vt:lpstr>Monthly Cost Estimator for Renting</vt:lpstr>
      <vt:lpstr>Monthly Housing Costs</vt:lpstr>
      <vt:lpstr>Move-In Cost Checklist</vt:lpstr>
      <vt:lpstr>Move-In Costs: Rental Unit</vt:lpstr>
      <vt:lpstr>Move-In Costs: Utilities</vt:lpstr>
      <vt:lpstr>Move-In Costs: Moving Costs</vt:lpstr>
      <vt:lpstr>Move-In Costs: Furnishing and Decorating</vt:lpstr>
      <vt:lpstr>Remember the key takeaway</vt:lpstr>
      <vt:lpstr>Section 5 Renter’s Insurance</vt:lpstr>
      <vt:lpstr>Key Takeaway</vt:lpstr>
      <vt:lpstr>About Renter’s Insurance</vt:lpstr>
      <vt:lpstr>Renter’s Insurance</vt:lpstr>
      <vt:lpstr>More on Renter’s Insurance</vt:lpstr>
      <vt:lpstr>Property Inventory</vt:lpstr>
      <vt:lpstr>What Do I Need to Protect?</vt:lpstr>
      <vt:lpstr>Remember the key takeaway</vt:lpstr>
      <vt:lpstr>Take Action</vt:lpstr>
      <vt:lpstr>Post-Training Survey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Money Smart for Young Adults Module 12 Living on Your Own</dc:title>
  <dc:creator>FDIC</dc:creator>
  <cp:keywords>Money Smart; Young Adults; Slides</cp:keywords>
  <cp:lastModifiedBy>Judge, Amy</cp:lastModifiedBy>
  <cp:revision>184</cp:revision>
  <dcterms:created xsi:type="dcterms:W3CDTF">2021-01-18T18:53:52Z</dcterms:created>
  <dcterms:modified xsi:type="dcterms:W3CDTF">2022-12-13T12:08:59Z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0x01010045E23366CB696C4AB5DDF839C63E83E8</vt:lpwstr>
  </property>
  <property fmtid="{D5CDD505-2E9C-101B-9397-08002B2CF9AE}" pid="3" name="_SourceUrl">
    <vt:lpwstr/>
  </property>
  <property fmtid="{D5CDD505-2E9C-101B-9397-08002B2CF9AE}" pid="4" name="_SharedFileIndex">
    <vt:lpwstr/>
  </property>
  <property fmtid="{D5CDD505-2E9C-101B-9397-08002B2CF9AE}" pid="5" name="ComplianceAssetId">
    <vt:lpwstr/>
  </property>
  <property fmtid="{D5CDD505-2E9C-101B-9397-08002B2CF9AE}" pid="6" name="_ExtendedDescription">
    <vt:lpwstr/>
  </property>
  <property fmtid="{D5CDD505-2E9C-101B-9397-08002B2CF9AE}" pid="7" name="TriggerFlowInfo">
    <vt:lpwstr/>
  </property>
  <property fmtid="{D5CDD505-2E9C-101B-9397-08002B2CF9AE}" pid="8" name="MediaServiceImageTags">
    <vt:lpwstr/>
  </property>
</Properties>
</file>