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1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31"/>
  </p:notesMasterIdLst>
  <p:sldIdLst>
    <p:sldId id="256" r:id="rId5"/>
    <p:sldId id="257" r:id="rId6"/>
    <p:sldId id="262" r:id="rId7"/>
    <p:sldId id="333" r:id="rId8"/>
    <p:sldId id="298" r:id="rId9"/>
    <p:sldId id="311" r:id="rId10"/>
    <p:sldId id="312" r:id="rId11"/>
    <p:sldId id="326" r:id="rId12"/>
    <p:sldId id="327" r:id="rId13"/>
    <p:sldId id="337" r:id="rId14"/>
    <p:sldId id="338" r:id="rId15"/>
    <p:sldId id="339" r:id="rId16"/>
    <p:sldId id="299" r:id="rId17"/>
    <p:sldId id="334" r:id="rId18"/>
    <p:sldId id="325" r:id="rId19"/>
    <p:sldId id="335" r:id="rId20"/>
    <p:sldId id="300" r:id="rId21"/>
    <p:sldId id="330" r:id="rId22"/>
    <p:sldId id="331" r:id="rId23"/>
    <p:sldId id="340" r:id="rId24"/>
    <p:sldId id="304" r:id="rId25"/>
    <p:sldId id="341" r:id="rId26"/>
    <p:sldId id="306" r:id="rId27"/>
    <p:sldId id="336" r:id="rId28"/>
    <p:sldId id="274" r:id="rId29"/>
    <p:sldId id="275" r:id="rId30"/>
  </p:sldIdLst>
  <p:sldSz cx="12192000" cy="6858000"/>
  <p:notesSz cx="6858000" cy="9144000"/>
  <p:custDataLst>
    <p:tags r:id="rId32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pos="600" userDrawn="1">
          <p15:clr>
            <a:srgbClr val="A4A3A4"/>
          </p15:clr>
        </p15:guide>
        <p15:guide id="3" orient="horz" pos="744" userDrawn="1">
          <p15:clr>
            <a:srgbClr val="A4A3A4"/>
          </p15:clr>
        </p15:guide>
        <p15:guide id="4" orient="horz" pos="1152" userDrawn="1">
          <p15:clr>
            <a:srgbClr val="A4A3A4"/>
          </p15:clr>
        </p15:guide>
        <p15:guide id="5" pos="508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ller, Benjamin" initials="MB" lastIdx="7" clrIdx="0">
    <p:extLst>
      <p:ext uri="{19B8F6BF-5375-455C-9EA6-DF929625EA0E}">
        <p15:presenceInfo xmlns:p15="http://schemas.microsoft.com/office/powerpoint/2012/main" userId="S::13026@icf.com::48f7b7d8-6b3b-4e2a-bfb2-785748463508" providerId="AD"/>
      </p:ext>
    </p:extLst>
  </p:cmAuthor>
  <p:cmAuthor id="2" name="Cairns, Kathleen" initials="CK" lastIdx="4" clrIdx="1">
    <p:extLst>
      <p:ext uri="{19B8F6BF-5375-455C-9EA6-DF929625EA0E}">
        <p15:presenceInfo xmlns:p15="http://schemas.microsoft.com/office/powerpoint/2012/main" userId="S::52175@icf.com::f0c2fb82-1913-4ba1-a9e3-10d4227d0e67" providerId="AD"/>
      </p:ext>
    </p:extLst>
  </p:cmAuthor>
  <p:cmAuthor id="3" name="Miller, Sarah" initials="MS" lastIdx="7" clrIdx="2">
    <p:extLst>
      <p:ext uri="{19B8F6BF-5375-455C-9EA6-DF929625EA0E}">
        <p15:presenceInfo xmlns:p15="http://schemas.microsoft.com/office/powerpoint/2012/main" userId="S::53121@icf.com::79d5108e-0b7b-4816-a465-85370785f5a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4179"/>
    <a:srgbClr val="9CAD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5ED777C-CB76-ECDC-D5C8-94F8AE0BB499}" v="64" dt="2022-12-04T18:23:34.50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33" autoAdjust="0"/>
    <p:restoredTop sz="86410" autoAdjust="0"/>
  </p:normalViewPr>
  <p:slideViewPr>
    <p:cSldViewPr snapToGrid="0">
      <p:cViewPr varScale="1">
        <p:scale>
          <a:sx n="66" d="100"/>
          <a:sy n="66" d="100"/>
        </p:scale>
        <p:origin x="86" y="216"/>
      </p:cViewPr>
      <p:guideLst>
        <p:guide pos="3840"/>
        <p:guide pos="600"/>
        <p:guide orient="horz" pos="744"/>
        <p:guide orient="horz" pos="1152"/>
        <p:guide pos="50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commentAuthors" Target="commentAuthors.xml"/><Relationship Id="rId38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gs" Target="tags/tag1.xml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irns, Kathleen" userId="f0c2fb82-1913-4ba1-a9e3-10d4227d0e67" providerId="ADAL" clId="{BB1CFDC5-5FC5-4CFC-8F56-52E5604C1176}"/>
    <pc:docChg chg="undo custSel addSld delSld modSld sldOrd">
      <pc:chgData name="Cairns, Kathleen" userId="f0c2fb82-1913-4ba1-a9e3-10d4227d0e67" providerId="ADAL" clId="{BB1CFDC5-5FC5-4CFC-8F56-52E5604C1176}" dt="2021-02-16T00:19:48.140" v="3911" actId="20577"/>
      <pc:docMkLst>
        <pc:docMk/>
      </pc:docMkLst>
      <pc:sldChg chg="modCm">
        <pc:chgData name="Cairns, Kathleen" userId="f0c2fb82-1913-4ba1-a9e3-10d4227d0e67" providerId="ADAL" clId="{BB1CFDC5-5FC5-4CFC-8F56-52E5604C1176}" dt="2021-02-15T23:08:25.307" v="3211" actId="5900"/>
        <pc:sldMkLst>
          <pc:docMk/>
          <pc:sldMk cId="1577148781" sldId="259"/>
        </pc:sldMkLst>
      </pc:sldChg>
      <pc:sldChg chg="modSp del mod">
        <pc:chgData name="Cairns, Kathleen" userId="f0c2fb82-1913-4ba1-a9e3-10d4227d0e67" providerId="ADAL" clId="{BB1CFDC5-5FC5-4CFC-8F56-52E5604C1176}" dt="2021-02-15T22:58:13.254" v="3147" actId="2696"/>
        <pc:sldMkLst>
          <pc:docMk/>
          <pc:sldMk cId="3889940427" sldId="259"/>
        </pc:sldMkLst>
        <pc:spChg chg="mod">
          <ac:chgData name="Cairns, Kathleen" userId="f0c2fb82-1913-4ba1-a9e3-10d4227d0e67" providerId="ADAL" clId="{BB1CFDC5-5FC5-4CFC-8F56-52E5604C1176}" dt="2021-02-15T22:57:37.810" v="3146" actId="20577"/>
          <ac:spMkLst>
            <pc:docMk/>
            <pc:sldMk cId="3889940427" sldId="259"/>
            <ac:spMk id="2" creationId="{299F50FB-2999-4D2A-810E-1955C642A19D}"/>
          </ac:spMkLst>
        </pc:spChg>
      </pc:sldChg>
      <pc:sldChg chg="addSp delSp modSp mod ord">
        <pc:chgData name="Cairns, Kathleen" userId="f0c2fb82-1913-4ba1-a9e3-10d4227d0e67" providerId="ADAL" clId="{BB1CFDC5-5FC5-4CFC-8F56-52E5604C1176}" dt="2021-02-16T00:07:23.414" v="3690"/>
        <pc:sldMkLst>
          <pc:docMk/>
          <pc:sldMk cId="1945866650" sldId="276"/>
        </pc:sldMkLst>
        <pc:spChg chg="add del mod">
          <ac:chgData name="Cairns, Kathleen" userId="f0c2fb82-1913-4ba1-a9e3-10d4227d0e67" providerId="ADAL" clId="{BB1CFDC5-5FC5-4CFC-8F56-52E5604C1176}" dt="2021-02-15T23:01:21.378" v="3200" actId="20577"/>
          <ac:spMkLst>
            <pc:docMk/>
            <pc:sldMk cId="1945866650" sldId="276"/>
            <ac:spMk id="3" creationId="{72629354-B316-4146-9EBA-AF3D52CAEBF7}"/>
          </ac:spMkLst>
        </pc:spChg>
        <pc:graphicFrameChg chg="add mod modGraphic">
          <ac:chgData name="Cairns, Kathleen" userId="f0c2fb82-1913-4ba1-a9e3-10d4227d0e67" providerId="ADAL" clId="{BB1CFDC5-5FC5-4CFC-8F56-52E5604C1176}" dt="2021-02-15T21:57:54.360" v="2499" actId="1076"/>
          <ac:graphicFrameMkLst>
            <pc:docMk/>
            <pc:sldMk cId="1945866650" sldId="276"/>
            <ac:graphicFrameMk id="4" creationId="{50C46A5F-D8D5-40AB-9971-E94D4A3DCBDC}"/>
          </ac:graphicFrameMkLst>
        </pc:graphicFrameChg>
      </pc:sldChg>
      <pc:sldChg chg="modSp mod">
        <pc:chgData name="Cairns, Kathleen" userId="f0c2fb82-1913-4ba1-a9e3-10d4227d0e67" providerId="ADAL" clId="{BB1CFDC5-5FC5-4CFC-8F56-52E5604C1176}" dt="2021-02-15T21:49:21.694" v="2304" actId="113"/>
        <pc:sldMkLst>
          <pc:docMk/>
          <pc:sldMk cId="2536829578" sldId="278"/>
        </pc:sldMkLst>
        <pc:spChg chg="mod">
          <ac:chgData name="Cairns, Kathleen" userId="f0c2fb82-1913-4ba1-a9e3-10d4227d0e67" providerId="ADAL" clId="{BB1CFDC5-5FC5-4CFC-8F56-52E5604C1176}" dt="2021-02-15T21:49:21.694" v="2304" actId="113"/>
          <ac:spMkLst>
            <pc:docMk/>
            <pc:sldMk cId="2536829578" sldId="278"/>
            <ac:spMk id="3" creationId="{72629354-B316-4146-9EBA-AF3D52CAEBF7}"/>
          </ac:spMkLst>
        </pc:spChg>
      </pc:sldChg>
      <pc:sldChg chg="modSp mod">
        <pc:chgData name="Cairns, Kathleen" userId="f0c2fb82-1913-4ba1-a9e3-10d4227d0e67" providerId="ADAL" clId="{BB1CFDC5-5FC5-4CFC-8F56-52E5604C1176}" dt="2021-02-15T21:48:06.366" v="2274" actId="6549"/>
        <pc:sldMkLst>
          <pc:docMk/>
          <pc:sldMk cId="1967591114" sldId="279"/>
        </pc:sldMkLst>
        <pc:spChg chg="mod">
          <ac:chgData name="Cairns, Kathleen" userId="f0c2fb82-1913-4ba1-a9e3-10d4227d0e67" providerId="ADAL" clId="{BB1CFDC5-5FC5-4CFC-8F56-52E5604C1176}" dt="2021-02-15T21:48:06.366" v="2274" actId="6549"/>
          <ac:spMkLst>
            <pc:docMk/>
            <pc:sldMk cId="1967591114" sldId="279"/>
            <ac:spMk id="3" creationId="{72629354-B316-4146-9EBA-AF3D52CAEBF7}"/>
          </ac:spMkLst>
        </pc:spChg>
      </pc:sldChg>
      <pc:sldChg chg="modSp mod">
        <pc:chgData name="Cairns, Kathleen" userId="f0c2fb82-1913-4ba1-a9e3-10d4227d0e67" providerId="ADAL" clId="{BB1CFDC5-5FC5-4CFC-8F56-52E5604C1176}" dt="2021-02-15T21:56:43.278" v="2412" actId="20577"/>
        <pc:sldMkLst>
          <pc:docMk/>
          <pc:sldMk cId="1887653240" sldId="280"/>
        </pc:sldMkLst>
        <pc:spChg chg="mod">
          <ac:chgData name="Cairns, Kathleen" userId="f0c2fb82-1913-4ba1-a9e3-10d4227d0e67" providerId="ADAL" clId="{BB1CFDC5-5FC5-4CFC-8F56-52E5604C1176}" dt="2021-02-15T21:56:43.278" v="2412" actId="20577"/>
          <ac:spMkLst>
            <pc:docMk/>
            <pc:sldMk cId="1887653240" sldId="280"/>
            <ac:spMk id="3" creationId="{72629354-B316-4146-9EBA-AF3D52CAEBF7}"/>
          </ac:spMkLst>
        </pc:spChg>
      </pc:sldChg>
      <pc:sldChg chg="modSp mod">
        <pc:chgData name="Cairns, Kathleen" userId="f0c2fb82-1913-4ba1-a9e3-10d4227d0e67" providerId="ADAL" clId="{BB1CFDC5-5FC5-4CFC-8F56-52E5604C1176}" dt="2021-02-15T23:40:29.077" v="3543" actId="113"/>
        <pc:sldMkLst>
          <pc:docMk/>
          <pc:sldMk cId="2853892904" sldId="287"/>
        </pc:sldMkLst>
        <pc:spChg chg="mod">
          <ac:chgData name="Cairns, Kathleen" userId="f0c2fb82-1913-4ba1-a9e3-10d4227d0e67" providerId="ADAL" clId="{BB1CFDC5-5FC5-4CFC-8F56-52E5604C1176}" dt="2021-02-15T23:40:29.077" v="3543" actId="113"/>
          <ac:spMkLst>
            <pc:docMk/>
            <pc:sldMk cId="2853892904" sldId="287"/>
            <ac:spMk id="2" creationId="{2F6AFFFA-BF6C-4201-ADAD-54F4723EA578}"/>
          </ac:spMkLst>
        </pc:spChg>
      </pc:sldChg>
      <pc:sldChg chg="modSp mod">
        <pc:chgData name="Cairns, Kathleen" userId="f0c2fb82-1913-4ba1-a9e3-10d4227d0e67" providerId="ADAL" clId="{BB1CFDC5-5FC5-4CFC-8F56-52E5604C1176}" dt="2021-02-15T22:09:02.050" v="2662" actId="20577"/>
        <pc:sldMkLst>
          <pc:docMk/>
          <pc:sldMk cId="1818633369" sldId="288"/>
        </pc:sldMkLst>
        <pc:spChg chg="mod">
          <ac:chgData name="Cairns, Kathleen" userId="f0c2fb82-1913-4ba1-a9e3-10d4227d0e67" providerId="ADAL" clId="{BB1CFDC5-5FC5-4CFC-8F56-52E5604C1176}" dt="2021-02-15T19:49:55.669" v="1667" actId="20577"/>
          <ac:spMkLst>
            <pc:docMk/>
            <pc:sldMk cId="1818633369" sldId="288"/>
            <ac:spMk id="4" creationId="{07CA73AC-6000-408D-9464-5AB515644C39}"/>
          </ac:spMkLst>
        </pc:spChg>
        <pc:spChg chg="mod">
          <ac:chgData name="Cairns, Kathleen" userId="f0c2fb82-1913-4ba1-a9e3-10d4227d0e67" providerId="ADAL" clId="{BB1CFDC5-5FC5-4CFC-8F56-52E5604C1176}" dt="2021-02-15T22:09:02.050" v="2662" actId="20577"/>
          <ac:spMkLst>
            <pc:docMk/>
            <pc:sldMk cId="1818633369" sldId="288"/>
            <ac:spMk id="6" creationId="{B7F9E0E9-8F2F-4C8F-808D-FD9BE1D65475}"/>
          </ac:spMkLst>
        </pc:spChg>
      </pc:sldChg>
      <pc:sldChg chg="modSp mod">
        <pc:chgData name="Cairns, Kathleen" userId="f0c2fb82-1913-4ba1-a9e3-10d4227d0e67" providerId="ADAL" clId="{BB1CFDC5-5FC5-4CFC-8F56-52E5604C1176}" dt="2021-02-15T22:23:08.403" v="2733" actId="20577"/>
        <pc:sldMkLst>
          <pc:docMk/>
          <pc:sldMk cId="682530161" sldId="293"/>
        </pc:sldMkLst>
        <pc:spChg chg="mod">
          <ac:chgData name="Cairns, Kathleen" userId="f0c2fb82-1913-4ba1-a9e3-10d4227d0e67" providerId="ADAL" clId="{BB1CFDC5-5FC5-4CFC-8F56-52E5604C1176}" dt="2021-02-15T22:23:08.403" v="2733" actId="20577"/>
          <ac:spMkLst>
            <pc:docMk/>
            <pc:sldMk cId="682530161" sldId="293"/>
            <ac:spMk id="3" creationId="{72629354-B316-4146-9EBA-AF3D52CAEBF7}"/>
          </ac:spMkLst>
        </pc:spChg>
      </pc:sldChg>
      <pc:sldChg chg="addSp modSp mod ord">
        <pc:chgData name="Cairns, Kathleen" userId="f0c2fb82-1913-4ba1-a9e3-10d4227d0e67" providerId="ADAL" clId="{BB1CFDC5-5FC5-4CFC-8F56-52E5604C1176}" dt="2021-02-16T00:07:02.898" v="3686"/>
        <pc:sldMkLst>
          <pc:docMk/>
          <pc:sldMk cId="226921038" sldId="294"/>
        </pc:sldMkLst>
        <pc:spChg chg="mod">
          <ac:chgData name="Cairns, Kathleen" userId="f0c2fb82-1913-4ba1-a9e3-10d4227d0e67" providerId="ADAL" clId="{BB1CFDC5-5FC5-4CFC-8F56-52E5604C1176}" dt="2021-02-15T21:58:50.508" v="2502" actId="20577"/>
          <ac:spMkLst>
            <pc:docMk/>
            <pc:sldMk cId="226921038" sldId="294"/>
            <ac:spMk id="3" creationId="{72629354-B316-4146-9EBA-AF3D52CAEBF7}"/>
          </ac:spMkLst>
        </pc:spChg>
        <pc:graphicFrameChg chg="add mod modGraphic">
          <ac:chgData name="Cairns, Kathleen" userId="f0c2fb82-1913-4ba1-a9e3-10d4227d0e67" providerId="ADAL" clId="{BB1CFDC5-5FC5-4CFC-8F56-52E5604C1176}" dt="2021-02-15T21:58:57.526" v="2503" actId="1076"/>
          <ac:graphicFrameMkLst>
            <pc:docMk/>
            <pc:sldMk cId="226921038" sldId="294"/>
            <ac:graphicFrameMk id="4" creationId="{D9EE7F1C-0635-4BF1-B771-7260E19C7835}"/>
          </ac:graphicFrameMkLst>
        </pc:graphicFrameChg>
      </pc:sldChg>
      <pc:sldChg chg="delSp modSp mod">
        <pc:chgData name="Cairns, Kathleen" userId="f0c2fb82-1913-4ba1-a9e3-10d4227d0e67" providerId="ADAL" clId="{BB1CFDC5-5FC5-4CFC-8F56-52E5604C1176}" dt="2021-02-15T22:51:18.826" v="3100" actId="478"/>
        <pc:sldMkLst>
          <pc:docMk/>
          <pc:sldMk cId="641077465" sldId="295"/>
        </pc:sldMkLst>
        <pc:spChg chg="mod">
          <ac:chgData name="Cairns, Kathleen" userId="f0c2fb82-1913-4ba1-a9e3-10d4227d0e67" providerId="ADAL" clId="{BB1CFDC5-5FC5-4CFC-8F56-52E5604C1176}" dt="2021-02-15T19:14:43.208" v="1307" actId="255"/>
          <ac:spMkLst>
            <pc:docMk/>
            <pc:sldMk cId="641077465" sldId="295"/>
            <ac:spMk id="3" creationId="{72629354-B316-4146-9EBA-AF3D52CAEBF7}"/>
          </ac:spMkLst>
        </pc:spChg>
        <pc:picChg chg="del">
          <ac:chgData name="Cairns, Kathleen" userId="f0c2fb82-1913-4ba1-a9e3-10d4227d0e67" providerId="ADAL" clId="{BB1CFDC5-5FC5-4CFC-8F56-52E5604C1176}" dt="2021-02-15T22:51:06.709" v="3099" actId="478"/>
          <ac:picMkLst>
            <pc:docMk/>
            <pc:sldMk cId="641077465" sldId="295"/>
            <ac:picMk id="3074" creationId="{76803760-54C6-4A7B-BB91-AE1AD89F0291}"/>
          </ac:picMkLst>
        </pc:picChg>
        <pc:picChg chg="del">
          <ac:chgData name="Cairns, Kathleen" userId="f0c2fb82-1913-4ba1-a9e3-10d4227d0e67" providerId="ADAL" clId="{BB1CFDC5-5FC5-4CFC-8F56-52E5604C1176}" dt="2021-02-15T22:51:18.826" v="3100" actId="478"/>
          <ac:picMkLst>
            <pc:docMk/>
            <pc:sldMk cId="641077465" sldId="295"/>
            <ac:picMk id="3076" creationId="{E9B0C57C-2924-4657-B652-DA2A458F2A64}"/>
          </ac:picMkLst>
        </pc:picChg>
      </pc:sldChg>
      <pc:sldChg chg="addSp delSp modSp mod">
        <pc:chgData name="Cairns, Kathleen" userId="f0c2fb82-1913-4ba1-a9e3-10d4227d0e67" providerId="ADAL" clId="{BB1CFDC5-5FC5-4CFC-8F56-52E5604C1176}" dt="2021-02-15T22:37:57.362" v="3088" actId="20577"/>
        <pc:sldMkLst>
          <pc:docMk/>
          <pc:sldMk cId="4056124607" sldId="296"/>
        </pc:sldMkLst>
        <pc:spChg chg="del">
          <ac:chgData name="Cairns, Kathleen" userId="f0c2fb82-1913-4ba1-a9e3-10d4227d0e67" providerId="ADAL" clId="{BB1CFDC5-5FC5-4CFC-8F56-52E5604C1176}" dt="2021-02-15T19:25:51.825" v="1411" actId="478"/>
          <ac:spMkLst>
            <pc:docMk/>
            <pc:sldMk cId="4056124607" sldId="296"/>
            <ac:spMk id="3" creationId="{72629354-B316-4146-9EBA-AF3D52CAEBF7}"/>
          </ac:spMkLst>
        </pc:spChg>
        <pc:spChg chg="add mod">
          <ac:chgData name="Cairns, Kathleen" userId="f0c2fb82-1913-4ba1-a9e3-10d4227d0e67" providerId="ADAL" clId="{BB1CFDC5-5FC5-4CFC-8F56-52E5604C1176}" dt="2021-02-15T22:37:57.362" v="3088" actId="20577"/>
          <ac:spMkLst>
            <pc:docMk/>
            <pc:sldMk cId="4056124607" sldId="296"/>
            <ac:spMk id="5" creationId="{13EE7A01-3B7F-41BD-BBB5-4C732050F425}"/>
          </ac:spMkLst>
        </pc:spChg>
        <pc:graphicFrameChg chg="add mod modGraphic">
          <ac:chgData name="Cairns, Kathleen" userId="f0c2fb82-1913-4ba1-a9e3-10d4227d0e67" providerId="ADAL" clId="{BB1CFDC5-5FC5-4CFC-8F56-52E5604C1176}" dt="2021-02-15T22:35:34.584" v="2967" actId="1076"/>
          <ac:graphicFrameMkLst>
            <pc:docMk/>
            <pc:sldMk cId="4056124607" sldId="296"/>
            <ac:graphicFrameMk id="4" creationId="{2D99785B-C087-4ABE-B11B-3810D2C2AB2F}"/>
          </ac:graphicFrameMkLst>
        </pc:graphicFrameChg>
      </pc:sldChg>
      <pc:sldChg chg="addSp delSp modSp new mod">
        <pc:chgData name="Cairns, Kathleen" userId="f0c2fb82-1913-4ba1-a9e3-10d4227d0e67" providerId="ADAL" clId="{BB1CFDC5-5FC5-4CFC-8F56-52E5604C1176}" dt="2021-02-15T22:06:51.229" v="2572" actId="1036"/>
        <pc:sldMkLst>
          <pc:docMk/>
          <pc:sldMk cId="496714866" sldId="297"/>
        </pc:sldMkLst>
        <pc:spChg chg="mod">
          <ac:chgData name="Cairns, Kathleen" userId="f0c2fb82-1913-4ba1-a9e3-10d4227d0e67" providerId="ADAL" clId="{BB1CFDC5-5FC5-4CFC-8F56-52E5604C1176}" dt="2021-02-15T19:48:42.502" v="1664" actId="14100"/>
          <ac:spMkLst>
            <pc:docMk/>
            <pc:sldMk cId="496714866" sldId="297"/>
            <ac:spMk id="2" creationId="{C251CA8E-998F-4AF9-A5FC-D98319CE3517}"/>
          </ac:spMkLst>
        </pc:spChg>
        <pc:spChg chg="del">
          <ac:chgData name="Cairns, Kathleen" userId="f0c2fb82-1913-4ba1-a9e3-10d4227d0e67" providerId="ADAL" clId="{BB1CFDC5-5FC5-4CFC-8F56-52E5604C1176}" dt="2021-02-15T19:43:26.505" v="1573"/>
          <ac:spMkLst>
            <pc:docMk/>
            <pc:sldMk cId="496714866" sldId="297"/>
            <ac:spMk id="3" creationId="{A4C7E091-79A9-4C18-8543-32C33BF5597D}"/>
          </ac:spMkLst>
        </pc:spChg>
        <pc:spChg chg="add mod">
          <ac:chgData name="Cairns, Kathleen" userId="f0c2fb82-1913-4ba1-a9e3-10d4227d0e67" providerId="ADAL" clId="{BB1CFDC5-5FC5-4CFC-8F56-52E5604C1176}" dt="2021-02-15T22:06:42.363" v="2553" actId="255"/>
          <ac:spMkLst>
            <pc:docMk/>
            <pc:sldMk cId="496714866" sldId="297"/>
            <ac:spMk id="6" creationId="{39E09D93-27E0-4435-85DC-325EE17CCF18}"/>
          </ac:spMkLst>
        </pc:spChg>
        <pc:graphicFrameChg chg="add mod modGraphic">
          <ac:chgData name="Cairns, Kathleen" userId="f0c2fb82-1913-4ba1-a9e3-10d4227d0e67" providerId="ADAL" clId="{BB1CFDC5-5FC5-4CFC-8F56-52E5604C1176}" dt="2021-02-15T22:06:51.229" v="2572" actId="1036"/>
          <ac:graphicFrameMkLst>
            <pc:docMk/>
            <pc:sldMk cId="496714866" sldId="297"/>
            <ac:graphicFrameMk id="4" creationId="{FCB3B806-B36B-471C-A8E4-E35B8575CF70}"/>
          </ac:graphicFrameMkLst>
        </pc:graphicFrameChg>
      </pc:sldChg>
      <pc:sldChg chg="add del">
        <pc:chgData name="Cairns, Kathleen" userId="f0c2fb82-1913-4ba1-a9e3-10d4227d0e67" providerId="ADAL" clId="{BB1CFDC5-5FC5-4CFC-8F56-52E5604C1176}" dt="2021-02-15T19:14:51.435" v="1308" actId="2696"/>
        <pc:sldMkLst>
          <pc:docMk/>
          <pc:sldMk cId="1622036427" sldId="297"/>
        </pc:sldMkLst>
      </pc:sldChg>
      <pc:sldChg chg="addSp modSp new del">
        <pc:chgData name="Cairns, Kathleen" userId="f0c2fb82-1913-4ba1-a9e3-10d4227d0e67" providerId="ADAL" clId="{BB1CFDC5-5FC5-4CFC-8F56-52E5604C1176}" dt="2021-02-15T22:55:16.109" v="3105" actId="47"/>
        <pc:sldMkLst>
          <pc:docMk/>
          <pc:sldMk cId="1582618533" sldId="298"/>
        </pc:sldMkLst>
        <pc:picChg chg="add mod">
          <ac:chgData name="Cairns, Kathleen" userId="f0c2fb82-1913-4ba1-a9e3-10d4227d0e67" providerId="ADAL" clId="{BB1CFDC5-5FC5-4CFC-8F56-52E5604C1176}" dt="2021-02-15T22:54:30.800" v="3104" actId="1076"/>
          <ac:picMkLst>
            <pc:docMk/>
            <pc:sldMk cId="1582618533" sldId="298"/>
            <ac:picMk id="4098" creationId="{284C180A-6ED6-47BA-A233-883F2FBA1D37}"/>
          </ac:picMkLst>
        </pc:picChg>
      </pc:sldChg>
      <pc:sldChg chg="addSp delSp modSp new del mod modClrScheme chgLayout">
        <pc:chgData name="Cairns, Kathleen" userId="f0c2fb82-1913-4ba1-a9e3-10d4227d0e67" providerId="ADAL" clId="{BB1CFDC5-5FC5-4CFC-8F56-52E5604C1176}" dt="2021-02-15T22:39:43.094" v="3098" actId="2696"/>
        <pc:sldMkLst>
          <pc:docMk/>
          <pc:sldMk cId="2272706543" sldId="298"/>
        </pc:sldMkLst>
        <pc:spChg chg="del mod ord">
          <ac:chgData name="Cairns, Kathleen" userId="f0c2fb82-1913-4ba1-a9e3-10d4227d0e67" providerId="ADAL" clId="{BB1CFDC5-5FC5-4CFC-8F56-52E5604C1176}" dt="2021-02-15T22:11:22.419" v="2664" actId="700"/>
          <ac:spMkLst>
            <pc:docMk/>
            <pc:sldMk cId="2272706543" sldId="298"/>
            <ac:spMk id="2" creationId="{BEA51D4B-3E02-4679-9654-17BB456E58B9}"/>
          </ac:spMkLst>
        </pc:spChg>
        <pc:spChg chg="del mod ord">
          <ac:chgData name="Cairns, Kathleen" userId="f0c2fb82-1913-4ba1-a9e3-10d4227d0e67" providerId="ADAL" clId="{BB1CFDC5-5FC5-4CFC-8F56-52E5604C1176}" dt="2021-02-15T22:11:22.419" v="2664" actId="700"/>
          <ac:spMkLst>
            <pc:docMk/>
            <pc:sldMk cId="2272706543" sldId="298"/>
            <ac:spMk id="3" creationId="{C6118309-7C12-4840-A7FF-5E1C327CFD16}"/>
          </ac:spMkLst>
        </pc:spChg>
        <pc:spChg chg="del">
          <ac:chgData name="Cairns, Kathleen" userId="f0c2fb82-1913-4ba1-a9e3-10d4227d0e67" providerId="ADAL" clId="{BB1CFDC5-5FC5-4CFC-8F56-52E5604C1176}" dt="2021-02-15T22:11:22.419" v="2664" actId="700"/>
          <ac:spMkLst>
            <pc:docMk/>
            <pc:sldMk cId="2272706543" sldId="298"/>
            <ac:spMk id="4" creationId="{C0CCEFB2-F33C-4CE2-9336-F2EE729345CF}"/>
          </ac:spMkLst>
        </pc:spChg>
        <pc:spChg chg="add mod ord">
          <ac:chgData name="Cairns, Kathleen" userId="f0c2fb82-1913-4ba1-a9e3-10d4227d0e67" providerId="ADAL" clId="{BB1CFDC5-5FC5-4CFC-8F56-52E5604C1176}" dt="2021-02-15T22:11:22.419" v="2664" actId="700"/>
          <ac:spMkLst>
            <pc:docMk/>
            <pc:sldMk cId="2272706543" sldId="298"/>
            <ac:spMk id="5" creationId="{97CAA320-BD5D-4BB0-B03A-4FFC761ACE5C}"/>
          </ac:spMkLst>
        </pc:spChg>
        <pc:spChg chg="add mod ord">
          <ac:chgData name="Cairns, Kathleen" userId="f0c2fb82-1913-4ba1-a9e3-10d4227d0e67" providerId="ADAL" clId="{BB1CFDC5-5FC5-4CFC-8F56-52E5604C1176}" dt="2021-02-15T22:11:26.394" v="2665"/>
          <ac:spMkLst>
            <pc:docMk/>
            <pc:sldMk cId="2272706543" sldId="298"/>
            <ac:spMk id="6" creationId="{64592F0E-E9AD-47BB-B5E5-BACEC6400E0F}"/>
          </ac:spMkLst>
        </pc:spChg>
      </pc:sldChg>
      <pc:sldChg chg="addSp delSp modSp new mod modClrScheme chgLayout">
        <pc:chgData name="Cairns, Kathleen" userId="f0c2fb82-1913-4ba1-a9e3-10d4227d0e67" providerId="ADAL" clId="{BB1CFDC5-5FC5-4CFC-8F56-52E5604C1176}" dt="2021-02-15T23:56:37.039" v="3682" actId="20577"/>
        <pc:sldMkLst>
          <pc:docMk/>
          <pc:sldMk cId="3719444369" sldId="298"/>
        </pc:sldMkLst>
        <pc:spChg chg="del mod ord">
          <ac:chgData name="Cairns, Kathleen" userId="f0c2fb82-1913-4ba1-a9e3-10d4227d0e67" providerId="ADAL" clId="{BB1CFDC5-5FC5-4CFC-8F56-52E5604C1176}" dt="2021-02-15T22:58:28.730" v="3149" actId="700"/>
          <ac:spMkLst>
            <pc:docMk/>
            <pc:sldMk cId="3719444369" sldId="298"/>
            <ac:spMk id="2" creationId="{E7A0DB58-BF36-4095-A36F-E6736394CA60}"/>
          </ac:spMkLst>
        </pc:spChg>
        <pc:spChg chg="del mod ord">
          <ac:chgData name="Cairns, Kathleen" userId="f0c2fb82-1913-4ba1-a9e3-10d4227d0e67" providerId="ADAL" clId="{BB1CFDC5-5FC5-4CFC-8F56-52E5604C1176}" dt="2021-02-15T22:58:28.730" v="3149" actId="700"/>
          <ac:spMkLst>
            <pc:docMk/>
            <pc:sldMk cId="3719444369" sldId="298"/>
            <ac:spMk id="3" creationId="{85C54405-A6DE-4065-B864-572987C07A7A}"/>
          </ac:spMkLst>
        </pc:spChg>
        <pc:spChg chg="del">
          <ac:chgData name="Cairns, Kathleen" userId="f0c2fb82-1913-4ba1-a9e3-10d4227d0e67" providerId="ADAL" clId="{BB1CFDC5-5FC5-4CFC-8F56-52E5604C1176}" dt="2021-02-15T22:58:28.730" v="3149" actId="700"/>
          <ac:spMkLst>
            <pc:docMk/>
            <pc:sldMk cId="3719444369" sldId="298"/>
            <ac:spMk id="4" creationId="{E117E8CA-A02D-4C4B-90CE-AFA99B00163A}"/>
          </ac:spMkLst>
        </pc:spChg>
        <pc:spChg chg="add mod ord">
          <ac:chgData name="Cairns, Kathleen" userId="f0c2fb82-1913-4ba1-a9e3-10d4227d0e67" providerId="ADAL" clId="{BB1CFDC5-5FC5-4CFC-8F56-52E5604C1176}" dt="2021-02-15T23:06:30.587" v="3207" actId="20577"/>
          <ac:spMkLst>
            <pc:docMk/>
            <pc:sldMk cId="3719444369" sldId="298"/>
            <ac:spMk id="5" creationId="{C6C8F51B-2EBF-4728-ABE9-EEED5BEC12B5}"/>
          </ac:spMkLst>
        </pc:spChg>
        <pc:spChg chg="add mod ord">
          <ac:chgData name="Cairns, Kathleen" userId="f0c2fb82-1913-4ba1-a9e3-10d4227d0e67" providerId="ADAL" clId="{BB1CFDC5-5FC5-4CFC-8F56-52E5604C1176}" dt="2021-02-15T23:56:37.039" v="3682" actId="20577"/>
          <ac:spMkLst>
            <pc:docMk/>
            <pc:sldMk cId="3719444369" sldId="298"/>
            <ac:spMk id="6" creationId="{53C944F4-A91F-4919-995B-EAC85DE9B741}"/>
          </ac:spMkLst>
        </pc:spChg>
      </pc:sldChg>
      <pc:sldChg chg="modSp add mod ord">
        <pc:chgData name="Cairns, Kathleen" userId="f0c2fb82-1913-4ba1-a9e3-10d4227d0e67" providerId="ADAL" clId="{BB1CFDC5-5FC5-4CFC-8F56-52E5604C1176}" dt="2021-02-15T23:13:20.622" v="3247"/>
        <pc:sldMkLst>
          <pc:docMk/>
          <pc:sldMk cId="459660956" sldId="299"/>
        </pc:sldMkLst>
        <pc:spChg chg="mod">
          <ac:chgData name="Cairns, Kathleen" userId="f0c2fb82-1913-4ba1-a9e3-10d4227d0e67" providerId="ADAL" clId="{BB1CFDC5-5FC5-4CFC-8F56-52E5604C1176}" dt="2021-02-15T23:11:56.272" v="3245" actId="20577"/>
          <ac:spMkLst>
            <pc:docMk/>
            <pc:sldMk cId="459660956" sldId="299"/>
            <ac:spMk id="2" creationId="{299F50FB-2999-4D2A-810E-1955C642A19D}"/>
          </ac:spMkLst>
        </pc:spChg>
      </pc:sldChg>
      <pc:sldChg chg="addSp delSp modSp new mod modClrScheme chgLayout">
        <pc:chgData name="Cairns, Kathleen" userId="f0c2fb82-1913-4ba1-a9e3-10d4227d0e67" providerId="ADAL" clId="{BB1CFDC5-5FC5-4CFC-8F56-52E5604C1176}" dt="2021-02-15T23:17:41.557" v="3292" actId="15"/>
        <pc:sldMkLst>
          <pc:docMk/>
          <pc:sldMk cId="2799975368" sldId="300"/>
        </pc:sldMkLst>
        <pc:spChg chg="del mod ord">
          <ac:chgData name="Cairns, Kathleen" userId="f0c2fb82-1913-4ba1-a9e3-10d4227d0e67" providerId="ADAL" clId="{BB1CFDC5-5FC5-4CFC-8F56-52E5604C1176}" dt="2021-02-15T23:14:01.625" v="3249" actId="700"/>
          <ac:spMkLst>
            <pc:docMk/>
            <pc:sldMk cId="2799975368" sldId="300"/>
            <ac:spMk id="2" creationId="{E124F87F-88FE-48D7-8811-070F34C20078}"/>
          </ac:spMkLst>
        </pc:spChg>
        <pc:spChg chg="del mod ord">
          <ac:chgData name="Cairns, Kathleen" userId="f0c2fb82-1913-4ba1-a9e3-10d4227d0e67" providerId="ADAL" clId="{BB1CFDC5-5FC5-4CFC-8F56-52E5604C1176}" dt="2021-02-15T23:14:01.625" v="3249" actId="700"/>
          <ac:spMkLst>
            <pc:docMk/>
            <pc:sldMk cId="2799975368" sldId="300"/>
            <ac:spMk id="3" creationId="{FC5D59B2-EFB2-4C2F-A279-1896EB9FBAC7}"/>
          </ac:spMkLst>
        </pc:spChg>
        <pc:spChg chg="del">
          <ac:chgData name="Cairns, Kathleen" userId="f0c2fb82-1913-4ba1-a9e3-10d4227d0e67" providerId="ADAL" clId="{BB1CFDC5-5FC5-4CFC-8F56-52E5604C1176}" dt="2021-02-15T23:14:01.625" v="3249" actId="700"/>
          <ac:spMkLst>
            <pc:docMk/>
            <pc:sldMk cId="2799975368" sldId="300"/>
            <ac:spMk id="4" creationId="{075CD28E-AAFF-4D7D-A977-30E54E797960}"/>
          </ac:spMkLst>
        </pc:spChg>
        <pc:spChg chg="add mod ord">
          <ac:chgData name="Cairns, Kathleen" userId="f0c2fb82-1913-4ba1-a9e3-10d4227d0e67" providerId="ADAL" clId="{BB1CFDC5-5FC5-4CFC-8F56-52E5604C1176}" dt="2021-02-15T23:16:15.673" v="3268" actId="20577"/>
          <ac:spMkLst>
            <pc:docMk/>
            <pc:sldMk cId="2799975368" sldId="300"/>
            <ac:spMk id="5" creationId="{B5E359C9-7DE3-4AFF-81AE-2FDEA0BED62F}"/>
          </ac:spMkLst>
        </pc:spChg>
        <pc:spChg chg="add mod ord">
          <ac:chgData name="Cairns, Kathleen" userId="f0c2fb82-1913-4ba1-a9e3-10d4227d0e67" providerId="ADAL" clId="{BB1CFDC5-5FC5-4CFC-8F56-52E5604C1176}" dt="2021-02-15T23:17:41.557" v="3292" actId="15"/>
          <ac:spMkLst>
            <pc:docMk/>
            <pc:sldMk cId="2799975368" sldId="300"/>
            <ac:spMk id="6" creationId="{C7A318FE-2A6A-490E-9756-F7720DB32638}"/>
          </ac:spMkLst>
        </pc:spChg>
      </pc:sldChg>
      <pc:sldChg chg="modSp new mod">
        <pc:chgData name="Cairns, Kathleen" userId="f0c2fb82-1913-4ba1-a9e3-10d4227d0e67" providerId="ADAL" clId="{BB1CFDC5-5FC5-4CFC-8F56-52E5604C1176}" dt="2021-02-15T23:23:43.856" v="3410" actId="6549"/>
        <pc:sldMkLst>
          <pc:docMk/>
          <pc:sldMk cId="426762221" sldId="301"/>
        </pc:sldMkLst>
        <pc:spChg chg="mod">
          <ac:chgData name="Cairns, Kathleen" userId="f0c2fb82-1913-4ba1-a9e3-10d4227d0e67" providerId="ADAL" clId="{BB1CFDC5-5FC5-4CFC-8F56-52E5604C1176}" dt="2021-02-15T23:20:56.413" v="3400" actId="20577"/>
          <ac:spMkLst>
            <pc:docMk/>
            <pc:sldMk cId="426762221" sldId="301"/>
            <ac:spMk id="2" creationId="{46FA5460-4CA2-4AAC-AC83-FE9EA9E9692C}"/>
          </ac:spMkLst>
        </pc:spChg>
        <pc:spChg chg="mod">
          <ac:chgData name="Cairns, Kathleen" userId="f0c2fb82-1913-4ba1-a9e3-10d4227d0e67" providerId="ADAL" clId="{BB1CFDC5-5FC5-4CFC-8F56-52E5604C1176}" dt="2021-02-15T23:23:43.856" v="3410" actId="6549"/>
          <ac:spMkLst>
            <pc:docMk/>
            <pc:sldMk cId="426762221" sldId="301"/>
            <ac:spMk id="3" creationId="{24ED8B41-8A17-42DF-B42F-4E975C404190}"/>
          </ac:spMkLst>
        </pc:spChg>
      </pc:sldChg>
      <pc:sldChg chg="modSp new mod">
        <pc:chgData name="Cairns, Kathleen" userId="f0c2fb82-1913-4ba1-a9e3-10d4227d0e67" providerId="ADAL" clId="{BB1CFDC5-5FC5-4CFC-8F56-52E5604C1176}" dt="2021-02-15T23:29:12.732" v="3479" actId="20577"/>
        <pc:sldMkLst>
          <pc:docMk/>
          <pc:sldMk cId="2868511239" sldId="302"/>
        </pc:sldMkLst>
        <pc:spChg chg="mod">
          <ac:chgData name="Cairns, Kathleen" userId="f0c2fb82-1913-4ba1-a9e3-10d4227d0e67" providerId="ADAL" clId="{BB1CFDC5-5FC5-4CFC-8F56-52E5604C1176}" dt="2021-02-15T23:29:12.732" v="3479" actId="20577"/>
          <ac:spMkLst>
            <pc:docMk/>
            <pc:sldMk cId="2868511239" sldId="302"/>
            <ac:spMk id="2" creationId="{AB3DB8F9-C733-4E48-8C3E-1C058D2C1EC1}"/>
          </ac:spMkLst>
        </pc:spChg>
      </pc:sldChg>
      <pc:sldChg chg="modSp add mod">
        <pc:chgData name="Cairns, Kathleen" userId="f0c2fb82-1913-4ba1-a9e3-10d4227d0e67" providerId="ADAL" clId="{BB1CFDC5-5FC5-4CFC-8F56-52E5604C1176}" dt="2021-02-15T23:28:33.916" v="3478" actId="20577"/>
        <pc:sldMkLst>
          <pc:docMk/>
          <pc:sldMk cId="641733341" sldId="303"/>
        </pc:sldMkLst>
        <pc:spChg chg="mod">
          <ac:chgData name="Cairns, Kathleen" userId="f0c2fb82-1913-4ba1-a9e3-10d4227d0e67" providerId="ADAL" clId="{BB1CFDC5-5FC5-4CFC-8F56-52E5604C1176}" dt="2021-02-15T23:25:23.998" v="3443" actId="20577"/>
          <ac:spMkLst>
            <pc:docMk/>
            <pc:sldMk cId="641733341" sldId="303"/>
            <ac:spMk id="2" creationId="{46FA5460-4CA2-4AAC-AC83-FE9EA9E9692C}"/>
          </ac:spMkLst>
        </pc:spChg>
        <pc:spChg chg="mod">
          <ac:chgData name="Cairns, Kathleen" userId="f0c2fb82-1913-4ba1-a9e3-10d4227d0e67" providerId="ADAL" clId="{BB1CFDC5-5FC5-4CFC-8F56-52E5604C1176}" dt="2021-02-15T23:28:33.916" v="3478" actId="20577"/>
          <ac:spMkLst>
            <pc:docMk/>
            <pc:sldMk cId="641733341" sldId="303"/>
            <ac:spMk id="3" creationId="{24ED8B41-8A17-42DF-B42F-4E975C404190}"/>
          </ac:spMkLst>
        </pc:spChg>
      </pc:sldChg>
      <pc:sldChg chg="add del">
        <pc:chgData name="Cairns, Kathleen" userId="f0c2fb82-1913-4ba1-a9e3-10d4227d0e67" providerId="ADAL" clId="{BB1CFDC5-5FC5-4CFC-8F56-52E5604C1176}" dt="2021-02-15T23:31:22.229" v="3485" actId="2696"/>
        <pc:sldMkLst>
          <pc:docMk/>
          <pc:sldMk cId="2553560633" sldId="304"/>
        </pc:sldMkLst>
      </pc:sldChg>
      <pc:sldChg chg="modSp mod">
        <pc:chgData name="Cairns, Kathleen" userId="f0c2fb82-1913-4ba1-a9e3-10d4227d0e67" providerId="ADAL" clId="{BB1CFDC5-5FC5-4CFC-8F56-52E5604C1176}" dt="2021-02-15T23:31:58.228" v="3510" actId="20577"/>
        <pc:sldMkLst>
          <pc:docMk/>
          <pc:sldMk cId="2887630103" sldId="304"/>
        </pc:sldMkLst>
        <pc:spChg chg="mod">
          <ac:chgData name="Cairns, Kathleen" userId="f0c2fb82-1913-4ba1-a9e3-10d4227d0e67" providerId="ADAL" clId="{BB1CFDC5-5FC5-4CFC-8F56-52E5604C1176}" dt="2021-02-15T23:31:58.228" v="3510" actId="20577"/>
          <ac:spMkLst>
            <pc:docMk/>
            <pc:sldMk cId="2887630103" sldId="304"/>
            <ac:spMk id="2" creationId="{299F50FB-2999-4D2A-810E-1955C642A19D}"/>
          </ac:spMkLst>
        </pc:spChg>
      </pc:sldChg>
      <pc:sldChg chg="modSp add del mod">
        <pc:chgData name="Cairns, Kathleen" userId="f0c2fb82-1913-4ba1-a9e3-10d4227d0e67" providerId="ADAL" clId="{BB1CFDC5-5FC5-4CFC-8F56-52E5604C1176}" dt="2021-02-15T23:30:53.125" v="3483" actId="2696"/>
        <pc:sldMkLst>
          <pc:docMk/>
          <pc:sldMk cId="4142003576" sldId="304"/>
        </pc:sldMkLst>
        <pc:spChg chg="mod">
          <ac:chgData name="Cairns, Kathleen" userId="f0c2fb82-1913-4ba1-a9e3-10d4227d0e67" providerId="ADAL" clId="{BB1CFDC5-5FC5-4CFC-8F56-52E5604C1176}" dt="2021-02-15T23:29:32.406" v="3482" actId="255"/>
          <ac:spMkLst>
            <pc:docMk/>
            <pc:sldMk cId="4142003576" sldId="304"/>
            <ac:spMk id="3" creationId="{65119FC1-010F-407B-B8E3-E2C928DA52F8}"/>
          </ac:spMkLst>
        </pc:spChg>
      </pc:sldChg>
      <pc:sldChg chg="modSp new mod">
        <pc:chgData name="Cairns, Kathleen" userId="f0c2fb82-1913-4ba1-a9e3-10d4227d0e67" providerId="ADAL" clId="{BB1CFDC5-5FC5-4CFC-8F56-52E5604C1176}" dt="2021-02-15T23:41:31.422" v="3550" actId="12"/>
        <pc:sldMkLst>
          <pc:docMk/>
          <pc:sldMk cId="595216634" sldId="305"/>
        </pc:sldMkLst>
        <pc:spChg chg="mod">
          <ac:chgData name="Cairns, Kathleen" userId="f0c2fb82-1913-4ba1-a9e3-10d4227d0e67" providerId="ADAL" clId="{BB1CFDC5-5FC5-4CFC-8F56-52E5604C1176}" dt="2021-02-15T23:41:31.422" v="3550" actId="12"/>
          <ac:spMkLst>
            <pc:docMk/>
            <pc:sldMk cId="595216634" sldId="305"/>
            <ac:spMk id="3" creationId="{3D4DC44E-BE44-438B-BED6-46D5F231B203}"/>
          </ac:spMkLst>
        </pc:spChg>
      </pc:sldChg>
      <pc:sldChg chg="modSp new mod">
        <pc:chgData name="Cairns, Kathleen" userId="f0c2fb82-1913-4ba1-a9e3-10d4227d0e67" providerId="ADAL" clId="{BB1CFDC5-5FC5-4CFC-8F56-52E5604C1176}" dt="2021-02-15T23:51:31.382" v="3667" actId="6549"/>
        <pc:sldMkLst>
          <pc:docMk/>
          <pc:sldMk cId="2373306921" sldId="306"/>
        </pc:sldMkLst>
        <pc:spChg chg="mod">
          <ac:chgData name="Cairns, Kathleen" userId="f0c2fb82-1913-4ba1-a9e3-10d4227d0e67" providerId="ADAL" clId="{BB1CFDC5-5FC5-4CFC-8F56-52E5604C1176}" dt="2021-02-15T23:42:48.012" v="3561" actId="20577"/>
          <ac:spMkLst>
            <pc:docMk/>
            <pc:sldMk cId="2373306921" sldId="306"/>
            <ac:spMk id="2" creationId="{E7E5BF0C-6F2C-4B0A-A9BC-248B61324CE2}"/>
          </ac:spMkLst>
        </pc:spChg>
        <pc:spChg chg="mod">
          <ac:chgData name="Cairns, Kathleen" userId="f0c2fb82-1913-4ba1-a9e3-10d4227d0e67" providerId="ADAL" clId="{BB1CFDC5-5FC5-4CFC-8F56-52E5604C1176}" dt="2021-02-15T23:51:31.382" v="3667" actId="6549"/>
          <ac:spMkLst>
            <pc:docMk/>
            <pc:sldMk cId="2373306921" sldId="306"/>
            <ac:spMk id="3" creationId="{2C454F1D-59B5-43C6-97A2-316DBF660A67}"/>
          </ac:spMkLst>
        </pc:spChg>
      </pc:sldChg>
      <pc:sldChg chg="addSp delSp modSp new mod modClrScheme chgLayout">
        <pc:chgData name="Cairns, Kathleen" userId="f0c2fb82-1913-4ba1-a9e3-10d4227d0e67" providerId="ADAL" clId="{BB1CFDC5-5FC5-4CFC-8F56-52E5604C1176}" dt="2021-02-15T23:53:25.146" v="3674" actId="20577"/>
        <pc:sldMkLst>
          <pc:docMk/>
          <pc:sldMk cId="2687087230" sldId="307"/>
        </pc:sldMkLst>
        <pc:spChg chg="del mod ord">
          <ac:chgData name="Cairns, Kathleen" userId="f0c2fb82-1913-4ba1-a9e3-10d4227d0e67" providerId="ADAL" clId="{BB1CFDC5-5FC5-4CFC-8F56-52E5604C1176}" dt="2021-02-15T23:53:07.335" v="3669" actId="700"/>
          <ac:spMkLst>
            <pc:docMk/>
            <pc:sldMk cId="2687087230" sldId="307"/>
            <ac:spMk id="2" creationId="{DCFF31F3-10BA-451A-87D6-50D2D8AA3BB7}"/>
          </ac:spMkLst>
        </pc:spChg>
        <pc:spChg chg="del mod ord">
          <ac:chgData name="Cairns, Kathleen" userId="f0c2fb82-1913-4ba1-a9e3-10d4227d0e67" providerId="ADAL" clId="{BB1CFDC5-5FC5-4CFC-8F56-52E5604C1176}" dt="2021-02-15T23:53:07.335" v="3669" actId="700"/>
          <ac:spMkLst>
            <pc:docMk/>
            <pc:sldMk cId="2687087230" sldId="307"/>
            <ac:spMk id="3" creationId="{27207E7F-3D55-4954-8623-A0A76F58F89C}"/>
          </ac:spMkLst>
        </pc:spChg>
        <pc:spChg chg="del">
          <ac:chgData name="Cairns, Kathleen" userId="f0c2fb82-1913-4ba1-a9e3-10d4227d0e67" providerId="ADAL" clId="{BB1CFDC5-5FC5-4CFC-8F56-52E5604C1176}" dt="2021-02-15T23:53:07.335" v="3669" actId="700"/>
          <ac:spMkLst>
            <pc:docMk/>
            <pc:sldMk cId="2687087230" sldId="307"/>
            <ac:spMk id="4" creationId="{DDE345C7-E17D-4F75-A189-17D4C704D2CF}"/>
          </ac:spMkLst>
        </pc:spChg>
        <pc:spChg chg="add mod ord">
          <ac:chgData name="Cairns, Kathleen" userId="f0c2fb82-1913-4ba1-a9e3-10d4227d0e67" providerId="ADAL" clId="{BB1CFDC5-5FC5-4CFC-8F56-52E5604C1176}" dt="2021-02-15T23:53:07.335" v="3669" actId="700"/>
          <ac:spMkLst>
            <pc:docMk/>
            <pc:sldMk cId="2687087230" sldId="307"/>
            <ac:spMk id="5" creationId="{B73D0196-E108-4241-9C49-245FD9804F03}"/>
          </ac:spMkLst>
        </pc:spChg>
        <pc:spChg chg="add mod ord">
          <ac:chgData name="Cairns, Kathleen" userId="f0c2fb82-1913-4ba1-a9e3-10d4227d0e67" providerId="ADAL" clId="{BB1CFDC5-5FC5-4CFC-8F56-52E5604C1176}" dt="2021-02-15T23:53:25.146" v="3674" actId="20577"/>
          <ac:spMkLst>
            <pc:docMk/>
            <pc:sldMk cId="2687087230" sldId="307"/>
            <ac:spMk id="6" creationId="{A24871DA-6991-4637-A111-642BFFAE54DA}"/>
          </ac:spMkLst>
        </pc:spChg>
      </pc:sldChg>
      <pc:sldChg chg="modSp new mod">
        <pc:chgData name="Cairns, Kathleen" userId="f0c2fb82-1913-4ba1-a9e3-10d4227d0e67" providerId="ADAL" clId="{BB1CFDC5-5FC5-4CFC-8F56-52E5604C1176}" dt="2021-02-16T00:11:44.495" v="3744" actId="20577"/>
        <pc:sldMkLst>
          <pc:docMk/>
          <pc:sldMk cId="1903559306" sldId="308"/>
        </pc:sldMkLst>
        <pc:spChg chg="mod">
          <ac:chgData name="Cairns, Kathleen" userId="f0c2fb82-1913-4ba1-a9e3-10d4227d0e67" providerId="ADAL" clId="{BB1CFDC5-5FC5-4CFC-8F56-52E5604C1176}" dt="2021-02-16T00:09:05.232" v="3703" actId="20577"/>
          <ac:spMkLst>
            <pc:docMk/>
            <pc:sldMk cId="1903559306" sldId="308"/>
            <ac:spMk id="2" creationId="{0AB20555-DB23-435B-A98C-6877FB93F817}"/>
          </ac:spMkLst>
        </pc:spChg>
        <pc:spChg chg="mod">
          <ac:chgData name="Cairns, Kathleen" userId="f0c2fb82-1913-4ba1-a9e3-10d4227d0e67" providerId="ADAL" clId="{BB1CFDC5-5FC5-4CFC-8F56-52E5604C1176}" dt="2021-02-16T00:11:44.495" v="3744" actId="20577"/>
          <ac:spMkLst>
            <pc:docMk/>
            <pc:sldMk cId="1903559306" sldId="308"/>
            <ac:spMk id="3" creationId="{062CBA7D-1800-476E-9D3C-6CCF8BB07096}"/>
          </ac:spMkLst>
        </pc:spChg>
      </pc:sldChg>
      <pc:sldChg chg="modSp new mod">
        <pc:chgData name="Cairns, Kathleen" userId="f0c2fb82-1913-4ba1-a9e3-10d4227d0e67" providerId="ADAL" clId="{BB1CFDC5-5FC5-4CFC-8F56-52E5604C1176}" dt="2021-02-16T00:18:53.316" v="3905" actId="20577"/>
        <pc:sldMkLst>
          <pc:docMk/>
          <pc:sldMk cId="1036230867" sldId="309"/>
        </pc:sldMkLst>
        <pc:spChg chg="mod">
          <ac:chgData name="Cairns, Kathleen" userId="f0c2fb82-1913-4ba1-a9e3-10d4227d0e67" providerId="ADAL" clId="{BB1CFDC5-5FC5-4CFC-8F56-52E5604C1176}" dt="2021-02-16T00:12:48.606" v="3778" actId="20577"/>
          <ac:spMkLst>
            <pc:docMk/>
            <pc:sldMk cId="1036230867" sldId="309"/>
            <ac:spMk id="2" creationId="{7E5F63D9-822A-4C0F-9622-9C03964F09EE}"/>
          </ac:spMkLst>
        </pc:spChg>
        <pc:spChg chg="mod">
          <ac:chgData name="Cairns, Kathleen" userId="f0c2fb82-1913-4ba1-a9e3-10d4227d0e67" providerId="ADAL" clId="{BB1CFDC5-5FC5-4CFC-8F56-52E5604C1176}" dt="2021-02-16T00:18:53.316" v="3905" actId="20577"/>
          <ac:spMkLst>
            <pc:docMk/>
            <pc:sldMk cId="1036230867" sldId="309"/>
            <ac:spMk id="3" creationId="{9F42A396-3DCC-4DF7-B82F-70FD7D17ABCB}"/>
          </ac:spMkLst>
        </pc:spChg>
      </pc:sldChg>
      <pc:sldChg chg="modSp add mod">
        <pc:chgData name="Cairns, Kathleen" userId="f0c2fb82-1913-4ba1-a9e3-10d4227d0e67" providerId="ADAL" clId="{BB1CFDC5-5FC5-4CFC-8F56-52E5604C1176}" dt="2021-02-16T00:19:48.140" v="3911" actId="20577"/>
        <pc:sldMkLst>
          <pc:docMk/>
          <pc:sldMk cId="4265515489" sldId="310"/>
        </pc:sldMkLst>
        <pc:spChg chg="mod">
          <ac:chgData name="Cairns, Kathleen" userId="f0c2fb82-1913-4ba1-a9e3-10d4227d0e67" providerId="ADAL" clId="{BB1CFDC5-5FC5-4CFC-8F56-52E5604C1176}" dt="2021-02-16T00:18:02.539" v="3879" actId="20577"/>
          <ac:spMkLst>
            <pc:docMk/>
            <pc:sldMk cId="4265515489" sldId="310"/>
            <ac:spMk id="2" creationId="{7E5F63D9-822A-4C0F-9622-9C03964F09EE}"/>
          </ac:spMkLst>
        </pc:spChg>
        <pc:spChg chg="mod">
          <ac:chgData name="Cairns, Kathleen" userId="f0c2fb82-1913-4ba1-a9e3-10d4227d0e67" providerId="ADAL" clId="{BB1CFDC5-5FC5-4CFC-8F56-52E5604C1176}" dt="2021-02-16T00:19:48.140" v="3911" actId="20577"/>
          <ac:spMkLst>
            <pc:docMk/>
            <pc:sldMk cId="4265515489" sldId="310"/>
            <ac:spMk id="3" creationId="{9F42A396-3DCC-4DF7-B82F-70FD7D17ABCB}"/>
          </ac:spMkLst>
        </pc:spChg>
      </pc:sldChg>
      <pc:sldChg chg="add del">
        <pc:chgData name="Cairns, Kathleen" userId="f0c2fb82-1913-4ba1-a9e3-10d4227d0e67" providerId="ADAL" clId="{BB1CFDC5-5FC5-4CFC-8F56-52E5604C1176}" dt="2021-02-16T00:19:11.160" v="3906" actId="2696"/>
        <pc:sldMkLst>
          <pc:docMk/>
          <pc:sldMk cId="81986611" sldId="311"/>
        </pc:sldMkLst>
      </pc:sldChg>
    </pc:docChg>
  </pc:docChgLst>
  <pc:docChgLst>
    <pc:chgData name="Ortiz-Cedeno, Keyanna" userId="S::53675@icf.com::98372786-deee-4378-ae7d-2940ae720f10" providerId="AD" clId="Web-{D5FAF13E-8ED0-4970-A30C-8DF73B810EC8}"/>
    <pc:docChg chg="addSld delSld modSld sldOrd">
      <pc:chgData name="Ortiz-Cedeno, Keyanna" userId="S::53675@icf.com::98372786-deee-4378-ae7d-2940ae720f10" providerId="AD" clId="Web-{D5FAF13E-8ED0-4970-A30C-8DF73B810EC8}" dt="2021-01-22T21:23:43.232" v="26"/>
      <pc:docMkLst>
        <pc:docMk/>
      </pc:docMkLst>
      <pc:sldChg chg="del">
        <pc:chgData name="Ortiz-Cedeno, Keyanna" userId="S::53675@icf.com::98372786-deee-4378-ae7d-2940ae720f10" providerId="AD" clId="Web-{D5FAF13E-8ED0-4970-A30C-8DF73B810EC8}" dt="2021-01-22T21:22:58.151" v="1"/>
        <pc:sldMkLst>
          <pc:docMk/>
          <pc:sldMk cId="3889940427" sldId="259"/>
        </pc:sldMkLst>
      </pc:sldChg>
      <pc:sldChg chg="del">
        <pc:chgData name="Ortiz-Cedeno, Keyanna" userId="S::53675@icf.com::98372786-deee-4378-ae7d-2940ae720f10" providerId="AD" clId="Web-{D5FAF13E-8ED0-4970-A30C-8DF73B810EC8}" dt="2021-01-22T21:22:58.901" v="3"/>
        <pc:sldMkLst>
          <pc:docMk/>
          <pc:sldMk cId="1732489713" sldId="260"/>
        </pc:sldMkLst>
      </pc:sldChg>
      <pc:sldChg chg="del">
        <pc:chgData name="Ortiz-Cedeno, Keyanna" userId="S::53675@icf.com::98372786-deee-4378-ae7d-2940ae720f10" providerId="AD" clId="Web-{D5FAF13E-8ED0-4970-A30C-8DF73B810EC8}" dt="2021-01-22T21:23:13.309" v="6"/>
        <pc:sldMkLst>
          <pc:docMk/>
          <pc:sldMk cId="1417269068" sldId="261"/>
        </pc:sldMkLst>
      </pc:sldChg>
      <pc:sldChg chg="modSp ord">
        <pc:chgData name="Ortiz-Cedeno, Keyanna" userId="S::53675@icf.com::98372786-deee-4378-ae7d-2940ae720f10" providerId="AD" clId="Web-{D5FAF13E-8ED0-4970-A30C-8DF73B810EC8}" dt="2021-01-22T21:23:21.403" v="10"/>
        <pc:sldMkLst>
          <pc:docMk/>
          <pc:sldMk cId="1778636756" sldId="262"/>
        </pc:sldMkLst>
        <pc:spChg chg="mod">
          <ac:chgData name="Ortiz-Cedeno, Keyanna" userId="S::53675@icf.com::98372786-deee-4378-ae7d-2940ae720f10" providerId="AD" clId="Web-{D5FAF13E-8ED0-4970-A30C-8DF73B810EC8}" dt="2021-01-22T21:23:19.262" v="9" actId="20577"/>
          <ac:spMkLst>
            <pc:docMk/>
            <pc:sldMk cId="1778636756" sldId="262"/>
            <ac:spMk id="2" creationId="{48DF7952-0E09-4CA6-85DC-4188BDC07D41}"/>
          </ac:spMkLst>
        </pc:spChg>
      </pc:sldChg>
      <pc:sldChg chg="del">
        <pc:chgData name="Ortiz-Cedeno, Keyanna" userId="S::53675@icf.com::98372786-deee-4378-ae7d-2940ae720f10" providerId="AD" clId="Web-{D5FAF13E-8ED0-4970-A30C-8DF73B810EC8}" dt="2021-01-22T21:23:31.138" v="13"/>
        <pc:sldMkLst>
          <pc:docMk/>
          <pc:sldMk cId="4096108021" sldId="263"/>
        </pc:sldMkLst>
      </pc:sldChg>
      <pc:sldChg chg="del">
        <pc:chgData name="Ortiz-Cedeno, Keyanna" userId="S::53675@icf.com::98372786-deee-4378-ae7d-2940ae720f10" providerId="AD" clId="Web-{D5FAF13E-8ED0-4970-A30C-8DF73B810EC8}" dt="2021-01-22T21:22:57.745" v="0"/>
        <pc:sldMkLst>
          <pc:docMk/>
          <pc:sldMk cId="293332170" sldId="264"/>
        </pc:sldMkLst>
      </pc:sldChg>
      <pc:sldChg chg="del">
        <pc:chgData name="Ortiz-Cedeno, Keyanna" userId="S::53675@icf.com::98372786-deee-4378-ae7d-2940ae720f10" providerId="AD" clId="Web-{D5FAF13E-8ED0-4970-A30C-8DF73B810EC8}" dt="2021-01-22T21:22:58.448" v="2"/>
        <pc:sldMkLst>
          <pc:docMk/>
          <pc:sldMk cId="3068199084" sldId="265"/>
        </pc:sldMkLst>
      </pc:sldChg>
      <pc:sldChg chg="modSp">
        <pc:chgData name="Ortiz-Cedeno, Keyanna" userId="S::53675@icf.com::98372786-deee-4378-ae7d-2940ae720f10" providerId="AD" clId="Web-{D5FAF13E-8ED0-4970-A30C-8DF73B810EC8}" dt="2021-01-22T21:23:08.965" v="4" actId="20577"/>
        <pc:sldMkLst>
          <pc:docMk/>
          <pc:sldMk cId="325427571" sldId="266"/>
        </pc:sldMkLst>
        <pc:spChg chg="mod">
          <ac:chgData name="Ortiz-Cedeno, Keyanna" userId="S::53675@icf.com::98372786-deee-4378-ae7d-2940ae720f10" providerId="AD" clId="Web-{D5FAF13E-8ED0-4970-A30C-8DF73B810EC8}" dt="2021-01-22T21:23:08.965" v="4" actId="20577"/>
          <ac:spMkLst>
            <pc:docMk/>
            <pc:sldMk cId="325427571" sldId="266"/>
            <ac:spMk id="2" creationId="{F824E16D-A657-44AD-9E29-E627D4E75E20}"/>
          </ac:spMkLst>
        </pc:spChg>
      </pc:sldChg>
      <pc:sldChg chg="del">
        <pc:chgData name="Ortiz-Cedeno, Keyanna" userId="S::53675@icf.com::98372786-deee-4378-ae7d-2940ae720f10" providerId="AD" clId="Web-{D5FAF13E-8ED0-4970-A30C-8DF73B810EC8}" dt="2021-01-22T21:23:12.543" v="5"/>
        <pc:sldMkLst>
          <pc:docMk/>
          <pc:sldMk cId="3223472084" sldId="267"/>
        </pc:sldMkLst>
      </pc:sldChg>
      <pc:sldChg chg="del">
        <pc:chgData name="Ortiz-Cedeno, Keyanna" userId="S::53675@icf.com::98372786-deee-4378-ae7d-2940ae720f10" providerId="AD" clId="Web-{D5FAF13E-8ED0-4970-A30C-8DF73B810EC8}" dt="2021-01-22T21:23:14.199" v="7"/>
        <pc:sldMkLst>
          <pc:docMk/>
          <pc:sldMk cId="1260632205" sldId="268"/>
        </pc:sldMkLst>
      </pc:sldChg>
      <pc:sldChg chg="del">
        <pc:chgData name="Ortiz-Cedeno, Keyanna" userId="S::53675@icf.com::98372786-deee-4378-ae7d-2940ae720f10" providerId="AD" clId="Web-{D5FAF13E-8ED0-4970-A30C-8DF73B810EC8}" dt="2021-01-22T21:23:14.793" v="8"/>
        <pc:sldMkLst>
          <pc:docMk/>
          <pc:sldMk cId="1465434806" sldId="269"/>
        </pc:sldMkLst>
      </pc:sldChg>
      <pc:sldChg chg="del">
        <pc:chgData name="Ortiz-Cedeno, Keyanna" userId="S::53675@icf.com::98372786-deee-4378-ae7d-2940ae720f10" providerId="AD" clId="Web-{D5FAF13E-8ED0-4970-A30C-8DF73B810EC8}" dt="2021-01-22T21:23:30.372" v="12"/>
        <pc:sldMkLst>
          <pc:docMk/>
          <pc:sldMk cId="2573334692" sldId="270"/>
        </pc:sldMkLst>
      </pc:sldChg>
      <pc:sldChg chg="del">
        <pc:chgData name="Ortiz-Cedeno, Keyanna" userId="S::53675@icf.com::98372786-deee-4378-ae7d-2940ae720f10" providerId="AD" clId="Web-{D5FAF13E-8ED0-4970-A30C-8DF73B810EC8}" dt="2021-01-22T21:23:25.950" v="11"/>
        <pc:sldMkLst>
          <pc:docMk/>
          <pc:sldMk cId="1278380727" sldId="271"/>
        </pc:sldMkLst>
      </pc:sldChg>
      <pc:sldChg chg="del">
        <pc:chgData name="Ortiz-Cedeno, Keyanna" userId="S::53675@icf.com::98372786-deee-4378-ae7d-2940ae720f10" providerId="AD" clId="Web-{D5FAF13E-8ED0-4970-A30C-8DF73B810EC8}" dt="2021-01-22T21:23:31.638" v="14"/>
        <pc:sldMkLst>
          <pc:docMk/>
          <pc:sldMk cId="3289417029" sldId="272"/>
        </pc:sldMkLst>
      </pc:sldChg>
      <pc:sldChg chg="del">
        <pc:chgData name="Ortiz-Cedeno, Keyanna" userId="S::53675@icf.com::98372786-deee-4378-ae7d-2940ae720f10" providerId="AD" clId="Web-{D5FAF13E-8ED0-4970-A30C-8DF73B810EC8}" dt="2021-01-22T21:23:32.231" v="15"/>
        <pc:sldMkLst>
          <pc:docMk/>
          <pc:sldMk cId="3056695198" sldId="273"/>
        </pc:sldMkLst>
      </pc:sldChg>
      <pc:sldChg chg="del">
        <pc:chgData name="Ortiz-Cedeno, Keyanna" userId="S::53675@icf.com::98372786-deee-4378-ae7d-2940ae720f10" providerId="AD" clId="Web-{D5FAF13E-8ED0-4970-A30C-8DF73B810EC8}" dt="2021-01-22T21:23:33.122" v="16"/>
        <pc:sldMkLst>
          <pc:docMk/>
          <pc:sldMk cId="1430117316" sldId="274"/>
        </pc:sldMkLst>
      </pc:sldChg>
      <pc:sldChg chg="add replId">
        <pc:chgData name="Ortiz-Cedeno, Keyanna" userId="S::53675@icf.com::98372786-deee-4378-ae7d-2940ae720f10" providerId="AD" clId="Web-{D5FAF13E-8ED0-4970-A30C-8DF73B810EC8}" dt="2021-01-22T21:23:40.060" v="17"/>
        <pc:sldMkLst>
          <pc:docMk/>
          <pc:sldMk cId="1945866650" sldId="276"/>
        </pc:sldMkLst>
      </pc:sldChg>
      <pc:sldChg chg="add replId">
        <pc:chgData name="Ortiz-Cedeno, Keyanna" userId="S::53675@icf.com::98372786-deee-4378-ae7d-2940ae720f10" providerId="AD" clId="Web-{D5FAF13E-8ED0-4970-A30C-8DF73B810EC8}" dt="2021-01-22T21:23:40.529" v="18"/>
        <pc:sldMkLst>
          <pc:docMk/>
          <pc:sldMk cId="1453895628" sldId="277"/>
        </pc:sldMkLst>
      </pc:sldChg>
      <pc:sldChg chg="add replId">
        <pc:chgData name="Ortiz-Cedeno, Keyanna" userId="S::53675@icf.com::98372786-deee-4378-ae7d-2940ae720f10" providerId="AD" clId="Web-{D5FAF13E-8ED0-4970-A30C-8DF73B810EC8}" dt="2021-01-22T21:23:41.154" v="19"/>
        <pc:sldMkLst>
          <pc:docMk/>
          <pc:sldMk cId="2536829578" sldId="278"/>
        </pc:sldMkLst>
      </pc:sldChg>
      <pc:sldChg chg="add replId">
        <pc:chgData name="Ortiz-Cedeno, Keyanna" userId="S::53675@icf.com::98372786-deee-4378-ae7d-2940ae720f10" providerId="AD" clId="Web-{D5FAF13E-8ED0-4970-A30C-8DF73B810EC8}" dt="2021-01-22T21:23:41.466" v="20"/>
        <pc:sldMkLst>
          <pc:docMk/>
          <pc:sldMk cId="1967591114" sldId="279"/>
        </pc:sldMkLst>
      </pc:sldChg>
      <pc:sldChg chg="add replId">
        <pc:chgData name="Ortiz-Cedeno, Keyanna" userId="S::53675@icf.com::98372786-deee-4378-ae7d-2940ae720f10" providerId="AD" clId="Web-{D5FAF13E-8ED0-4970-A30C-8DF73B810EC8}" dt="2021-01-22T21:23:41.498" v="21"/>
        <pc:sldMkLst>
          <pc:docMk/>
          <pc:sldMk cId="1887653240" sldId="280"/>
        </pc:sldMkLst>
      </pc:sldChg>
      <pc:sldChg chg="add replId">
        <pc:chgData name="Ortiz-Cedeno, Keyanna" userId="S::53675@icf.com::98372786-deee-4378-ae7d-2940ae720f10" providerId="AD" clId="Web-{D5FAF13E-8ED0-4970-A30C-8DF73B810EC8}" dt="2021-01-22T21:23:41.873" v="22"/>
        <pc:sldMkLst>
          <pc:docMk/>
          <pc:sldMk cId="4006722050" sldId="281"/>
        </pc:sldMkLst>
      </pc:sldChg>
      <pc:sldChg chg="add replId">
        <pc:chgData name="Ortiz-Cedeno, Keyanna" userId="S::53675@icf.com::98372786-deee-4378-ae7d-2940ae720f10" providerId="AD" clId="Web-{D5FAF13E-8ED0-4970-A30C-8DF73B810EC8}" dt="2021-01-22T21:23:42.279" v="23"/>
        <pc:sldMkLst>
          <pc:docMk/>
          <pc:sldMk cId="3584985376" sldId="282"/>
        </pc:sldMkLst>
      </pc:sldChg>
      <pc:sldChg chg="add replId">
        <pc:chgData name="Ortiz-Cedeno, Keyanna" userId="S::53675@icf.com::98372786-deee-4378-ae7d-2940ae720f10" providerId="AD" clId="Web-{D5FAF13E-8ED0-4970-A30C-8DF73B810EC8}" dt="2021-01-22T21:23:42.716" v="24"/>
        <pc:sldMkLst>
          <pc:docMk/>
          <pc:sldMk cId="3970307746" sldId="283"/>
        </pc:sldMkLst>
      </pc:sldChg>
      <pc:sldChg chg="add replId">
        <pc:chgData name="Ortiz-Cedeno, Keyanna" userId="S::53675@icf.com::98372786-deee-4378-ae7d-2940ae720f10" providerId="AD" clId="Web-{D5FAF13E-8ED0-4970-A30C-8DF73B810EC8}" dt="2021-01-22T21:23:42.748" v="25"/>
        <pc:sldMkLst>
          <pc:docMk/>
          <pc:sldMk cId="4145509571" sldId="284"/>
        </pc:sldMkLst>
      </pc:sldChg>
      <pc:sldChg chg="add replId">
        <pc:chgData name="Ortiz-Cedeno, Keyanna" userId="S::53675@icf.com::98372786-deee-4378-ae7d-2940ae720f10" providerId="AD" clId="Web-{D5FAF13E-8ED0-4970-A30C-8DF73B810EC8}" dt="2021-01-22T21:23:43.232" v="26"/>
        <pc:sldMkLst>
          <pc:docMk/>
          <pc:sldMk cId="2223580178" sldId="285"/>
        </pc:sldMkLst>
      </pc:sldChg>
    </pc:docChg>
  </pc:docChgLst>
  <pc:docChgLst>
    <pc:chgData name="Miller, Benjamin" userId="48f7b7d8-6b3b-4e2a-bfb2-785748463508" providerId="ADAL" clId="{490254F1-FC09-4651-8D43-F070025AA1A4}"/>
    <pc:docChg chg="modSld">
      <pc:chgData name="Miller, Benjamin" userId="48f7b7d8-6b3b-4e2a-bfb2-785748463508" providerId="ADAL" clId="{490254F1-FC09-4651-8D43-F070025AA1A4}" dt="2021-07-12T13:34:02.176" v="1" actId="20577"/>
      <pc:docMkLst>
        <pc:docMk/>
      </pc:docMkLst>
      <pc:sldChg chg="modSp mod">
        <pc:chgData name="Miller, Benjamin" userId="48f7b7d8-6b3b-4e2a-bfb2-785748463508" providerId="ADAL" clId="{490254F1-FC09-4651-8D43-F070025AA1A4}" dt="2021-07-12T13:34:02.176" v="1" actId="20577"/>
        <pc:sldMkLst>
          <pc:docMk/>
          <pc:sldMk cId="109857222" sldId="256"/>
        </pc:sldMkLst>
        <pc:spChg chg="mod">
          <ac:chgData name="Miller, Benjamin" userId="48f7b7d8-6b3b-4e2a-bfb2-785748463508" providerId="ADAL" clId="{490254F1-FC09-4651-8D43-F070025AA1A4}" dt="2021-07-12T13:34:02.176" v="1" actId="20577"/>
          <ac:spMkLst>
            <pc:docMk/>
            <pc:sldMk cId="109857222" sldId="256"/>
            <ac:spMk id="2" creationId="{00000000-0000-0000-0000-000000000000}"/>
          </ac:spMkLst>
        </pc:spChg>
      </pc:sldChg>
    </pc:docChg>
  </pc:docChgLst>
  <pc:docChgLst>
    <pc:chgData name="Miller, Benjamin" userId="48f7b7d8-6b3b-4e2a-bfb2-785748463508" providerId="ADAL" clId="{DC94AF63-5A5D-49D5-BD8C-2D01794A51A8}"/>
    <pc:docChg chg="custSel addSld delSld modSld">
      <pc:chgData name="Miller, Benjamin" userId="48f7b7d8-6b3b-4e2a-bfb2-785748463508" providerId="ADAL" clId="{DC94AF63-5A5D-49D5-BD8C-2D01794A51A8}" dt="2021-05-10T20:06:49.820" v="580" actId="20577"/>
      <pc:docMkLst>
        <pc:docMk/>
      </pc:docMkLst>
      <pc:sldChg chg="modSp mod">
        <pc:chgData name="Miller, Benjamin" userId="48f7b7d8-6b3b-4e2a-bfb2-785748463508" providerId="ADAL" clId="{DC94AF63-5A5D-49D5-BD8C-2D01794A51A8}" dt="2021-05-07T18:19:50.045" v="3" actId="20577"/>
        <pc:sldMkLst>
          <pc:docMk/>
          <pc:sldMk cId="1778636756" sldId="262"/>
        </pc:sldMkLst>
        <pc:spChg chg="mod">
          <ac:chgData name="Miller, Benjamin" userId="48f7b7d8-6b3b-4e2a-bfb2-785748463508" providerId="ADAL" clId="{DC94AF63-5A5D-49D5-BD8C-2D01794A51A8}" dt="2021-05-07T18:19:50.045" v="3" actId="20577"/>
          <ac:spMkLst>
            <pc:docMk/>
            <pc:sldMk cId="1778636756" sldId="262"/>
            <ac:spMk id="4" creationId="{89585692-7EF1-48AA-B7B8-98D792F523FC}"/>
          </ac:spMkLst>
        </pc:spChg>
      </pc:sldChg>
      <pc:sldChg chg="modSp mod">
        <pc:chgData name="Miller, Benjamin" userId="48f7b7d8-6b3b-4e2a-bfb2-785748463508" providerId="ADAL" clId="{DC94AF63-5A5D-49D5-BD8C-2D01794A51A8}" dt="2021-05-10T20:06:49.820" v="580" actId="20577"/>
        <pc:sldMkLst>
          <pc:docMk/>
          <pc:sldMk cId="2799975368" sldId="300"/>
        </pc:sldMkLst>
        <pc:spChg chg="mod">
          <ac:chgData name="Miller, Benjamin" userId="48f7b7d8-6b3b-4e2a-bfb2-785748463508" providerId="ADAL" clId="{DC94AF63-5A5D-49D5-BD8C-2D01794A51A8}" dt="2021-05-10T20:06:49.820" v="580" actId="20577"/>
          <ac:spMkLst>
            <pc:docMk/>
            <pc:sldMk cId="2799975368" sldId="300"/>
            <ac:spMk id="6" creationId="{C7A318FE-2A6A-490E-9756-F7720DB32638}"/>
          </ac:spMkLst>
        </pc:spChg>
      </pc:sldChg>
      <pc:sldChg chg="modSp mod">
        <pc:chgData name="Miller, Benjamin" userId="48f7b7d8-6b3b-4e2a-bfb2-785748463508" providerId="ADAL" clId="{DC94AF63-5A5D-49D5-BD8C-2D01794A51A8}" dt="2021-05-10T19:57:09.554" v="539" actId="20577"/>
        <pc:sldMkLst>
          <pc:docMk/>
          <pc:sldMk cId="3648261756" sldId="328"/>
        </pc:sldMkLst>
        <pc:spChg chg="mod">
          <ac:chgData name="Miller, Benjamin" userId="48f7b7d8-6b3b-4e2a-bfb2-785748463508" providerId="ADAL" clId="{DC94AF63-5A5D-49D5-BD8C-2D01794A51A8}" dt="2021-05-10T19:57:09.554" v="539" actId="20577"/>
          <ac:spMkLst>
            <pc:docMk/>
            <pc:sldMk cId="3648261756" sldId="328"/>
            <ac:spMk id="3" creationId="{DEE70354-0BE2-488A-BEB8-60FA408FF544}"/>
          </ac:spMkLst>
        </pc:spChg>
      </pc:sldChg>
      <pc:sldChg chg="modSp new mod">
        <pc:chgData name="Miller, Benjamin" userId="48f7b7d8-6b3b-4e2a-bfb2-785748463508" providerId="ADAL" clId="{DC94AF63-5A5D-49D5-BD8C-2D01794A51A8}" dt="2021-05-07T18:26:27.951" v="439" actId="20577"/>
        <pc:sldMkLst>
          <pc:docMk/>
          <pc:sldMk cId="1975544280" sldId="333"/>
        </pc:sldMkLst>
        <pc:spChg chg="mod">
          <ac:chgData name="Miller, Benjamin" userId="48f7b7d8-6b3b-4e2a-bfb2-785748463508" providerId="ADAL" clId="{DC94AF63-5A5D-49D5-BD8C-2D01794A51A8}" dt="2021-05-07T18:20:44.006" v="32" actId="20577"/>
          <ac:spMkLst>
            <pc:docMk/>
            <pc:sldMk cId="1975544280" sldId="333"/>
            <ac:spMk id="2" creationId="{C5588F56-B2D3-4A59-928D-0F3254D4186D}"/>
          </ac:spMkLst>
        </pc:spChg>
        <pc:spChg chg="mod">
          <ac:chgData name="Miller, Benjamin" userId="48f7b7d8-6b3b-4e2a-bfb2-785748463508" providerId="ADAL" clId="{DC94AF63-5A5D-49D5-BD8C-2D01794A51A8}" dt="2021-05-07T18:26:27.951" v="439" actId="20577"/>
          <ac:spMkLst>
            <pc:docMk/>
            <pc:sldMk cId="1975544280" sldId="333"/>
            <ac:spMk id="3" creationId="{6445439E-FD85-4335-BC7F-2EE64BD9D1CF}"/>
          </ac:spMkLst>
        </pc:spChg>
      </pc:sldChg>
      <pc:sldChg chg="addSp delSp modSp add del mod chgLayout">
        <pc:chgData name="Miller, Benjamin" userId="48f7b7d8-6b3b-4e2a-bfb2-785748463508" providerId="ADAL" clId="{DC94AF63-5A5D-49D5-BD8C-2D01794A51A8}" dt="2021-05-07T18:34:39.210" v="516" actId="2696"/>
        <pc:sldMkLst>
          <pc:docMk/>
          <pc:sldMk cId="1469910563" sldId="334"/>
        </pc:sldMkLst>
        <pc:spChg chg="mod ord">
          <ac:chgData name="Miller, Benjamin" userId="48f7b7d8-6b3b-4e2a-bfb2-785748463508" providerId="ADAL" clId="{DC94AF63-5A5D-49D5-BD8C-2D01794A51A8}" dt="2021-05-07T18:29:49.794" v="448" actId="6264"/>
          <ac:spMkLst>
            <pc:docMk/>
            <pc:sldMk cId="1469910563" sldId="334"/>
            <ac:spMk id="2" creationId="{C5588F56-B2D3-4A59-928D-0F3254D4186D}"/>
          </ac:spMkLst>
        </pc:spChg>
        <pc:spChg chg="mod ord">
          <ac:chgData name="Miller, Benjamin" userId="48f7b7d8-6b3b-4e2a-bfb2-785748463508" providerId="ADAL" clId="{DC94AF63-5A5D-49D5-BD8C-2D01794A51A8}" dt="2021-05-07T18:30:53.760" v="515"/>
          <ac:spMkLst>
            <pc:docMk/>
            <pc:sldMk cId="1469910563" sldId="334"/>
            <ac:spMk id="3" creationId="{6445439E-FD85-4335-BC7F-2EE64BD9D1CF}"/>
          </ac:spMkLst>
        </pc:spChg>
        <pc:spChg chg="add del mod">
          <ac:chgData name="Miller, Benjamin" userId="48f7b7d8-6b3b-4e2a-bfb2-785748463508" providerId="ADAL" clId="{DC94AF63-5A5D-49D5-BD8C-2D01794A51A8}" dt="2021-05-07T18:29:49.794" v="448" actId="6264"/>
          <ac:spMkLst>
            <pc:docMk/>
            <pc:sldMk cId="1469910563" sldId="334"/>
            <ac:spMk id="4" creationId="{018DA7A1-77C8-4D80-AC6D-BF4A2F6B09F5}"/>
          </ac:spMkLst>
        </pc:spChg>
        <pc:spChg chg="add del mod">
          <ac:chgData name="Miller, Benjamin" userId="48f7b7d8-6b3b-4e2a-bfb2-785748463508" providerId="ADAL" clId="{DC94AF63-5A5D-49D5-BD8C-2D01794A51A8}" dt="2021-05-07T18:29:49.794" v="448" actId="6264"/>
          <ac:spMkLst>
            <pc:docMk/>
            <pc:sldMk cId="1469910563" sldId="334"/>
            <ac:spMk id="5" creationId="{1C448328-FB3C-441F-B640-D85413E1AF33}"/>
          </ac:spMkLst>
        </pc:spChg>
      </pc:sldChg>
      <pc:sldChg chg="add">
        <pc:chgData name="Miller, Benjamin" userId="48f7b7d8-6b3b-4e2a-bfb2-785748463508" providerId="ADAL" clId="{DC94AF63-5A5D-49D5-BD8C-2D01794A51A8}" dt="2021-05-07T18:34:49.812" v="517"/>
        <pc:sldMkLst>
          <pc:docMk/>
          <pc:sldMk cId="4096482220" sldId="334"/>
        </pc:sldMkLst>
      </pc:sldChg>
      <pc:sldChg chg="add">
        <pc:chgData name="Miller, Benjamin" userId="48f7b7d8-6b3b-4e2a-bfb2-785748463508" providerId="ADAL" clId="{DC94AF63-5A5D-49D5-BD8C-2D01794A51A8}" dt="2021-05-07T18:34:56.727" v="519"/>
        <pc:sldMkLst>
          <pc:docMk/>
          <pc:sldMk cId="1825351286" sldId="335"/>
        </pc:sldMkLst>
      </pc:sldChg>
      <pc:sldChg chg="modSp add del mod">
        <pc:chgData name="Miller, Benjamin" userId="48f7b7d8-6b3b-4e2a-bfb2-785748463508" providerId="ADAL" clId="{DC94AF63-5A5D-49D5-BD8C-2D01794A51A8}" dt="2021-05-07T18:34:39.210" v="516" actId="2696"/>
        <pc:sldMkLst>
          <pc:docMk/>
          <pc:sldMk cId="3334545206" sldId="335"/>
        </pc:sldMkLst>
        <pc:spChg chg="mod">
          <ac:chgData name="Miller, Benjamin" userId="48f7b7d8-6b3b-4e2a-bfb2-785748463508" providerId="ADAL" clId="{DC94AF63-5A5D-49D5-BD8C-2D01794A51A8}" dt="2021-05-07T18:26:50.968" v="443" actId="20577"/>
          <ac:spMkLst>
            <pc:docMk/>
            <pc:sldMk cId="3334545206" sldId="335"/>
            <ac:spMk id="2" creationId="{C5588F56-B2D3-4A59-928D-0F3254D4186D}"/>
          </ac:spMkLst>
        </pc:spChg>
        <pc:spChg chg="mod">
          <ac:chgData name="Miller, Benjamin" userId="48f7b7d8-6b3b-4e2a-bfb2-785748463508" providerId="ADAL" clId="{DC94AF63-5A5D-49D5-BD8C-2D01794A51A8}" dt="2021-05-07T18:30:41.276" v="511"/>
          <ac:spMkLst>
            <pc:docMk/>
            <pc:sldMk cId="3334545206" sldId="335"/>
            <ac:spMk id="3" creationId="{6445439E-FD85-4335-BC7F-2EE64BD9D1CF}"/>
          </ac:spMkLst>
        </pc:spChg>
      </pc:sldChg>
      <pc:sldChg chg="add del">
        <pc:chgData name="Miller, Benjamin" userId="48f7b7d8-6b3b-4e2a-bfb2-785748463508" providerId="ADAL" clId="{DC94AF63-5A5D-49D5-BD8C-2D01794A51A8}" dt="2021-05-07T18:34:52.621" v="518" actId="2696"/>
        <pc:sldMkLst>
          <pc:docMk/>
          <pc:sldMk cId="4028628552" sldId="335"/>
        </pc:sldMkLst>
      </pc:sldChg>
      <pc:sldChg chg="modSp add del mod">
        <pc:chgData name="Miller, Benjamin" userId="48f7b7d8-6b3b-4e2a-bfb2-785748463508" providerId="ADAL" clId="{DC94AF63-5A5D-49D5-BD8C-2D01794A51A8}" dt="2021-05-07T18:34:39.210" v="516" actId="2696"/>
        <pc:sldMkLst>
          <pc:docMk/>
          <pc:sldMk cId="885782236" sldId="336"/>
        </pc:sldMkLst>
        <pc:spChg chg="mod">
          <ac:chgData name="Miller, Benjamin" userId="48f7b7d8-6b3b-4e2a-bfb2-785748463508" providerId="ADAL" clId="{DC94AF63-5A5D-49D5-BD8C-2D01794A51A8}" dt="2021-05-07T18:26:54.181" v="444" actId="20577"/>
          <ac:spMkLst>
            <pc:docMk/>
            <pc:sldMk cId="885782236" sldId="336"/>
            <ac:spMk id="2" creationId="{C5588F56-B2D3-4A59-928D-0F3254D4186D}"/>
          </ac:spMkLst>
        </pc:spChg>
        <pc:spChg chg="mod">
          <ac:chgData name="Miller, Benjamin" userId="48f7b7d8-6b3b-4e2a-bfb2-785748463508" providerId="ADAL" clId="{DC94AF63-5A5D-49D5-BD8C-2D01794A51A8}" dt="2021-05-07T18:30:46.447" v="514" actId="20577"/>
          <ac:spMkLst>
            <pc:docMk/>
            <pc:sldMk cId="885782236" sldId="336"/>
            <ac:spMk id="3" creationId="{6445439E-FD85-4335-BC7F-2EE64BD9D1CF}"/>
          </ac:spMkLst>
        </pc:spChg>
      </pc:sldChg>
      <pc:sldChg chg="add del">
        <pc:chgData name="Miller, Benjamin" userId="48f7b7d8-6b3b-4e2a-bfb2-785748463508" providerId="ADAL" clId="{DC94AF63-5A5D-49D5-BD8C-2D01794A51A8}" dt="2021-05-07T18:34:52.621" v="518" actId="2696"/>
        <pc:sldMkLst>
          <pc:docMk/>
          <pc:sldMk cId="898631710" sldId="336"/>
        </pc:sldMkLst>
      </pc:sldChg>
      <pc:sldChg chg="add">
        <pc:chgData name="Miller, Benjamin" userId="48f7b7d8-6b3b-4e2a-bfb2-785748463508" providerId="ADAL" clId="{DC94AF63-5A5D-49D5-BD8C-2D01794A51A8}" dt="2021-05-07T18:35:06.327" v="521"/>
        <pc:sldMkLst>
          <pc:docMk/>
          <pc:sldMk cId="922198728" sldId="336"/>
        </pc:sldMkLst>
      </pc:sldChg>
      <pc:sldChg chg="add del">
        <pc:chgData name="Miller, Benjamin" userId="48f7b7d8-6b3b-4e2a-bfb2-785748463508" providerId="ADAL" clId="{DC94AF63-5A5D-49D5-BD8C-2D01794A51A8}" dt="2021-05-07T18:34:58.532" v="520" actId="2696"/>
        <pc:sldMkLst>
          <pc:docMk/>
          <pc:sldMk cId="2381026563" sldId="336"/>
        </pc:sldMkLst>
      </pc:sldChg>
      <pc:sldChg chg="add del">
        <pc:chgData name="Miller, Benjamin" userId="48f7b7d8-6b3b-4e2a-bfb2-785748463508" providerId="ADAL" clId="{DC94AF63-5A5D-49D5-BD8C-2D01794A51A8}" dt="2021-05-07T18:27:01.005" v="446" actId="47"/>
        <pc:sldMkLst>
          <pc:docMk/>
          <pc:sldMk cId="930617058" sldId="337"/>
        </pc:sldMkLst>
      </pc:sldChg>
      <pc:sldChg chg="add del">
        <pc:chgData name="Miller, Benjamin" userId="48f7b7d8-6b3b-4e2a-bfb2-785748463508" providerId="ADAL" clId="{DC94AF63-5A5D-49D5-BD8C-2D01794A51A8}" dt="2021-05-07T18:27:01.005" v="446" actId="47"/>
        <pc:sldMkLst>
          <pc:docMk/>
          <pc:sldMk cId="339794163" sldId="338"/>
        </pc:sldMkLst>
      </pc:sldChg>
    </pc:docChg>
  </pc:docChgLst>
  <pc:docChgLst>
    <pc:chgData name="Miller, Benjamin" userId="48f7b7d8-6b3b-4e2a-bfb2-785748463508" providerId="ADAL" clId="{50FD4798-B573-4EEA-82ED-9E2A003EE3F9}"/>
    <pc:docChg chg="undo custSel modSld">
      <pc:chgData name="Miller, Benjamin" userId="48f7b7d8-6b3b-4e2a-bfb2-785748463508" providerId="ADAL" clId="{50FD4798-B573-4EEA-82ED-9E2A003EE3F9}" dt="2021-04-12T19:39:36.005" v="148" actId="20577"/>
      <pc:docMkLst>
        <pc:docMk/>
      </pc:docMkLst>
      <pc:sldChg chg="delCm">
        <pc:chgData name="Miller, Benjamin" userId="48f7b7d8-6b3b-4e2a-bfb2-785748463508" providerId="ADAL" clId="{50FD4798-B573-4EEA-82ED-9E2A003EE3F9}" dt="2021-04-12T17:37:13.987" v="1" actId="1592"/>
        <pc:sldMkLst>
          <pc:docMk/>
          <pc:sldMk cId="109857222" sldId="256"/>
        </pc:sldMkLst>
      </pc:sldChg>
      <pc:sldChg chg="delCm">
        <pc:chgData name="Miller, Benjamin" userId="48f7b7d8-6b3b-4e2a-bfb2-785748463508" providerId="ADAL" clId="{50FD4798-B573-4EEA-82ED-9E2A003EE3F9}" dt="2021-04-12T17:37:18.901" v="2" actId="1592"/>
        <pc:sldMkLst>
          <pc:docMk/>
          <pc:sldMk cId="2054061278" sldId="257"/>
        </pc:sldMkLst>
      </pc:sldChg>
      <pc:sldChg chg="delCm">
        <pc:chgData name="Miller, Benjamin" userId="48f7b7d8-6b3b-4e2a-bfb2-785748463508" providerId="ADAL" clId="{50FD4798-B573-4EEA-82ED-9E2A003EE3F9}" dt="2021-04-12T18:37:48.794" v="77" actId="1592"/>
        <pc:sldMkLst>
          <pc:docMk/>
          <pc:sldMk cId="1430117316" sldId="274"/>
        </pc:sldMkLst>
      </pc:sldChg>
      <pc:sldChg chg="delCm">
        <pc:chgData name="Miller, Benjamin" userId="48f7b7d8-6b3b-4e2a-bfb2-785748463508" providerId="ADAL" clId="{50FD4798-B573-4EEA-82ED-9E2A003EE3F9}" dt="2021-04-12T18:37:50.442" v="78" actId="1592"/>
        <pc:sldMkLst>
          <pc:docMk/>
          <pc:sldMk cId="3909825995" sldId="275"/>
        </pc:sldMkLst>
      </pc:sldChg>
      <pc:sldChg chg="modSp mod delCm">
        <pc:chgData name="Miller, Benjamin" userId="48f7b7d8-6b3b-4e2a-bfb2-785748463508" providerId="ADAL" clId="{50FD4798-B573-4EEA-82ED-9E2A003EE3F9}" dt="2021-04-12T18:20:54.833" v="76" actId="1592"/>
        <pc:sldMkLst>
          <pc:docMk/>
          <pc:sldMk cId="2373306921" sldId="306"/>
        </pc:sldMkLst>
        <pc:spChg chg="mod">
          <ac:chgData name="Miller, Benjamin" userId="48f7b7d8-6b3b-4e2a-bfb2-785748463508" providerId="ADAL" clId="{50FD4798-B573-4EEA-82ED-9E2A003EE3F9}" dt="2021-04-12T18:20:22.194" v="75" actId="20577"/>
          <ac:spMkLst>
            <pc:docMk/>
            <pc:sldMk cId="2373306921" sldId="306"/>
            <ac:spMk id="3" creationId="{2C454F1D-59B5-43C6-97A2-316DBF660A67}"/>
          </ac:spMkLst>
        </pc:spChg>
      </pc:sldChg>
      <pc:sldChg chg="modSp mod delCm">
        <pc:chgData name="Miller, Benjamin" userId="48f7b7d8-6b3b-4e2a-bfb2-785748463508" providerId="ADAL" clId="{50FD4798-B573-4EEA-82ED-9E2A003EE3F9}" dt="2021-04-12T18:18:56.406" v="71" actId="1592"/>
        <pc:sldMkLst>
          <pc:docMk/>
          <pc:sldMk cId="1903559306" sldId="308"/>
        </pc:sldMkLst>
        <pc:spChg chg="mod">
          <ac:chgData name="Miller, Benjamin" userId="48f7b7d8-6b3b-4e2a-bfb2-785748463508" providerId="ADAL" clId="{50FD4798-B573-4EEA-82ED-9E2A003EE3F9}" dt="2021-04-12T18:18:49.649" v="70" actId="20577"/>
          <ac:spMkLst>
            <pc:docMk/>
            <pc:sldMk cId="1903559306" sldId="308"/>
            <ac:spMk id="3" creationId="{062CBA7D-1800-476E-9D3C-6CCF8BB07096}"/>
          </ac:spMkLst>
        </pc:spChg>
      </pc:sldChg>
      <pc:sldChg chg="delCm">
        <pc:chgData name="Miller, Benjamin" userId="48f7b7d8-6b3b-4e2a-bfb2-785748463508" providerId="ADAL" clId="{50FD4798-B573-4EEA-82ED-9E2A003EE3F9}" dt="2021-04-12T17:37:20.674" v="3" actId="1592"/>
        <pc:sldMkLst>
          <pc:docMk/>
          <pc:sldMk cId="2529652289" sldId="312"/>
        </pc:sldMkLst>
      </pc:sldChg>
      <pc:sldChg chg="modSp mod">
        <pc:chgData name="Miller, Benjamin" userId="48f7b7d8-6b3b-4e2a-bfb2-785748463508" providerId="ADAL" clId="{50FD4798-B573-4EEA-82ED-9E2A003EE3F9}" dt="2021-04-12T19:39:07.550" v="112" actId="20577"/>
        <pc:sldMkLst>
          <pc:docMk/>
          <pc:sldMk cId="2694183742" sldId="326"/>
        </pc:sldMkLst>
        <pc:spChg chg="mod">
          <ac:chgData name="Miller, Benjamin" userId="48f7b7d8-6b3b-4e2a-bfb2-785748463508" providerId="ADAL" clId="{50FD4798-B573-4EEA-82ED-9E2A003EE3F9}" dt="2021-04-12T19:39:07.550" v="112" actId="20577"/>
          <ac:spMkLst>
            <pc:docMk/>
            <pc:sldMk cId="2694183742" sldId="326"/>
            <ac:spMk id="8" creationId="{23FBF6FE-BB5D-4161-88BD-0ABF04DE3392}"/>
          </ac:spMkLst>
        </pc:spChg>
      </pc:sldChg>
      <pc:sldChg chg="modSp mod delCm">
        <pc:chgData name="Miller, Benjamin" userId="48f7b7d8-6b3b-4e2a-bfb2-785748463508" providerId="ADAL" clId="{50FD4798-B573-4EEA-82ED-9E2A003EE3F9}" dt="2021-04-12T19:39:36.005" v="148" actId="20577"/>
        <pc:sldMkLst>
          <pc:docMk/>
          <pc:sldMk cId="762151985" sldId="327"/>
        </pc:sldMkLst>
        <pc:spChg chg="mod">
          <ac:chgData name="Miller, Benjamin" userId="48f7b7d8-6b3b-4e2a-bfb2-785748463508" providerId="ADAL" clId="{50FD4798-B573-4EEA-82ED-9E2A003EE3F9}" dt="2021-04-12T19:39:36.005" v="148" actId="20577"/>
          <ac:spMkLst>
            <pc:docMk/>
            <pc:sldMk cId="762151985" sldId="327"/>
            <ac:spMk id="3" creationId="{2B009638-A10A-4E52-A614-68C220C9EA03}"/>
          </ac:spMkLst>
        </pc:spChg>
      </pc:sldChg>
      <pc:sldChg chg="modSp mod delCm">
        <pc:chgData name="Miller, Benjamin" userId="48f7b7d8-6b3b-4e2a-bfb2-785748463508" providerId="ADAL" clId="{50FD4798-B573-4EEA-82ED-9E2A003EE3F9}" dt="2021-04-12T18:38:09.672" v="89" actId="1592"/>
        <pc:sldMkLst>
          <pc:docMk/>
          <pc:sldMk cId="3648261756" sldId="328"/>
        </pc:sldMkLst>
        <pc:spChg chg="mod">
          <ac:chgData name="Miller, Benjamin" userId="48f7b7d8-6b3b-4e2a-bfb2-785748463508" providerId="ADAL" clId="{50FD4798-B573-4EEA-82ED-9E2A003EE3F9}" dt="2021-04-12T18:38:07.238" v="88" actId="20577"/>
          <ac:spMkLst>
            <pc:docMk/>
            <pc:sldMk cId="3648261756" sldId="328"/>
            <ac:spMk id="3" creationId="{DEE70354-0BE2-488A-BEB8-60FA408FF544}"/>
          </ac:spMkLst>
        </pc:spChg>
      </pc:sldChg>
      <pc:sldChg chg="addSp delSp modSp mod delCm chgLayout">
        <pc:chgData name="Miller, Benjamin" userId="48f7b7d8-6b3b-4e2a-bfb2-785748463508" providerId="ADAL" clId="{50FD4798-B573-4EEA-82ED-9E2A003EE3F9}" dt="2021-04-12T18:19:13.207" v="73" actId="1592"/>
        <pc:sldMkLst>
          <pc:docMk/>
          <pc:sldMk cId="3714215000" sldId="332"/>
        </pc:sldMkLst>
        <pc:spChg chg="mod ord">
          <ac:chgData name="Miller, Benjamin" userId="48f7b7d8-6b3b-4e2a-bfb2-785748463508" providerId="ADAL" clId="{50FD4798-B573-4EEA-82ED-9E2A003EE3F9}" dt="2021-04-12T18:19:06.025" v="72" actId="6264"/>
          <ac:spMkLst>
            <pc:docMk/>
            <pc:sldMk cId="3714215000" sldId="332"/>
            <ac:spMk id="2" creationId="{A45C7C1C-7224-494D-A7E9-8639D0912287}"/>
          </ac:spMkLst>
        </pc:spChg>
        <pc:spChg chg="add del mod">
          <ac:chgData name="Miller, Benjamin" userId="48f7b7d8-6b3b-4e2a-bfb2-785748463508" providerId="ADAL" clId="{50FD4798-B573-4EEA-82ED-9E2A003EE3F9}" dt="2021-04-12T18:19:06.025" v="72" actId="6264"/>
          <ac:spMkLst>
            <pc:docMk/>
            <pc:sldMk cId="3714215000" sldId="332"/>
            <ac:spMk id="3" creationId="{9B32C101-00F5-485A-A98A-A7B3C5BBA416}"/>
          </ac:spMkLst>
        </pc:spChg>
        <pc:spChg chg="mod ord">
          <ac:chgData name="Miller, Benjamin" userId="48f7b7d8-6b3b-4e2a-bfb2-785748463508" providerId="ADAL" clId="{50FD4798-B573-4EEA-82ED-9E2A003EE3F9}" dt="2021-04-12T18:19:06.025" v="72" actId="6264"/>
          <ac:spMkLst>
            <pc:docMk/>
            <pc:sldMk cId="3714215000" sldId="332"/>
            <ac:spMk id="4" creationId="{B045389A-B0FD-4652-AC18-50E24AA6AEFD}"/>
          </ac:spMkLst>
        </pc:spChg>
        <pc:spChg chg="add del mod">
          <ac:chgData name="Miller, Benjamin" userId="48f7b7d8-6b3b-4e2a-bfb2-785748463508" providerId="ADAL" clId="{50FD4798-B573-4EEA-82ED-9E2A003EE3F9}" dt="2021-04-12T18:19:06.025" v="72" actId="6264"/>
          <ac:spMkLst>
            <pc:docMk/>
            <pc:sldMk cId="3714215000" sldId="332"/>
            <ac:spMk id="5" creationId="{80AE64AD-55CB-43DD-A294-0B7CC177ADD5}"/>
          </ac:spMkLst>
        </pc:spChg>
      </pc:sldChg>
    </pc:docChg>
  </pc:docChgLst>
  <pc:docChgLst>
    <pc:chgData name="Ortiz-Cedeno, Keyanna" userId="98372786-deee-4378-ae7d-2940ae720f10" providerId="ADAL" clId="{5A58298B-7BCB-4840-B699-0EAF7935A823}"/>
    <pc:docChg chg="addSld delSld modSld sldOrd">
      <pc:chgData name="Ortiz-Cedeno, Keyanna" userId="98372786-deee-4378-ae7d-2940ae720f10" providerId="ADAL" clId="{5A58298B-7BCB-4840-B699-0EAF7935A823}" dt="2021-01-25T20:36:30.955" v="185" actId="47"/>
      <pc:docMkLst>
        <pc:docMk/>
      </pc:docMkLst>
      <pc:sldChg chg="modSp mod">
        <pc:chgData name="Ortiz-Cedeno, Keyanna" userId="98372786-deee-4378-ae7d-2940ae720f10" providerId="ADAL" clId="{5A58298B-7BCB-4840-B699-0EAF7935A823}" dt="2021-01-25T20:29:27.335" v="20" actId="20577"/>
        <pc:sldMkLst>
          <pc:docMk/>
          <pc:sldMk cId="1778636756" sldId="262"/>
        </pc:sldMkLst>
        <pc:spChg chg="mod">
          <ac:chgData name="Ortiz-Cedeno, Keyanna" userId="98372786-deee-4378-ae7d-2940ae720f10" providerId="ADAL" clId="{5A58298B-7BCB-4840-B699-0EAF7935A823}" dt="2021-01-25T20:29:27.335" v="20" actId="20577"/>
          <ac:spMkLst>
            <pc:docMk/>
            <pc:sldMk cId="1778636756" sldId="262"/>
            <ac:spMk id="2" creationId="{48DF7952-0E09-4CA6-85DC-4188BDC07D41}"/>
          </ac:spMkLst>
        </pc:spChg>
      </pc:sldChg>
      <pc:sldChg chg="addSp delSp modSp mod">
        <pc:chgData name="Ortiz-Cedeno, Keyanna" userId="98372786-deee-4378-ae7d-2940ae720f10" providerId="ADAL" clId="{5A58298B-7BCB-4840-B699-0EAF7935A823}" dt="2021-01-25T20:30:44.106" v="48" actId="20577"/>
        <pc:sldMkLst>
          <pc:docMk/>
          <pc:sldMk cId="325427571" sldId="266"/>
        </pc:sldMkLst>
        <pc:spChg chg="del">
          <ac:chgData name="Ortiz-Cedeno, Keyanna" userId="98372786-deee-4378-ae7d-2940ae720f10" providerId="ADAL" clId="{5A58298B-7BCB-4840-B699-0EAF7935A823}" dt="2021-01-25T20:26:21.873" v="0"/>
          <ac:spMkLst>
            <pc:docMk/>
            <pc:sldMk cId="325427571" sldId="266"/>
            <ac:spMk id="2" creationId="{F824E16D-A657-44AD-9E29-E627D4E75E20}"/>
          </ac:spMkLst>
        </pc:spChg>
        <pc:spChg chg="del">
          <ac:chgData name="Ortiz-Cedeno, Keyanna" userId="98372786-deee-4378-ae7d-2940ae720f10" providerId="ADAL" clId="{5A58298B-7BCB-4840-B699-0EAF7935A823}" dt="2021-01-25T20:26:21.873" v="0"/>
          <ac:spMkLst>
            <pc:docMk/>
            <pc:sldMk cId="325427571" sldId="266"/>
            <ac:spMk id="3" creationId="{72629354-B316-4146-9EBA-AF3D52CAEBF7}"/>
          </ac:spMkLst>
        </pc:spChg>
        <pc:spChg chg="add mod">
          <ac:chgData name="Ortiz-Cedeno, Keyanna" userId="98372786-deee-4378-ae7d-2940ae720f10" providerId="ADAL" clId="{5A58298B-7BCB-4840-B699-0EAF7935A823}" dt="2021-01-25T20:30:44.106" v="48" actId="20577"/>
          <ac:spMkLst>
            <pc:docMk/>
            <pc:sldMk cId="325427571" sldId="266"/>
            <ac:spMk id="4" creationId="{07CA73AC-6000-408D-9464-5AB515644C39}"/>
          </ac:spMkLst>
        </pc:spChg>
        <pc:spChg chg="add mod">
          <ac:chgData name="Ortiz-Cedeno, Keyanna" userId="98372786-deee-4378-ae7d-2940ae720f10" providerId="ADAL" clId="{5A58298B-7BCB-4840-B699-0EAF7935A823}" dt="2021-01-25T20:26:21.873" v="0"/>
          <ac:spMkLst>
            <pc:docMk/>
            <pc:sldMk cId="325427571" sldId="266"/>
            <ac:spMk id="5" creationId="{D5C21253-832C-476B-88F6-E8C23CD41F85}"/>
          </ac:spMkLst>
        </pc:spChg>
        <pc:spChg chg="add mod">
          <ac:chgData name="Ortiz-Cedeno, Keyanna" userId="98372786-deee-4378-ae7d-2940ae720f10" providerId="ADAL" clId="{5A58298B-7BCB-4840-B699-0EAF7935A823}" dt="2021-01-25T20:26:21.873" v="0"/>
          <ac:spMkLst>
            <pc:docMk/>
            <pc:sldMk cId="325427571" sldId="266"/>
            <ac:spMk id="6" creationId="{B7F9E0E9-8F2F-4C8F-808D-FD9BE1D65475}"/>
          </ac:spMkLst>
        </pc:spChg>
      </pc:sldChg>
      <pc:sldChg chg="modSp mod ord">
        <pc:chgData name="Ortiz-Cedeno, Keyanna" userId="98372786-deee-4378-ae7d-2940ae720f10" providerId="ADAL" clId="{5A58298B-7BCB-4840-B699-0EAF7935A823}" dt="2021-01-25T20:29:48.897" v="26" actId="20577"/>
        <pc:sldMkLst>
          <pc:docMk/>
          <pc:sldMk cId="1945866650" sldId="276"/>
        </pc:sldMkLst>
        <pc:spChg chg="mod">
          <ac:chgData name="Ortiz-Cedeno, Keyanna" userId="98372786-deee-4378-ae7d-2940ae720f10" providerId="ADAL" clId="{5A58298B-7BCB-4840-B699-0EAF7935A823}" dt="2021-01-25T20:29:48.897" v="26" actId="20577"/>
          <ac:spMkLst>
            <pc:docMk/>
            <pc:sldMk cId="1945866650" sldId="276"/>
            <ac:spMk id="2" creationId="{F824E16D-A657-44AD-9E29-E627D4E75E20}"/>
          </ac:spMkLst>
        </pc:spChg>
      </pc:sldChg>
      <pc:sldChg chg="del">
        <pc:chgData name="Ortiz-Cedeno, Keyanna" userId="98372786-deee-4378-ae7d-2940ae720f10" providerId="ADAL" clId="{5A58298B-7BCB-4840-B699-0EAF7935A823}" dt="2021-01-25T20:35:28.518" v="176" actId="47"/>
        <pc:sldMkLst>
          <pc:docMk/>
          <pc:sldMk cId="1453895628" sldId="277"/>
        </pc:sldMkLst>
      </pc:sldChg>
      <pc:sldChg chg="modSp mod">
        <pc:chgData name="Ortiz-Cedeno, Keyanna" userId="98372786-deee-4378-ae7d-2940ae720f10" providerId="ADAL" clId="{5A58298B-7BCB-4840-B699-0EAF7935A823}" dt="2021-01-25T20:36:07.499" v="180" actId="20577"/>
        <pc:sldMkLst>
          <pc:docMk/>
          <pc:sldMk cId="2536829578" sldId="278"/>
        </pc:sldMkLst>
        <pc:spChg chg="mod">
          <ac:chgData name="Ortiz-Cedeno, Keyanna" userId="98372786-deee-4378-ae7d-2940ae720f10" providerId="ADAL" clId="{5A58298B-7BCB-4840-B699-0EAF7935A823}" dt="2021-01-25T20:36:07.499" v="180" actId="20577"/>
          <ac:spMkLst>
            <pc:docMk/>
            <pc:sldMk cId="2536829578" sldId="278"/>
            <ac:spMk id="2" creationId="{F824E16D-A657-44AD-9E29-E627D4E75E20}"/>
          </ac:spMkLst>
        </pc:spChg>
      </pc:sldChg>
      <pc:sldChg chg="modSp mod">
        <pc:chgData name="Ortiz-Cedeno, Keyanna" userId="98372786-deee-4378-ae7d-2940ae720f10" providerId="ADAL" clId="{5A58298B-7BCB-4840-B699-0EAF7935A823}" dt="2021-01-25T20:36:17.755" v="182" actId="20577"/>
        <pc:sldMkLst>
          <pc:docMk/>
          <pc:sldMk cId="1967591114" sldId="279"/>
        </pc:sldMkLst>
        <pc:spChg chg="mod">
          <ac:chgData name="Ortiz-Cedeno, Keyanna" userId="98372786-deee-4378-ae7d-2940ae720f10" providerId="ADAL" clId="{5A58298B-7BCB-4840-B699-0EAF7935A823}" dt="2021-01-25T20:36:17.755" v="182" actId="20577"/>
          <ac:spMkLst>
            <pc:docMk/>
            <pc:sldMk cId="1967591114" sldId="279"/>
            <ac:spMk id="2" creationId="{F824E16D-A657-44AD-9E29-E627D4E75E20}"/>
          </ac:spMkLst>
        </pc:spChg>
      </pc:sldChg>
      <pc:sldChg chg="modSp">
        <pc:chgData name="Ortiz-Cedeno, Keyanna" userId="98372786-deee-4378-ae7d-2940ae720f10" providerId="ADAL" clId="{5A58298B-7BCB-4840-B699-0EAF7935A823}" dt="2021-01-25T20:36:27.412" v="183"/>
        <pc:sldMkLst>
          <pc:docMk/>
          <pc:sldMk cId="1887653240" sldId="280"/>
        </pc:sldMkLst>
        <pc:spChg chg="mod">
          <ac:chgData name="Ortiz-Cedeno, Keyanna" userId="98372786-deee-4378-ae7d-2940ae720f10" providerId="ADAL" clId="{5A58298B-7BCB-4840-B699-0EAF7935A823}" dt="2021-01-25T20:36:27.412" v="183"/>
          <ac:spMkLst>
            <pc:docMk/>
            <pc:sldMk cId="1887653240" sldId="280"/>
            <ac:spMk id="2" creationId="{F824E16D-A657-44AD-9E29-E627D4E75E20}"/>
          </ac:spMkLst>
        </pc:spChg>
      </pc:sldChg>
      <pc:sldChg chg="addSp delSp modSp mod ord">
        <pc:chgData name="Ortiz-Cedeno, Keyanna" userId="98372786-deee-4378-ae7d-2940ae720f10" providerId="ADAL" clId="{5A58298B-7BCB-4840-B699-0EAF7935A823}" dt="2021-01-25T20:34:34.978" v="116"/>
        <pc:sldMkLst>
          <pc:docMk/>
          <pc:sldMk cId="4006722050" sldId="281"/>
        </pc:sldMkLst>
        <pc:spChg chg="mod">
          <ac:chgData name="Ortiz-Cedeno, Keyanna" userId="98372786-deee-4378-ae7d-2940ae720f10" providerId="ADAL" clId="{5A58298B-7BCB-4840-B699-0EAF7935A823}" dt="2021-01-25T20:34:14.881" v="115" actId="20577"/>
          <ac:spMkLst>
            <pc:docMk/>
            <pc:sldMk cId="4006722050" sldId="281"/>
            <ac:spMk id="2" creationId="{F824E16D-A657-44AD-9E29-E627D4E75E20}"/>
          </ac:spMkLst>
        </pc:spChg>
        <pc:spChg chg="del">
          <ac:chgData name="Ortiz-Cedeno, Keyanna" userId="98372786-deee-4378-ae7d-2940ae720f10" providerId="ADAL" clId="{5A58298B-7BCB-4840-B699-0EAF7935A823}" dt="2021-01-25T20:34:34.978" v="116"/>
          <ac:spMkLst>
            <pc:docMk/>
            <pc:sldMk cId="4006722050" sldId="281"/>
            <ac:spMk id="3" creationId="{72629354-B316-4146-9EBA-AF3D52CAEBF7}"/>
          </ac:spMkLst>
        </pc:spChg>
        <pc:spChg chg="add mod">
          <ac:chgData name="Ortiz-Cedeno, Keyanna" userId="98372786-deee-4378-ae7d-2940ae720f10" providerId="ADAL" clId="{5A58298B-7BCB-4840-B699-0EAF7935A823}" dt="2021-01-25T20:34:34.978" v="116"/>
          <ac:spMkLst>
            <pc:docMk/>
            <pc:sldMk cId="4006722050" sldId="281"/>
            <ac:spMk id="4" creationId="{0FE8DADC-7834-428D-B6DF-59336E58508D}"/>
          </ac:spMkLst>
        </pc:spChg>
        <pc:spChg chg="add mod">
          <ac:chgData name="Ortiz-Cedeno, Keyanna" userId="98372786-deee-4378-ae7d-2940ae720f10" providerId="ADAL" clId="{5A58298B-7BCB-4840-B699-0EAF7935A823}" dt="2021-01-25T20:34:34.978" v="116"/>
          <ac:spMkLst>
            <pc:docMk/>
            <pc:sldMk cId="4006722050" sldId="281"/>
            <ac:spMk id="5" creationId="{A865A2DC-5FD6-4BA5-BFA2-A839E66BDF36}"/>
          </ac:spMkLst>
        </pc:spChg>
      </pc:sldChg>
      <pc:sldChg chg="del">
        <pc:chgData name="Ortiz-Cedeno, Keyanna" userId="98372786-deee-4378-ae7d-2940ae720f10" providerId="ADAL" clId="{5A58298B-7BCB-4840-B699-0EAF7935A823}" dt="2021-01-25T20:36:29.909" v="184" actId="47"/>
        <pc:sldMkLst>
          <pc:docMk/>
          <pc:sldMk cId="3584985376" sldId="282"/>
        </pc:sldMkLst>
      </pc:sldChg>
      <pc:sldChg chg="del">
        <pc:chgData name="Ortiz-Cedeno, Keyanna" userId="98372786-deee-4378-ae7d-2940ae720f10" providerId="ADAL" clId="{5A58298B-7BCB-4840-B699-0EAF7935A823}" dt="2021-01-25T20:35:31.525" v="177" actId="47"/>
        <pc:sldMkLst>
          <pc:docMk/>
          <pc:sldMk cId="3970307746" sldId="283"/>
        </pc:sldMkLst>
      </pc:sldChg>
      <pc:sldChg chg="del">
        <pc:chgData name="Ortiz-Cedeno, Keyanna" userId="98372786-deee-4378-ae7d-2940ae720f10" providerId="ADAL" clId="{5A58298B-7BCB-4840-B699-0EAF7935A823}" dt="2021-01-25T20:36:30.955" v="185" actId="47"/>
        <pc:sldMkLst>
          <pc:docMk/>
          <pc:sldMk cId="4145509571" sldId="284"/>
        </pc:sldMkLst>
      </pc:sldChg>
      <pc:sldChg chg="del">
        <pc:chgData name="Ortiz-Cedeno, Keyanna" userId="98372786-deee-4378-ae7d-2940ae720f10" providerId="ADAL" clId="{5A58298B-7BCB-4840-B699-0EAF7935A823}" dt="2021-01-25T20:35:33.941" v="178" actId="47"/>
        <pc:sldMkLst>
          <pc:docMk/>
          <pc:sldMk cId="2223580178" sldId="285"/>
        </pc:sldMkLst>
      </pc:sldChg>
      <pc:sldChg chg="modSp add mod">
        <pc:chgData name="Ortiz-Cedeno, Keyanna" userId="98372786-deee-4378-ae7d-2940ae720f10" providerId="ADAL" clId="{5A58298B-7BCB-4840-B699-0EAF7935A823}" dt="2021-01-25T20:33:14.701" v="100" actId="20577"/>
        <pc:sldMkLst>
          <pc:docMk/>
          <pc:sldMk cId="341789325" sldId="286"/>
        </pc:sldMkLst>
        <pc:spChg chg="mod">
          <ac:chgData name="Ortiz-Cedeno, Keyanna" userId="98372786-deee-4378-ae7d-2940ae720f10" providerId="ADAL" clId="{5A58298B-7BCB-4840-B699-0EAF7935A823}" dt="2021-01-25T20:33:14.701" v="100" actId="20577"/>
          <ac:spMkLst>
            <pc:docMk/>
            <pc:sldMk cId="341789325" sldId="286"/>
            <ac:spMk id="4" creationId="{07CA73AC-6000-408D-9464-5AB515644C39}"/>
          </ac:spMkLst>
        </pc:spChg>
      </pc:sldChg>
      <pc:sldChg chg="addSp delSp modSp add mod">
        <pc:chgData name="Ortiz-Cedeno, Keyanna" userId="98372786-deee-4378-ae7d-2940ae720f10" providerId="ADAL" clId="{5A58298B-7BCB-4840-B699-0EAF7935A823}" dt="2021-01-25T20:33:34.867" v="101"/>
        <pc:sldMkLst>
          <pc:docMk/>
          <pc:sldMk cId="2853892904" sldId="287"/>
        </pc:sldMkLst>
        <pc:spChg chg="add mod">
          <ac:chgData name="Ortiz-Cedeno, Keyanna" userId="98372786-deee-4378-ae7d-2940ae720f10" providerId="ADAL" clId="{5A58298B-7BCB-4840-B699-0EAF7935A823}" dt="2021-01-25T20:33:34.867" v="101"/>
          <ac:spMkLst>
            <pc:docMk/>
            <pc:sldMk cId="2853892904" sldId="287"/>
            <ac:spMk id="2" creationId="{2F6AFFFA-BF6C-4201-ADAD-54F4723EA578}"/>
          </ac:spMkLst>
        </pc:spChg>
        <pc:spChg chg="mod">
          <ac:chgData name="Ortiz-Cedeno, Keyanna" userId="98372786-deee-4378-ae7d-2940ae720f10" providerId="ADAL" clId="{5A58298B-7BCB-4840-B699-0EAF7935A823}" dt="2021-01-25T20:32:01.684" v="71" actId="20577"/>
          <ac:spMkLst>
            <pc:docMk/>
            <pc:sldMk cId="2853892904" sldId="287"/>
            <ac:spMk id="4" creationId="{07CA73AC-6000-408D-9464-5AB515644C39}"/>
          </ac:spMkLst>
        </pc:spChg>
        <pc:spChg chg="del">
          <ac:chgData name="Ortiz-Cedeno, Keyanna" userId="98372786-deee-4378-ae7d-2940ae720f10" providerId="ADAL" clId="{5A58298B-7BCB-4840-B699-0EAF7935A823}" dt="2021-01-25T20:33:34.867" v="101"/>
          <ac:spMkLst>
            <pc:docMk/>
            <pc:sldMk cId="2853892904" sldId="287"/>
            <ac:spMk id="5" creationId="{D5C21253-832C-476B-88F6-E8C23CD41F85}"/>
          </ac:spMkLst>
        </pc:spChg>
        <pc:spChg chg="del">
          <ac:chgData name="Ortiz-Cedeno, Keyanna" userId="98372786-deee-4378-ae7d-2940ae720f10" providerId="ADAL" clId="{5A58298B-7BCB-4840-B699-0EAF7935A823}" dt="2021-01-25T20:33:34.867" v="101"/>
          <ac:spMkLst>
            <pc:docMk/>
            <pc:sldMk cId="2853892904" sldId="287"/>
            <ac:spMk id="6" creationId="{B7F9E0E9-8F2F-4C8F-808D-FD9BE1D65475}"/>
          </ac:spMkLst>
        </pc:spChg>
      </pc:sldChg>
      <pc:sldChg chg="modSp add mod">
        <pc:chgData name="Ortiz-Cedeno, Keyanna" userId="98372786-deee-4378-ae7d-2940ae720f10" providerId="ADAL" clId="{5A58298B-7BCB-4840-B699-0EAF7935A823}" dt="2021-01-25T20:35:06.870" v="171" actId="20577"/>
        <pc:sldMkLst>
          <pc:docMk/>
          <pc:sldMk cId="1818633369" sldId="288"/>
        </pc:sldMkLst>
        <pc:spChg chg="mod">
          <ac:chgData name="Ortiz-Cedeno, Keyanna" userId="98372786-deee-4378-ae7d-2940ae720f10" providerId="ADAL" clId="{5A58298B-7BCB-4840-B699-0EAF7935A823}" dt="2021-01-25T20:35:06.870" v="171" actId="20577"/>
          <ac:spMkLst>
            <pc:docMk/>
            <pc:sldMk cId="1818633369" sldId="288"/>
            <ac:spMk id="4" creationId="{07CA73AC-6000-408D-9464-5AB515644C39}"/>
          </ac:spMkLst>
        </pc:spChg>
      </pc:sldChg>
      <pc:sldChg chg="add del">
        <pc:chgData name="Ortiz-Cedeno, Keyanna" userId="98372786-deee-4378-ae7d-2940ae720f10" providerId="ADAL" clId="{5A58298B-7BCB-4840-B699-0EAF7935A823}" dt="2021-01-25T20:35:14.891" v="172" actId="47"/>
        <pc:sldMkLst>
          <pc:docMk/>
          <pc:sldMk cId="2957738263" sldId="289"/>
        </pc:sldMkLst>
      </pc:sldChg>
      <pc:sldChg chg="add del">
        <pc:chgData name="Ortiz-Cedeno, Keyanna" userId="98372786-deee-4378-ae7d-2940ae720f10" providerId="ADAL" clId="{5A58298B-7BCB-4840-B699-0EAF7935A823}" dt="2021-01-25T20:35:16.877" v="173" actId="47"/>
        <pc:sldMkLst>
          <pc:docMk/>
          <pc:sldMk cId="2057717150" sldId="290"/>
        </pc:sldMkLst>
      </pc:sldChg>
      <pc:sldChg chg="add del">
        <pc:chgData name="Ortiz-Cedeno, Keyanna" userId="98372786-deee-4378-ae7d-2940ae720f10" providerId="ADAL" clId="{5A58298B-7BCB-4840-B699-0EAF7935A823}" dt="2021-01-25T20:35:18.832" v="174" actId="47"/>
        <pc:sldMkLst>
          <pc:docMk/>
          <pc:sldMk cId="510298883" sldId="291"/>
        </pc:sldMkLst>
      </pc:sldChg>
      <pc:sldChg chg="add del">
        <pc:chgData name="Ortiz-Cedeno, Keyanna" userId="98372786-deee-4378-ae7d-2940ae720f10" providerId="ADAL" clId="{5A58298B-7BCB-4840-B699-0EAF7935A823}" dt="2021-01-25T20:35:20.708" v="175" actId="47"/>
        <pc:sldMkLst>
          <pc:docMk/>
          <pc:sldMk cId="3068859751" sldId="292"/>
        </pc:sldMkLst>
      </pc:sldChg>
      <pc:sldChg chg="modSp add mod">
        <pc:chgData name="Ortiz-Cedeno, Keyanna" userId="98372786-deee-4378-ae7d-2940ae720f10" providerId="ADAL" clId="{5A58298B-7BCB-4840-B699-0EAF7935A823}" dt="2021-01-25T20:30:59.276" v="50" actId="20577"/>
        <pc:sldMkLst>
          <pc:docMk/>
          <pc:sldMk cId="682530161" sldId="293"/>
        </pc:sldMkLst>
        <pc:spChg chg="mod">
          <ac:chgData name="Ortiz-Cedeno, Keyanna" userId="98372786-deee-4378-ae7d-2940ae720f10" providerId="ADAL" clId="{5A58298B-7BCB-4840-B699-0EAF7935A823}" dt="2021-01-25T20:30:59.276" v="50" actId="20577"/>
          <ac:spMkLst>
            <pc:docMk/>
            <pc:sldMk cId="682530161" sldId="293"/>
            <ac:spMk id="2" creationId="{F824E16D-A657-44AD-9E29-E627D4E75E20}"/>
          </ac:spMkLst>
        </pc:spChg>
      </pc:sldChg>
      <pc:sldChg chg="modSp add mod">
        <pc:chgData name="Ortiz-Cedeno, Keyanna" userId="98372786-deee-4378-ae7d-2940ae720f10" providerId="ADAL" clId="{5A58298B-7BCB-4840-B699-0EAF7935A823}" dt="2021-01-25T20:29:59.597" v="28" actId="20577"/>
        <pc:sldMkLst>
          <pc:docMk/>
          <pc:sldMk cId="226921038" sldId="294"/>
        </pc:sldMkLst>
        <pc:spChg chg="mod">
          <ac:chgData name="Ortiz-Cedeno, Keyanna" userId="98372786-deee-4378-ae7d-2940ae720f10" providerId="ADAL" clId="{5A58298B-7BCB-4840-B699-0EAF7935A823}" dt="2021-01-25T20:29:59.597" v="28" actId="20577"/>
          <ac:spMkLst>
            <pc:docMk/>
            <pc:sldMk cId="226921038" sldId="294"/>
            <ac:spMk id="2" creationId="{F824E16D-A657-44AD-9E29-E627D4E75E20}"/>
          </ac:spMkLst>
        </pc:spChg>
      </pc:sldChg>
      <pc:sldChg chg="modSp add mod">
        <pc:chgData name="Ortiz-Cedeno, Keyanna" userId="98372786-deee-4378-ae7d-2940ae720f10" providerId="ADAL" clId="{5A58298B-7BCB-4840-B699-0EAF7935A823}" dt="2021-01-25T20:30:11.416" v="30" actId="20577"/>
        <pc:sldMkLst>
          <pc:docMk/>
          <pc:sldMk cId="641077465" sldId="295"/>
        </pc:sldMkLst>
        <pc:spChg chg="mod">
          <ac:chgData name="Ortiz-Cedeno, Keyanna" userId="98372786-deee-4378-ae7d-2940ae720f10" providerId="ADAL" clId="{5A58298B-7BCB-4840-B699-0EAF7935A823}" dt="2021-01-25T20:30:11.416" v="30" actId="20577"/>
          <ac:spMkLst>
            <pc:docMk/>
            <pc:sldMk cId="641077465" sldId="295"/>
            <ac:spMk id="2" creationId="{F824E16D-A657-44AD-9E29-E627D4E75E20}"/>
          </ac:spMkLst>
        </pc:spChg>
      </pc:sldChg>
      <pc:sldChg chg="modSp add mod">
        <pc:chgData name="Ortiz-Cedeno, Keyanna" userId="98372786-deee-4378-ae7d-2940ae720f10" providerId="ADAL" clId="{5A58298B-7BCB-4840-B699-0EAF7935A823}" dt="2021-01-25T20:31:21.559" v="56" actId="20577"/>
        <pc:sldMkLst>
          <pc:docMk/>
          <pc:sldMk cId="4056124607" sldId="296"/>
        </pc:sldMkLst>
        <pc:spChg chg="mod">
          <ac:chgData name="Ortiz-Cedeno, Keyanna" userId="98372786-deee-4378-ae7d-2940ae720f10" providerId="ADAL" clId="{5A58298B-7BCB-4840-B699-0EAF7935A823}" dt="2021-01-25T20:31:21.559" v="56" actId="20577"/>
          <ac:spMkLst>
            <pc:docMk/>
            <pc:sldMk cId="4056124607" sldId="296"/>
            <ac:spMk id="2" creationId="{F824E16D-A657-44AD-9E29-E627D4E75E20}"/>
          </ac:spMkLst>
        </pc:spChg>
      </pc:sldChg>
    </pc:docChg>
  </pc:docChgLst>
  <pc:docChgLst>
    <pc:chgData name="Cairns, Kathleen" userId="f0c2fb82-1913-4ba1-a9e3-10d4227d0e67" providerId="ADAL" clId="{AB402FAC-37B0-4801-B0BC-A9274C393DA4}"/>
    <pc:docChg chg="undo custSel addSld delSld modSld sldOrd">
      <pc:chgData name="Cairns, Kathleen" userId="f0c2fb82-1913-4ba1-a9e3-10d4227d0e67" providerId="ADAL" clId="{AB402FAC-37B0-4801-B0BC-A9274C393DA4}" dt="2021-02-16T22:01:53.810" v="582" actId="20577"/>
      <pc:docMkLst>
        <pc:docMk/>
      </pc:docMkLst>
      <pc:sldChg chg="del addCm">
        <pc:chgData name="Cairns, Kathleen" userId="f0c2fb82-1913-4ba1-a9e3-10d4227d0e67" providerId="ADAL" clId="{AB402FAC-37B0-4801-B0BC-A9274C393DA4}" dt="2021-02-16T20:53:16.483" v="87" actId="47"/>
        <pc:sldMkLst>
          <pc:docMk/>
          <pc:sldMk cId="1577148781" sldId="259"/>
        </pc:sldMkLst>
      </pc:sldChg>
      <pc:sldChg chg="modSp mod">
        <pc:chgData name="Cairns, Kathleen" userId="f0c2fb82-1913-4ba1-a9e3-10d4227d0e67" providerId="ADAL" clId="{AB402FAC-37B0-4801-B0BC-A9274C393DA4}" dt="2021-02-16T20:43:52.125" v="20" actId="20577"/>
        <pc:sldMkLst>
          <pc:docMk/>
          <pc:sldMk cId="1778636756" sldId="262"/>
        </pc:sldMkLst>
        <pc:spChg chg="mod">
          <ac:chgData name="Cairns, Kathleen" userId="f0c2fb82-1913-4ba1-a9e3-10d4227d0e67" providerId="ADAL" clId="{AB402FAC-37B0-4801-B0BC-A9274C393DA4}" dt="2021-02-16T20:43:52.125" v="20" actId="20577"/>
          <ac:spMkLst>
            <pc:docMk/>
            <pc:sldMk cId="1778636756" sldId="262"/>
            <ac:spMk id="2" creationId="{48DF7952-0E09-4CA6-85DC-4188BDC07D41}"/>
          </ac:spMkLst>
        </pc:spChg>
      </pc:sldChg>
      <pc:sldChg chg="modSp mod">
        <pc:chgData name="Cairns, Kathleen" userId="f0c2fb82-1913-4ba1-a9e3-10d4227d0e67" providerId="ADAL" clId="{AB402FAC-37B0-4801-B0BC-A9274C393DA4}" dt="2021-02-16T21:07:36.520" v="233" actId="20577"/>
        <pc:sldMkLst>
          <pc:docMk/>
          <pc:sldMk cId="325427571" sldId="266"/>
        </pc:sldMkLst>
        <pc:spChg chg="mod">
          <ac:chgData name="Cairns, Kathleen" userId="f0c2fb82-1913-4ba1-a9e3-10d4227d0e67" providerId="ADAL" clId="{AB402FAC-37B0-4801-B0BC-A9274C393DA4}" dt="2021-02-16T21:07:36.520" v="233" actId="20577"/>
          <ac:spMkLst>
            <pc:docMk/>
            <pc:sldMk cId="325427571" sldId="266"/>
            <ac:spMk id="4" creationId="{07CA73AC-6000-408D-9464-5AB515644C39}"/>
          </ac:spMkLst>
        </pc:spChg>
      </pc:sldChg>
      <pc:sldChg chg="del addCm delCm modCm">
        <pc:chgData name="Cairns, Kathleen" userId="f0c2fb82-1913-4ba1-a9e3-10d4227d0e67" providerId="ADAL" clId="{AB402FAC-37B0-4801-B0BC-A9274C393DA4}" dt="2021-02-16T20:52:49.852" v="84" actId="47"/>
        <pc:sldMkLst>
          <pc:docMk/>
          <pc:sldMk cId="1945866650" sldId="276"/>
        </pc:sldMkLst>
      </pc:sldChg>
      <pc:sldChg chg="del">
        <pc:chgData name="Cairns, Kathleen" userId="f0c2fb82-1913-4ba1-a9e3-10d4227d0e67" providerId="ADAL" clId="{AB402FAC-37B0-4801-B0BC-A9274C393DA4}" dt="2021-02-16T21:46:57.954" v="410" actId="2696"/>
        <pc:sldMkLst>
          <pc:docMk/>
          <pc:sldMk cId="2536829578" sldId="278"/>
        </pc:sldMkLst>
      </pc:sldChg>
      <pc:sldChg chg="del">
        <pc:chgData name="Cairns, Kathleen" userId="f0c2fb82-1913-4ba1-a9e3-10d4227d0e67" providerId="ADAL" clId="{AB402FAC-37B0-4801-B0BC-A9274C393DA4}" dt="2021-02-16T21:47:04.136" v="411" actId="2696"/>
        <pc:sldMkLst>
          <pc:docMk/>
          <pc:sldMk cId="1967591114" sldId="279"/>
        </pc:sldMkLst>
      </pc:sldChg>
      <pc:sldChg chg="del">
        <pc:chgData name="Cairns, Kathleen" userId="f0c2fb82-1913-4ba1-a9e3-10d4227d0e67" providerId="ADAL" clId="{AB402FAC-37B0-4801-B0BC-A9274C393DA4}" dt="2021-02-16T21:47:08.024" v="412" actId="2696"/>
        <pc:sldMkLst>
          <pc:docMk/>
          <pc:sldMk cId="1887653240" sldId="280"/>
        </pc:sldMkLst>
      </pc:sldChg>
      <pc:sldChg chg="del">
        <pc:chgData name="Cairns, Kathleen" userId="f0c2fb82-1913-4ba1-a9e3-10d4227d0e67" providerId="ADAL" clId="{AB402FAC-37B0-4801-B0BC-A9274C393DA4}" dt="2021-02-16T21:23:02.888" v="358" actId="2696"/>
        <pc:sldMkLst>
          <pc:docMk/>
          <pc:sldMk cId="4006722050" sldId="281"/>
        </pc:sldMkLst>
      </pc:sldChg>
      <pc:sldChg chg="modSp del mod">
        <pc:chgData name="Cairns, Kathleen" userId="f0c2fb82-1913-4ba1-a9e3-10d4227d0e67" providerId="ADAL" clId="{AB402FAC-37B0-4801-B0BC-A9274C393DA4}" dt="2021-02-16T22:01:41.212" v="563" actId="47"/>
        <pc:sldMkLst>
          <pc:docMk/>
          <pc:sldMk cId="341789325" sldId="286"/>
        </pc:sldMkLst>
        <pc:spChg chg="mod">
          <ac:chgData name="Cairns, Kathleen" userId="f0c2fb82-1913-4ba1-a9e3-10d4227d0e67" providerId="ADAL" clId="{AB402FAC-37B0-4801-B0BC-A9274C393DA4}" dt="2021-02-16T21:22:34.881" v="357" actId="20577"/>
          <ac:spMkLst>
            <pc:docMk/>
            <pc:sldMk cId="341789325" sldId="286"/>
            <ac:spMk id="4" creationId="{07CA73AC-6000-408D-9464-5AB515644C39}"/>
          </ac:spMkLst>
        </pc:spChg>
      </pc:sldChg>
      <pc:sldChg chg="modSp mod ord">
        <pc:chgData name="Cairns, Kathleen" userId="f0c2fb82-1913-4ba1-a9e3-10d4227d0e67" providerId="ADAL" clId="{AB402FAC-37B0-4801-B0BC-A9274C393DA4}" dt="2021-02-16T21:21:00.170" v="333" actId="20577"/>
        <pc:sldMkLst>
          <pc:docMk/>
          <pc:sldMk cId="2853892904" sldId="287"/>
        </pc:sldMkLst>
        <pc:spChg chg="mod">
          <ac:chgData name="Cairns, Kathleen" userId="f0c2fb82-1913-4ba1-a9e3-10d4227d0e67" providerId="ADAL" clId="{AB402FAC-37B0-4801-B0BC-A9274C393DA4}" dt="2021-02-16T21:21:00.170" v="333" actId="20577"/>
          <ac:spMkLst>
            <pc:docMk/>
            <pc:sldMk cId="2853892904" sldId="287"/>
            <ac:spMk id="2" creationId="{2F6AFFFA-BF6C-4201-ADAD-54F4723EA578}"/>
          </ac:spMkLst>
        </pc:spChg>
      </pc:sldChg>
      <pc:sldChg chg="del">
        <pc:chgData name="Cairns, Kathleen" userId="f0c2fb82-1913-4ba1-a9e3-10d4227d0e67" providerId="ADAL" clId="{AB402FAC-37B0-4801-B0BC-A9274C393DA4}" dt="2021-02-16T21:24:24.497" v="359" actId="2696"/>
        <pc:sldMkLst>
          <pc:docMk/>
          <pc:sldMk cId="1818633369" sldId="288"/>
        </pc:sldMkLst>
      </pc:sldChg>
      <pc:sldChg chg="del">
        <pc:chgData name="Cairns, Kathleen" userId="f0c2fb82-1913-4ba1-a9e3-10d4227d0e67" providerId="ADAL" clId="{AB402FAC-37B0-4801-B0BC-A9274C393DA4}" dt="2021-02-16T21:14:27.107" v="264" actId="47"/>
        <pc:sldMkLst>
          <pc:docMk/>
          <pc:sldMk cId="682530161" sldId="293"/>
        </pc:sldMkLst>
      </pc:sldChg>
      <pc:sldChg chg="del addCm modCm">
        <pc:chgData name="Cairns, Kathleen" userId="f0c2fb82-1913-4ba1-a9e3-10d4227d0e67" providerId="ADAL" clId="{AB402FAC-37B0-4801-B0BC-A9274C393DA4}" dt="2021-02-16T21:56:50.862" v="488" actId="2696"/>
        <pc:sldMkLst>
          <pc:docMk/>
          <pc:sldMk cId="226921038" sldId="294"/>
        </pc:sldMkLst>
      </pc:sldChg>
      <pc:sldChg chg="del">
        <pc:chgData name="Cairns, Kathleen" userId="f0c2fb82-1913-4ba1-a9e3-10d4227d0e67" providerId="ADAL" clId="{AB402FAC-37B0-4801-B0BC-A9274C393DA4}" dt="2021-02-16T20:53:32.496" v="88" actId="2696"/>
        <pc:sldMkLst>
          <pc:docMk/>
          <pc:sldMk cId="641077465" sldId="295"/>
        </pc:sldMkLst>
      </pc:sldChg>
      <pc:sldChg chg="del">
        <pc:chgData name="Cairns, Kathleen" userId="f0c2fb82-1913-4ba1-a9e3-10d4227d0e67" providerId="ADAL" clId="{AB402FAC-37B0-4801-B0BC-A9274C393DA4}" dt="2021-02-16T21:16:36.070" v="284" actId="2696"/>
        <pc:sldMkLst>
          <pc:docMk/>
          <pc:sldMk cId="4056124607" sldId="296"/>
        </pc:sldMkLst>
      </pc:sldChg>
      <pc:sldChg chg="modSp mod">
        <pc:chgData name="Cairns, Kathleen" userId="f0c2fb82-1913-4ba1-a9e3-10d4227d0e67" providerId="ADAL" clId="{AB402FAC-37B0-4801-B0BC-A9274C393DA4}" dt="2021-02-16T21:27:10.070" v="409" actId="1076"/>
        <pc:sldMkLst>
          <pc:docMk/>
          <pc:sldMk cId="496714866" sldId="297"/>
        </pc:sldMkLst>
        <pc:spChg chg="mod">
          <ac:chgData name="Cairns, Kathleen" userId="f0c2fb82-1913-4ba1-a9e3-10d4227d0e67" providerId="ADAL" clId="{AB402FAC-37B0-4801-B0BC-A9274C393DA4}" dt="2021-02-16T21:27:10.070" v="409" actId="1076"/>
          <ac:spMkLst>
            <pc:docMk/>
            <pc:sldMk cId="496714866" sldId="297"/>
            <ac:spMk id="2" creationId="{C251CA8E-998F-4AF9-A5FC-D98319CE3517}"/>
          </ac:spMkLst>
        </pc:spChg>
      </pc:sldChg>
      <pc:sldChg chg="modSp mod">
        <pc:chgData name="Cairns, Kathleen" userId="f0c2fb82-1913-4ba1-a9e3-10d4227d0e67" providerId="ADAL" clId="{AB402FAC-37B0-4801-B0BC-A9274C393DA4}" dt="2021-02-16T20:44:35.878" v="22" actId="20577"/>
        <pc:sldMkLst>
          <pc:docMk/>
          <pc:sldMk cId="3719444369" sldId="298"/>
        </pc:sldMkLst>
        <pc:spChg chg="mod">
          <ac:chgData name="Cairns, Kathleen" userId="f0c2fb82-1913-4ba1-a9e3-10d4227d0e67" providerId="ADAL" clId="{AB402FAC-37B0-4801-B0BC-A9274C393DA4}" dt="2021-02-16T20:44:35.878" v="22" actId="20577"/>
          <ac:spMkLst>
            <pc:docMk/>
            <pc:sldMk cId="3719444369" sldId="298"/>
            <ac:spMk id="6" creationId="{53C944F4-A91F-4919-995B-EAC85DE9B741}"/>
          </ac:spMkLst>
        </pc:spChg>
      </pc:sldChg>
      <pc:sldChg chg="modSp mod">
        <pc:chgData name="Cairns, Kathleen" userId="f0c2fb82-1913-4ba1-a9e3-10d4227d0e67" providerId="ADAL" clId="{AB402FAC-37B0-4801-B0BC-A9274C393DA4}" dt="2021-02-16T21:58:43.745" v="495" actId="6549"/>
        <pc:sldMkLst>
          <pc:docMk/>
          <pc:sldMk cId="2799975368" sldId="300"/>
        </pc:sldMkLst>
        <pc:spChg chg="mod">
          <ac:chgData name="Cairns, Kathleen" userId="f0c2fb82-1913-4ba1-a9e3-10d4227d0e67" providerId="ADAL" clId="{AB402FAC-37B0-4801-B0BC-A9274C393DA4}" dt="2021-02-16T21:58:43.745" v="495" actId="6549"/>
          <ac:spMkLst>
            <pc:docMk/>
            <pc:sldMk cId="2799975368" sldId="300"/>
            <ac:spMk id="6" creationId="{C7A318FE-2A6A-490E-9756-F7720DB32638}"/>
          </ac:spMkLst>
        </pc:spChg>
      </pc:sldChg>
      <pc:sldChg chg="addSp modSp mod">
        <pc:chgData name="Cairns, Kathleen" userId="f0c2fb82-1913-4ba1-a9e3-10d4227d0e67" providerId="ADAL" clId="{AB402FAC-37B0-4801-B0BC-A9274C393DA4}" dt="2021-02-16T21:59:42.986" v="536" actId="255"/>
        <pc:sldMkLst>
          <pc:docMk/>
          <pc:sldMk cId="426762221" sldId="301"/>
        </pc:sldMkLst>
        <pc:spChg chg="mod">
          <ac:chgData name="Cairns, Kathleen" userId="f0c2fb82-1913-4ba1-a9e3-10d4227d0e67" providerId="ADAL" clId="{AB402FAC-37B0-4801-B0BC-A9274C393DA4}" dt="2021-02-16T21:59:22.320" v="530" actId="20577"/>
          <ac:spMkLst>
            <pc:docMk/>
            <pc:sldMk cId="426762221" sldId="301"/>
            <ac:spMk id="2" creationId="{46FA5460-4CA2-4AAC-AC83-FE9EA9E9692C}"/>
          </ac:spMkLst>
        </pc:spChg>
        <pc:spChg chg="mod">
          <ac:chgData name="Cairns, Kathleen" userId="f0c2fb82-1913-4ba1-a9e3-10d4227d0e67" providerId="ADAL" clId="{AB402FAC-37B0-4801-B0BC-A9274C393DA4}" dt="2021-02-16T21:59:26.676" v="531" actId="1076"/>
          <ac:spMkLst>
            <pc:docMk/>
            <pc:sldMk cId="426762221" sldId="301"/>
            <ac:spMk id="3" creationId="{24ED8B41-8A17-42DF-B42F-4E975C404190}"/>
          </ac:spMkLst>
        </pc:spChg>
        <pc:spChg chg="add mod">
          <ac:chgData name="Cairns, Kathleen" userId="f0c2fb82-1913-4ba1-a9e3-10d4227d0e67" providerId="ADAL" clId="{AB402FAC-37B0-4801-B0BC-A9274C393DA4}" dt="2021-02-16T21:59:42.986" v="536" actId="255"/>
          <ac:spMkLst>
            <pc:docMk/>
            <pc:sldMk cId="426762221" sldId="301"/>
            <ac:spMk id="5" creationId="{66E4CFD8-D223-4DC8-AD61-A607D5DA1806}"/>
          </ac:spMkLst>
        </pc:spChg>
      </pc:sldChg>
      <pc:sldChg chg="del">
        <pc:chgData name="Cairns, Kathleen" userId="f0c2fb82-1913-4ba1-a9e3-10d4227d0e67" providerId="ADAL" clId="{AB402FAC-37B0-4801-B0BC-A9274C393DA4}" dt="2021-02-16T21:13:43.643" v="261" actId="2696"/>
        <pc:sldMkLst>
          <pc:docMk/>
          <pc:sldMk cId="2868511239" sldId="302"/>
        </pc:sldMkLst>
      </pc:sldChg>
      <pc:sldChg chg="del">
        <pc:chgData name="Cairns, Kathleen" userId="f0c2fb82-1913-4ba1-a9e3-10d4227d0e67" providerId="ADAL" clId="{AB402FAC-37B0-4801-B0BC-A9274C393DA4}" dt="2021-02-16T21:13:39.868" v="260" actId="2696"/>
        <pc:sldMkLst>
          <pc:docMk/>
          <pc:sldMk cId="641733341" sldId="303"/>
        </pc:sldMkLst>
      </pc:sldChg>
      <pc:sldChg chg="addSp modSp mod ord">
        <pc:chgData name="Cairns, Kathleen" userId="f0c2fb82-1913-4ba1-a9e3-10d4227d0e67" providerId="ADAL" clId="{AB402FAC-37B0-4801-B0BC-A9274C393DA4}" dt="2021-02-16T21:54:30.674" v="487"/>
        <pc:sldMkLst>
          <pc:docMk/>
          <pc:sldMk cId="595216634" sldId="305"/>
        </pc:sldMkLst>
        <pc:spChg chg="mod">
          <ac:chgData name="Cairns, Kathleen" userId="f0c2fb82-1913-4ba1-a9e3-10d4227d0e67" providerId="ADAL" clId="{AB402FAC-37B0-4801-B0BC-A9274C393DA4}" dt="2021-02-16T21:54:30.073" v="486" actId="20577"/>
          <ac:spMkLst>
            <pc:docMk/>
            <pc:sldMk cId="595216634" sldId="305"/>
            <ac:spMk id="3" creationId="{3D4DC44E-BE44-438B-BED6-46D5F231B203}"/>
          </ac:spMkLst>
        </pc:spChg>
        <pc:spChg chg="add mod">
          <ac:chgData name="Cairns, Kathleen" userId="f0c2fb82-1913-4ba1-a9e3-10d4227d0e67" providerId="ADAL" clId="{AB402FAC-37B0-4801-B0BC-A9274C393DA4}" dt="2021-02-16T21:54:30.674" v="487"/>
          <ac:spMkLst>
            <pc:docMk/>
            <pc:sldMk cId="595216634" sldId="305"/>
            <ac:spMk id="4" creationId="{C0AEE901-2E9D-4F2C-B22F-A85EB535911F}"/>
          </ac:spMkLst>
        </pc:spChg>
      </pc:sldChg>
      <pc:sldChg chg="ord">
        <pc:chgData name="Cairns, Kathleen" userId="f0c2fb82-1913-4ba1-a9e3-10d4227d0e67" providerId="ADAL" clId="{AB402FAC-37B0-4801-B0BC-A9274C393DA4}" dt="2021-02-16T21:22:09.794" v="338"/>
        <pc:sldMkLst>
          <pc:docMk/>
          <pc:sldMk cId="2373306921" sldId="306"/>
        </pc:sldMkLst>
      </pc:sldChg>
      <pc:sldChg chg="addSp modSp mod">
        <pc:chgData name="Cairns, Kathleen" userId="f0c2fb82-1913-4ba1-a9e3-10d4227d0e67" providerId="ADAL" clId="{AB402FAC-37B0-4801-B0BC-A9274C393DA4}" dt="2021-02-16T22:01:53.810" v="582" actId="20577"/>
        <pc:sldMkLst>
          <pc:docMk/>
          <pc:sldMk cId="2687087230" sldId="307"/>
        </pc:sldMkLst>
        <pc:spChg chg="mod">
          <ac:chgData name="Cairns, Kathleen" userId="f0c2fb82-1913-4ba1-a9e3-10d4227d0e67" providerId="ADAL" clId="{AB402FAC-37B0-4801-B0BC-A9274C393DA4}" dt="2021-02-16T22:01:53.810" v="582" actId="20577"/>
          <ac:spMkLst>
            <pc:docMk/>
            <pc:sldMk cId="2687087230" sldId="307"/>
            <ac:spMk id="5" creationId="{B73D0196-E108-4241-9C49-245FD9804F03}"/>
          </ac:spMkLst>
        </pc:spChg>
        <pc:spChg chg="add mod">
          <ac:chgData name="Cairns, Kathleen" userId="f0c2fb82-1913-4ba1-a9e3-10d4227d0e67" providerId="ADAL" clId="{AB402FAC-37B0-4801-B0BC-A9274C393DA4}" dt="2021-02-16T21:48:46.676" v="425" actId="20577"/>
          <ac:spMkLst>
            <pc:docMk/>
            <pc:sldMk cId="2687087230" sldId="307"/>
            <ac:spMk id="7" creationId="{1A224891-1387-43C8-A20F-A7CC9E5AA9B3}"/>
          </ac:spMkLst>
        </pc:spChg>
      </pc:sldChg>
      <pc:sldChg chg="modSp mod">
        <pc:chgData name="Cairns, Kathleen" userId="f0c2fb82-1913-4ba1-a9e3-10d4227d0e67" providerId="ADAL" clId="{AB402FAC-37B0-4801-B0BC-A9274C393DA4}" dt="2021-02-16T20:58:05.818" v="210" actId="20577"/>
        <pc:sldMkLst>
          <pc:docMk/>
          <pc:sldMk cId="1903559306" sldId="308"/>
        </pc:sldMkLst>
        <pc:spChg chg="mod">
          <ac:chgData name="Cairns, Kathleen" userId="f0c2fb82-1913-4ba1-a9e3-10d4227d0e67" providerId="ADAL" clId="{AB402FAC-37B0-4801-B0BC-A9274C393DA4}" dt="2021-02-16T20:58:05.818" v="210" actId="20577"/>
          <ac:spMkLst>
            <pc:docMk/>
            <pc:sldMk cId="1903559306" sldId="308"/>
            <ac:spMk id="3" creationId="{062CBA7D-1800-476E-9D3C-6CCF8BB07096}"/>
          </ac:spMkLst>
        </pc:spChg>
      </pc:sldChg>
      <pc:sldChg chg="del">
        <pc:chgData name="Cairns, Kathleen" userId="f0c2fb82-1913-4ba1-a9e3-10d4227d0e67" providerId="ADAL" clId="{AB402FAC-37B0-4801-B0BC-A9274C393DA4}" dt="2021-02-16T20:58:57.528" v="211" actId="47"/>
        <pc:sldMkLst>
          <pc:docMk/>
          <pc:sldMk cId="1036230867" sldId="309"/>
        </pc:sldMkLst>
      </pc:sldChg>
      <pc:sldChg chg="del">
        <pc:chgData name="Cairns, Kathleen" userId="f0c2fb82-1913-4ba1-a9e3-10d4227d0e67" providerId="ADAL" clId="{AB402FAC-37B0-4801-B0BC-A9274C393DA4}" dt="2021-02-16T20:59:00.551" v="212" actId="47"/>
        <pc:sldMkLst>
          <pc:docMk/>
          <pc:sldMk cId="4265515489" sldId="310"/>
        </pc:sldMkLst>
      </pc:sldChg>
      <pc:sldChg chg="addSp modSp new mod">
        <pc:chgData name="Cairns, Kathleen" userId="f0c2fb82-1913-4ba1-a9e3-10d4227d0e67" providerId="ADAL" clId="{AB402FAC-37B0-4801-B0BC-A9274C393DA4}" dt="2021-02-16T21:50:28.037" v="446"/>
        <pc:sldMkLst>
          <pc:docMk/>
          <pc:sldMk cId="1430379856" sldId="311"/>
        </pc:sldMkLst>
        <pc:spChg chg="mod">
          <ac:chgData name="Cairns, Kathleen" userId="f0c2fb82-1913-4ba1-a9e3-10d4227d0e67" providerId="ADAL" clId="{AB402FAC-37B0-4801-B0BC-A9274C393DA4}" dt="2021-02-16T21:50:27.349" v="445" actId="20577"/>
          <ac:spMkLst>
            <pc:docMk/>
            <pc:sldMk cId="1430379856" sldId="311"/>
            <ac:spMk id="3" creationId="{B09D9B8C-3690-4942-A5B6-50795BAA0E9F}"/>
          </ac:spMkLst>
        </pc:spChg>
        <pc:spChg chg="add mod">
          <ac:chgData name="Cairns, Kathleen" userId="f0c2fb82-1913-4ba1-a9e3-10d4227d0e67" providerId="ADAL" clId="{AB402FAC-37B0-4801-B0BC-A9274C393DA4}" dt="2021-02-16T21:50:28.037" v="446"/>
          <ac:spMkLst>
            <pc:docMk/>
            <pc:sldMk cId="1430379856" sldId="311"/>
            <ac:spMk id="4" creationId="{DEAEC7AA-045D-4E7F-9D58-AA962759482E}"/>
          </ac:spMkLst>
        </pc:spChg>
      </pc:sldChg>
      <pc:sldChg chg="addSp delSp modSp new mod">
        <pc:chgData name="Cairns, Kathleen" userId="f0c2fb82-1913-4ba1-a9e3-10d4227d0e67" providerId="ADAL" clId="{AB402FAC-37B0-4801-B0BC-A9274C393DA4}" dt="2021-02-16T21:49:28.862" v="431"/>
        <pc:sldMkLst>
          <pc:docMk/>
          <pc:sldMk cId="2321164584" sldId="313"/>
        </pc:sldMkLst>
        <pc:spChg chg="mod">
          <ac:chgData name="Cairns, Kathleen" userId="f0c2fb82-1913-4ba1-a9e3-10d4227d0e67" providerId="ADAL" clId="{AB402FAC-37B0-4801-B0BC-A9274C393DA4}" dt="2021-02-16T21:49:28.307" v="430" actId="20577"/>
          <ac:spMkLst>
            <pc:docMk/>
            <pc:sldMk cId="2321164584" sldId="313"/>
            <ac:spMk id="3" creationId="{01D0857C-50C3-4599-BDB6-C9071E55D154}"/>
          </ac:spMkLst>
        </pc:spChg>
        <pc:spChg chg="add del">
          <ac:chgData name="Cairns, Kathleen" userId="f0c2fb82-1913-4ba1-a9e3-10d4227d0e67" providerId="ADAL" clId="{AB402FAC-37B0-4801-B0BC-A9274C393DA4}" dt="2021-02-16T21:06:10.463" v="218" actId="22"/>
          <ac:spMkLst>
            <pc:docMk/>
            <pc:sldMk cId="2321164584" sldId="313"/>
            <ac:spMk id="5" creationId="{015024C6-1F73-44EA-9790-B3A3BDA26908}"/>
          </ac:spMkLst>
        </pc:spChg>
        <pc:spChg chg="add mod">
          <ac:chgData name="Cairns, Kathleen" userId="f0c2fb82-1913-4ba1-a9e3-10d4227d0e67" providerId="ADAL" clId="{AB402FAC-37B0-4801-B0BC-A9274C393DA4}" dt="2021-02-16T21:49:28.862" v="431"/>
          <ac:spMkLst>
            <pc:docMk/>
            <pc:sldMk cId="2321164584" sldId="313"/>
            <ac:spMk id="6" creationId="{6347AE1D-A79B-4111-B13D-54E9C7E2CFF8}"/>
          </ac:spMkLst>
        </pc:spChg>
      </pc:sldChg>
      <pc:sldChg chg="addSp modSp new mod">
        <pc:chgData name="Cairns, Kathleen" userId="f0c2fb82-1913-4ba1-a9e3-10d4227d0e67" providerId="ADAL" clId="{AB402FAC-37B0-4801-B0BC-A9274C393DA4}" dt="2021-02-16T21:49:53.539" v="437" actId="122"/>
        <pc:sldMkLst>
          <pc:docMk/>
          <pc:sldMk cId="60755096" sldId="314"/>
        </pc:sldMkLst>
        <pc:spChg chg="mod">
          <ac:chgData name="Cairns, Kathleen" userId="f0c2fb82-1913-4ba1-a9e3-10d4227d0e67" providerId="ADAL" clId="{AB402FAC-37B0-4801-B0BC-A9274C393DA4}" dt="2021-02-16T21:49:53.539" v="437" actId="122"/>
          <ac:spMkLst>
            <pc:docMk/>
            <pc:sldMk cId="60755096" sldId="314"/>
            <ac:spMk id="3" creationId="{4F6CB772-45C7-47D9-992B-85B31D6AC417}"/>
          </ac:spMkLst>
        </pc:spChg>
        <pc:spChg chg="add mod">
          <ac:chgData name="Cairns, Kathleen" userId="f0c2fb82-1913-4ba1-a9e3-10d4227d0e67" providerId="ADAL" clId="{AB402FAC-37B0-4801-B0BC-A9274C393DA4}" dt="2021-02-16T21:49:46.868" v="435"/>
          <ac:spMkLst>
            <pc:docMk/>
            <pc:sldMk cId="60755096" sldId="314"/>
            <ac:spMk id="4" creationId="{E7D974E6-81CD-4848-8CA4-4AA8AAD00CCD}"/>
          </ac:spMkLst>
        </pc:spChg>
      </pc:sldChg>
      <pc:sldChg chg="addSp modSp new mod">
        <pc:chgData name="Cairns, Kathleen" userId="f0c2fb82-1913-4ba1-a9e3-10d4227d0e67" providerId="ADAL" clId="{AB402FAC-37B0-4801-B0BC-A9274C393DA4}" dt="2021-02-16T21:50:08.564" v="442"/>
        <pc:sldMkLst>
          <pc:docMk/>
          <pc:sldMk cId="486665045" sldId="315"/>
        </pc:sldMkLst>
        <pc:spChg chg="mod">
          <ac:chgData name="Cairns, Kathleen" userId="f0c2fb82-1913-4ba1-a9e3-10d4227d0e67" providerId="ADAL" clId="{AB402FAC-37B0-4801-B0BC-A9274C393DA4}" dt="2021-02-16T21:50:07.909" v="441" actId="20577"/>
          <ac:spMkLst>
            <pc:docMk/>
            <pc:sldMk cId="486665045" sldId="315"/>
            <ac:spMk id="3" creationId="{B79FEE22-106F-4102-9F6D-A32444C29F68}"/>
          </ac:spMkLst>
        </pc:spChg>
        <pc:spChg chg="add mod">
          <ac:chgData name="Cairns, Kathleen" userId="f0c2fb82-1913-4ba1-a9e3-10d4227d0e67" providerId="ADAL" clId="{AB402FAC-37B0-4801-B0BC-A9274C393DA4}" dt="2021-02-16T21:50:08.564" v="442"/>
          <ac:spMkLst>
            <pc:docMk/>
            <pc:sldMk cId="486665045" sldId="315"/>
            <ac:spMk id="4" creationId="{EEB5132E-CDB1-4C8B-9095-00B9C2824B27}"/>
          </ac:spMkLst>
        </pc:spChg>
      </pc:sldChg>
      <pc:sldChg chg="addSp delSp modSp new mod addCm modCm">
        <pc:chgData name="Cairns, Kathleen" userId="f0c2fb82-1913-4ba1-a9e3-10d4227d0e67" providerId="ADAL" clId="{AB402FAC-37B0-4801-B0BC-A9274C393DA4}" dt="2021-02-16T21:51:51.538" v="449"/>
        <pc:sldMkLst>
          <pc:docMk/>
          <pc:sldMk cId="3260791854" sldId="316"/>
        </pc:sldMkLst>
        <pc:spChg chg="mod">
          <ac:chgData name="Cairns, Kathleen" userId="f0c2fb82-1913-4ba1-a9e3-10d4227d0e67" providerId="ADAL" clId="{AB402FAC-37B0-4801-B0BC-A9274C393DA4}" dt="2021-02-16T21:51:49.082" v="448" actId="122"/>
          <ac:spMkLst>
            <pc:docMk/>
            <pc:sldMk cId="3260791854" sldId="316"/>
            <ac:spMk id="3" creationId="{62E1B9C8-2813-433D-AB57-60BAA35E23B7}"/>
          </ac:spMkLst>
        </pc:spChg>
        <pc:spChg chg="add del">
          <ac:chgData name="Cairns, Kathleen" userId="f0c2fb82-1913-4ba1-a9e3-10d4227d0e67" providerId="ADAL" clId="{AB402FAC-37B0-4801-B0BC-A9274C393DA4}" dt="2021-02-16T21:11:22.786" v="247" actId="22"/>
          <ac:spMkLst>
            <pc:docMk/>
            <pc:sldMk cId="3260791854" sldId="316"/>
            <ac:spMk id="5" creationId="{A6C78FF5-7990-4CFC-AB64-F33FE5106C4B}"/>
          </ac:spMkLst>
        </pc:spChg>
        <pc:spChg chg="add mod">
          <ac:chgData name="Cairns, Kathleen" userId="f0c2fb82-1913-4ba1-a9e3-10d4227d0e67" providerId="ADAL" clId="{AB402FAC-37B0-4801-B0BC-A9274C393DA4}" dt="2021-02-16T21:51:51.538" v="449"/>
          <ac:spMkLst>
            <pc:docMk/>
            <pc:sldMk cId="3260791854" sldId="316"/>
            <ac:spMk id="6" creationId="{FB39B087-AAB0-43D0-B8BA-26232FAD827D}"/>
          </ac:spMkLst>
        </pc:spChg>
      </pc:sldChg>
      <pc:sldChg chg="addSp modSp new mod">
        <pc:chgData name="Cairns, Kathleen" userId="f0c2fb82-1913-4ba1-a9e3-10d4227d0e67" providerId="ADAL" clId="{AB402FAC-37B0-4801-B0BC-A9274C393DA4}" dt="2021-02-16T21:52:04.668" v="454"/>
        <pc:sldMkLst>
          <pc:docMk/>
          <pc:sldMk cId="858062644" sldId="317"/>
        </pc:sldMkLst>
        <pc:spChg chg="mod">
          <ac:chgData name="Cairns, Kathleen" userId="f0c2fb82-1913-4ba1-a9e3-10d4227d0e67" providerId="ADAL" clId="{AB402FAC-37B0-4801-B0BC-A9274C393DA4}" dt="2021-02-16T21:52:04.012" v="453" actId="20577"/>
          <ac:spMkLst>
            <pc:docMk/>
            <pc:sldMk cId="858062644" sldId="317"/>
            <ac:spMk id="3" creationId="{EBCE5628-6AE1-4F48-8AD4-4EE6A83BC1E9}"/>
          </ac:spMkLst>
        </pc:spChg>
        <pc:spChg chg="add mod">
          <ac:chgData name="Cairns, Kathleen" userId="f0c2fb82-1913-4ba1-a9e3-10d4227d0e67" providerId="ADAL" clId="{AB402FAC-37B0-4801-B0BC-A9274C393DA4}" dt="2021-02-16T21:52:04.668" v="454"/>
          <ac:spMkLst>
            <pc:docMk/>
            <pc:sldMk cId="858062644" sldId="317"/>
            <ac:spMk id="4" creationId="{98BA3054-C4C5-49C3-89D9-FE1E2D4F3D39}"/>
          </ac:spMkLst>
        </pc:spChg>
      </pc:sldChg>
      <pc:sldChg chg="addSp modSp new mod">
        <pc:chgData name="Cairns, Kathleen" userId="f0c2fb82-1913-4ba1-a9e3-10d4227d0e67" providerId="ADAL" clId="{AB402FAC-37B0-4801-B0BC-A9274C393DA4}" dt="2021-02-16T21:52:23.437" v="460"/>
        <pc:sldMkLst>
          <pc:docMk/>
          <pc:sldMk cId="1840535552" sldId="318"/>
        </pc:sldMkLst>
        <pc:spChg chg="mod">
          <ac:chgData name="Cairns, Kathleen" userId="f0c2fb82-1913-4ba1-a9e3-10d4227d0e67" providerId="ADAL" clId="{AB402FAC-37B0-4801-B0BC-A9274C393DA4}" dt="2021-02-16T21:52:22.892" v="459" actId="20577"/>
          <ac:spMkLst>
            <pc:docMk/>
            <pc:sldMk cId="1840535552" sldId="318"/>
            <ac:spMk id="3" creationId="{4A84688F-F16C-4C61-A3D4-C1261719C5E7}"/>
          </ac:spMkLst>
        </pc:spChg>
        <pc:spChg chg="add mod">
          <ac:chgData name="Cairns, Kathleen" userId="f0c2fb82-1913-4ba1-a9e3-10d4227d0e67" providerId="ADAL" clId="{AB402FAC-37B0-4801-B0BC-A9274C393DA4}" dt="2021-02-16T21:52:23.437" v="460"/>
          <ac:spMkLst>
            <pc:docMk/>
            <pc:sldMk cId="1840535552" sldId="318"/>
            <ac:spMk id="4" creationId="{4370645C-3A31-49F9-8198-B65356E39E75}"/>
          </ac:spMkLst>
        </pc:spChg>
      </pc:sldChg>
      <pc:sldChg chg="addSp modSp new mod">
        <pc:chgData name="Cairns, Kathleen" userId="f0c2fb82-1913-4ba1-a9e3-10d4227d0e67" providerId="ADAL" clId="{AB402FAC-37B0-4801-B0BC-A9274C393DA4}" dt="2021-02-16T21:52:37.760" v="466"/>
        <pc:sldMkLst>
          <pc:docMk/>
          <pc:sldMk cId="676044307" sldId="319"/>
        </pc:sldMkLst>
        <pc:spChg chg="mod">
          <ac:chgData name="Cairns, Kathleen" userId="f0c2fb82-1913-4ba1-a9e3-10d4227d0e67" providerId="ADAL" clId="{AB402FAC-37B0-4801-B0BC-A9274C393DA4}" dt="2021-02-16T21:52:37.077" v="465" actId="20577"/>
          <ac:spMkLst>
            <pc:docMk/>
            <pc:sldMk cId="676044307" sldId="319"/>
            <ac:spMk id="3" creationId="{79B4C961-26A8-4EB3-999B-8FB2155EEDFF}"/>
          </ac:spMkLst>
        </pc:spChg>
        <pc:spChg chg="add mod">
          <ac:chgData name="Cairns, Kathleen" userId="f0c2fb82-1913-4ba1-a9e3-10d4227d0e67" providerId="ADAL" clId="{AB402FAC-37B0-4801-B0BC-A9274C393DA4}" dt="2021-02-16T21:52:37.760" v="466"/>
          <ac:spMkLst>
            <pc:docMk/>
            <pc:sldMk cId="676044307" sldId="319"/>
            <ac:spMk id="4" creationId="{3203A5BC-F193-4C8A-8656-E45146F10323}"/>
          </ac:spMkLst>
        </pc:spChg>
      </pc:sldChg>
      <pc:sldChg chg="modSp new mod">
        <pc:chgData name="Cairns, Kathleen" userId="f0c2fb82-1913-4ba1-a9e3-10d4227d0e67" providerId="ADAL" clId="{AB402FAC-37B0-4801-B0BC-A9274C393DA4}" dt="2021-02-16T22:00:38.305" v="562" actId="20577"/>
        <pc:sldMkLst>
          <pc:docMk/>
          <pc:sldMk cId="273991848" sldId="320"/>
        </pc:sldMkLst>
        <pc:spChg chg="mod">
          <ac:chgData name="Cairns, Kathleen" userId="f0c2fb82-1913-4ba1-a9e3-10d4227d0e67" providerId="ADAL" clId="{AB402FAC-37B0-4801-B0BC-A9274C393DA4}" dt="2021-02-16T22:00:38.305" v="562" actId="20577"/>
          <ac:spMkLst>
            <pc:docMk/>
            <pc:sldMk cId="273991848" sldId="320"/>
            <ac:spMk id="2" creationId="{FAB07437-75BA-41C1-BD1D-D5094CC5C9EF}"/>
          </ac:spMkLst>
        </pc:spChg>
        <pc:spChg chg="mod">
          <ac:chgData name="Cairns, Kathleen" userId="f0c2fb82-1913-4ba1-a9e3-10d4227d0e67" providerId="ADAL" clId="{AB402FAC-37B0-4801-B0BC-A9274C393DA4}" dt="2021-02-16T21:15:10.588" v="283" actId="20577"/>
          <ac:spMkLst>
            <pc:docMk/>
            <pc:sldMk cId="273991848" sldId="320"/>
            <ac:spMk id="3" creationId="{899CA6FA-D42D-4293-8283-669162EFF37D}"/>
          </ac:spMkLst>
        </pc:spChg>
      </pc:sldChg>
      <pc:sldChg chg="addSp modSp new mod">
        <pc:chgData name="Cairns, Kathleen" userId="f0c2fb82-1913-4ba1-a9e3-10d4227d0e67" providerId="ADAL" clId="{AB402FAC-37B0-4801-B0BC-A9274C393DA4}" dt="2021-02-16T21:53:15.577" v="469"/>
        <pc:sldMkLst>
          <pc:docMk/>
          <pc:sldMk cId="3780046700" sldId="321"/>
        </pc:sldMkLst>
        <pc:spChg chg="mod">
          <ac:chgData name="Cairns, Kathleen" userId="f0c2fb82-1913-4ba1-a9e3-10d4227d0e67" providerId="ADAL" clId="{AB402FAC-37B0-4801-B0BC-A9274C393DA4}" dt="2021-02-16T21:53:12.024" v="468" actId="122"/>
          <ac:spMkLst>
            <pc:docMk/>
            <pc:sldMk cId="3780046700" sldId="321"/>
            <ac:spMk id="3" creationId="{2E978498-4495-4E09-A3A3-4E051347E53B}"/>
          </ac:spMkLst>
        </pc:spChg>
        <pc:spChg chg="add mod">
          <ac:chgData name="Cairns, Kathleen" userId="f0c2fb82-1913-4ba1-a9e3-10d4227d0e67" providerId="ADAL" clId="{AB402FAC-37B0-4801-B0BC-A9274C393DA4}" dt="2021-02-16T21:53:15.577" v="469"/>
          <ac:spMkLst>
            <pc:docMk/>
            <pc:sldMk cId="3780046700" sldId="321"/>
            <ac:spMk id="4" creationId="{1802543F-804C-42E6-A631-16ED114CE2A4}"/>
          </ac:spMkLst>
        </pc:spChg>
      </pc:sldChg>
      <pc:sldChg chg="addSp modSp new mod">
        <pc:chgData name="Cairns, Kathleen" userId="f0c2fb82-1913-4ba1-a9e3-10d4227d0e67" providerId="ADAL" clId="{AB402FAC-37B0-4801-B0BC-A9274C393DA4}" dt="2021-02-16T21:53:29.177" v="474"/>
        <pc:sldMkLst>
          <pc:docMk/>
          <pc:sldMk cId="3670040208" sldId="322"/>
        </pc:sldMkLst>
        <pc:spChg chg="mod">
          <ac:chgData name="Cairns, Kathleen" userId="f0c2fb82-1913-4ba1-a9e3-10d4227d0e67" providerId="ADAL" clId="{AB402FAC-37B0-4801-B0BC-A9274C393DA4}" dt="2021-02-16T21:53:28.581" v="473" actId="20577"/>
          <ac:spMkLst>
            <pc:docMk/>
            <pc:sldMk cId="3670040208" sldId="322"/>
            <ac:spMk id="3" creationId="{1FF1EE2B-5747-4069-91F3-015413ADFC8B}"/>
          </ac:spMkLst>
        </pc:spChg>
        <pc:spChg chg="add mod">
          <ac:chgData name="Cairns, Kathleen" userId="f0c2fb82-1913-4ba1-a9e3-10d4227d0e67" providerId="ADAL" clId="{AB402FAC-37B0-4801-B0BC-A9274C393DA4}" dt="2021-02-16T21:53:29.177" v="474"/>
          <ac:spMkLst>
            <pc:docMk/>
            <pc:sldMk cId="3670040208" sldId="322"/>
            <ac:spMk id="4" creationId="{5130A980-8FDC-4FAD-83E5-40BAA19F3BBA}"/>
          </ac:spMkLst>
        </pc:spChg>
      </pc:sldChg>
      <pc:sldChg chg="addSp modSp new mod">
        <pc:chgData name="Cairns, Kathleen" userId="f0c2fb82-1913-4ba1-a9e3-10d4227d0e67" providerId="ADAL" clId="{AB402FAC-37B0-4801-B0BC-A9274C393DA4}" dt="2021-02-16T21:53:49.307" v="479" actId="122"/>
        <pc:sldMkLst>
          <pc:docMk/>
          <pc:sldMk cId="2685655160" sldId="323"/>
        </pc:sldMkLst>
        <pc:spChg chg="mod">
          <ac:chgData name="Cairns, Kathleen" userId="f0c2fb82-1913-4ba1-a9e3-10d4227d0e67" providerId="ADAL" clId="{AB402FAC-37B0-4801-B0BC-A9274C393DA4}" dt="2021-02-16T21:53:49.307" v="479" actId="122"/>
          <ac:spMkLst>
            <pc:docMk/>
            <pc:sldMk cId="2685655160" sldId="323"/>
            <ac:spMk id="3" creationId="{9CF8E12B-297B-4985-B16D-B7F50FA73424}"/>
          </ac:spMkLst>
        </pc:spChg>
        <pc:spChg chg="add mod">
          <ac:chgData name="Cairns, Kathleen" userId="f0c2fb82-1913-4ba1-a9e3-10d4227d0e67" providerId="ADAL" clId="{AB402FAC-37B0-4801-B0BC-A9274C393DA4}" dt="2021-02-16T21:53:45.215" v="478"/>
          <ac:spMkLst>
            <pc:docMk/>
            <pc:sldMk cId="2685655160" sldId="323"/>
            <ac:spMk id="4" creationId="{F737105B-0609-48D6-AED0-60C7C34C9769}"/>
          </ac:spMkLst>
        </pc:spChg>
      </pc:sldChg>
      <pc:sldChg chg="addSp modSp new mod">
        <pc:chgData name="Cairns, Kathleen" userId="f0c2fb82-1913-4ba1-a9e3-10d4227d0e67" providerId="ADAL" clId="{AB402FAC-37B0-4801-B0BC-A9274C393DA4}" dt="2021-02-16T21:54:03.344" v="484"/>
        <pc:sldMkLst>
          <pc:docMk/>
          <pc:sldMk cId="3998927389" sldId="324"/>
        </pc:sldMkLst>
        <pc:spChg chg="mod">
          <ac:chgData name="Cairns, Kathleen" userId="f0c2fb82-1913-4ba1-a9e3-10d4227d0e67" providerId="ADAL" clId="{AB402FAC-37B0-4801-B0BC-A9274C393DA4}" dt="2021-02-16T21:54:02.672" v="483" actId="20577"/>
          <ac:spMkLst>
            <pc:docMk/>
            <pc:sldMk cId="3998927389" sldId="324"/>
            <ac:spMk id="3" creationId="{0D9F2938-8BB3-470D-9C4B-3698E2B3C8DF}"/>
          </ac:spMkLst>
        </pc:spChg>
        <pc:spChg chg="add mod">
          <ac:chgData name="Cairns, Kathleen" userId="f0c2fb82-1913-4ba1-a9e3-10d4227d0e67" providerId="ADAL" clId="{AB402FAC-37B0-4801-B0BC-A9274C393DA4}" dt="2021-02-16T21:54:03.344" v="484"/>
          <ac:spMkLst>
            <pc:docMk/>
            <pc:sldMk cId="3998927389" sldId="324"/>
            <ac:spMk id="4" creationId="{A7A4D8EB-3482-4125-8453-B696BC263C0F}"/>
          </ac:spMkLst>
        </pc:spChg>
      </pc:sldChg>
      <pc:sldChg chg="addSp modSp new mod">
        <pc:chgData name="Cairns, Kathleen" userId="f0c2fb82-1913-4ba1-a9e3-10d4227d0e67" providerId="ADAL" clId="{AB402FAC-37B0-4801-B0BC-A9274C393DA4}" dt="2021-02-16T21:58:01.246" v="494"/>
        <pc:sldMkLst>
          <pc:docMk/>
          <pc:sldMk cId="2422670977" sldId="325"/>
        </pc:sldMkLst>
        <pc:spChg chg="mod">
          <ac:chgData name="Cairns, Kathleen" userId="f0c2fb82-1913-4ba1-a9e3-10d4227d0e67" providerId="ADAL" clId="{AB402FAC-37B0-4801-B0BC-A9274C393DA4}" dt="2021-02-16T21:57:44.917" v="493" actId="5793"/>
          <ac:spMkLst>
            <pc:docMk/>
            <pc:sldMk cId="2422670977" sldId="325"/>
            <ac:spMk id="3" creationId="{2BFE5AAB-F247-49CE-85E5-98483BCDD991}"/>
          </ac:spMkLst>
        </pc:spChg>
        <pc:spChg chg="add mod">
          <ac:chgData name="Cairns, Kathleen" userId="f0c2fb82-1913-4ba1-a9e3-10d4227d0e67" providerId="ADAL" clId="{AB402FAC-37B0-4801-B0BC-A9274C393DA4}" dt="2021-02-16T21:58:01.246" v="494"/>
          <ac:spMkLst>
            <pc:docMk/>
            <pc:sldMk cId="2422670977" sldId="325"/>
            <ac:spMk id="4" creationId="{38CB4B2B-0F3A-4A5D-9A6E-CF6659621A89}"/>
          </ac:spMkLst>
        </pc:spChg>
      </pc:sldChg>
      <pc:sldChg chg="modSp new del mod">
        <pc:chgData name="Cairns, Kathleen" userId="f0c2fb82-1913-4ba1-a9e3-10d4227d0e67" providerId="ADAL" clId="{AB402FAC-37B0-4801-B0BC-A9274C393DA4}" dt="2021-02-16T21:21:54.913" v="336" actId="47"/>
        <pc:sldMkLst>
          <pc:docMk/>
          <pc:sldMk cId="2713456923" sldId="325"/>
        </pc:sldMkLst>
        <pc:spChg chg="mod">
          <ac:chgData name="Cairns, Kathleen" userId="f0c2fb82-1913-4ba1-a9e3-10d4227d0e67" providerId="ADAL" clId="{AB402FAC-37B0-4801-B0BC-A9274C393DA4}" dt="2021-02-16T21:19:27.184" v="301" actId="12"/>
          <ac:spMkLst>
            <pc:docMk/>
            <pc:sldMk cId="2713456923" sldId="325"/>
            <ac:spMk id="3" creationId="{CEF68B2A-BFD0-48A2-B0B8-57675DB91E49}"/>
          </ac:spMkLst>
        </pc:spChg>
      </pc:sldChg>
    </pc:docChg>
  </pc:docChgLst>
  <pc:docChgLst>
    <pc:chgData name="Morris, Tracie Greenway" userId="S::tmorris@fdic.gov::2be9a26c-3391-49cc-8546-77551a29fb71" providerId="AD" clId="Web-{F5ED777C-CB76-ECDC-D5C8-94F8AE0BB499}"/>
    <pc:docChg chg="modSld">
      <pc:chgData name="Morris, Tracie Greenway" userId="S::tmorris@fdic.gov::2be9a26c-3391-49cc-8546-77551a29fb71" providerId="AD" clId="Web-{F5ED777C-CB76-ECDC-D5C8-94F8AE0BB499}" dt="2022-12-04T18:23:34.504" v="63"/>
      <pc:docMkLst>
        <pc:docMk/>
      </pc:docMkLst>
      <pc:sldChg chg="modSp">
        <pc:chgData name="Morris, Tracie Greenway" userId="S::tmorris@fdic.gov::2be9a26c-3391-49cc-8546-77551a29fb71" providerId="AD" clId="Web-{F5ED777C-CB76-ECDC-D5C8-94F8AE0BB499}" dt="2022-12-04T18:07:26.497" v="3"/>
        <pc:sldMkLst>
          <pc:docMk/>
          <pc:sldMk cId="109857222" sldId="256"/>
        </pc:sldMkLst>
        <pc:spChg chg="mod">
          <ac:chgData name="Morris, Tracie Greenway" userId="S::tmorris@fdic.gov::2be9a26c-3391-49cc-8546-77551a29fb71" providerId="AD" clId="Web-{F5ED777C-CB76-ECDC-D5C8-94F8AE0BB499}" dt="2022-12-04T18:06:49.857" v="1"/>
          <ac:spMkLst>
            <pc:docMk/>
            <pc:sldMk cId="109857222" sldId="256"/>
            <ac:spMk id="6" creationId="{00000000-0000-0000-0000-000000000000}"/>
          </ac:spMkLst>
        </pc:spChg>
        <pc:picChg chg="mod">
          <ac:chgData name="Morris, Tracie Greenway" userId="S::tmorris@fdic.gov::2be9a26c-3391-49cc-8546-77551a29fb71" providerId="AD" clId="Web-{F5ED777C-CB76-ECDC-D5C8-94F8AE0BB499}" dt="2022-12-04T18:06:35.497" v="0"/>
          <ac:picMkLst>
            <pc:docMk/>
            <pc:sldMk cId="109857222" sldId="256"/>
            <ac:picMk id="3" creationId="{00000000-0000-0000-0000-000000000000}"/>
          </ac:picMkLst>
        </pc:picChg>
        <pc:picChg chg="mod">
          <ac:chgData name="Morris, Tracie Greenway" userId="S::tmorris@fdic.gov::2be9a26c-3391-49cc-8546-77551a29fb71" providerId="AD" clId="Web-{F5ED777C-CB76-ECDC-D5C8-94F8AE0BB499}" dt="2022-12-04T18:07:12.466" v="2"/>
          <ac:picMkLst>
            <pc:docMk/>
            <pc:sldMk cId="109857222" sldId="256"/>
            <ac:picMk id="8" creationId="{00000000-0000-0000-0000-000000000000}"/>
          </ac:picMkLst>
        </pc:picChg>
        <pc:picChg chg="mod">
          <ac:chgData name="Morris, Tracie Greenway" userId="S::tmorris@fdic.gov::2be9a26c-3391-49cc-8546-77551a29fb71" providerId="AD" clId="Web-{F5ED777C-CB76-ECDC-D5C8-94F8AE0BB499}" dt="2022-12-04T18:07:26.497" v="3"/>
          <ac:picMkLst>
            <pc:docMk/>
            <pc:sldMk cId="109857222" sldId="256"/>
            <ac:picMk id="9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F5ED777C-CB76-ECDC-D5C8-94F8AE0BB499}" dt="2022-12-04T18:07:42.544" v="4"/>
        <pc:sldMkLst>
          <pc:docMk/>
          <pc:sldMk cId="2054061278" sldId="257"/>
        </pc:sldMkLst>
        <pc:picChg chg="mod">
          <ac:chgData name="Morris, Tracie Greenway" userId="S::tmorris@fdic.gov::2be9a26c-3391-49cc-8546-77551a29fb71" providerId="AD" clId="Web-{F5ED777C-CB76-ECDC-D5C8-94F8AE0BB499}" dt="2022-12-04T18:07:42.544" v="4"/>
          <ac:picMkLst>
            <pc:docMk/>
            <pc:sldMk cId="2054061278" sldId="257"/>
            <ac:picMk id="5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F5ED777C-CB76-ECDC-D5C8-94F8AE0BB499}" dt="2022-12-04T18:08:07.029" v="5"/>
        <pc:sldMkLst>
          <pc:docMk/>
          <pc:sldMk cId="1778636756" sldId="262"/>
        </pc:sldMkLst>
        <pc:picChg chg="mod">
          <ac:chgData name="Morris, Tracie Greenway" userId="S::tmorris@fdic.gov::2be9a26c-3391-49cc-8546-77551a29fb71" providerId="AD" clId="Web-{F5ED777C-CB76-ECDC-D5C8-94F8AE0BB499}" dt="2022-12-04T18:08:07.029" v="5"/>
          <ac:picMkLst>
            <pc:docMk/>
            <pc:sldMk cId="1778636756" sldId="262"/>
            <ac:picMk id="5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F5ED777C-CB76-ECDC-D5C8-94F8AE0BB499}" dt="2022-12-04T18:23:03.926" v="61"/>
        <pc:sldMkLst>
          <pc:docMk/>
          <pc:sldMk cId="1430117316" sldId="274"/>
        </pc:sldMkLst>
        <pc:spChg chg="mod">
          <ac:chgData name="Morris, Tracie Greenway" userId="S::tmorris@fdic.gov::2be9a26c-3391-49cc-8546-77551a29fb71" providerId="AD" clId="Web-{F5ED777C-CB76-ECDC-D5C8-94F8AE0BB499}" dt="2022-12-04T18:22:19.379" v="57"/>
          <ac:spMkLst>
            <pc:docMk/>
            <pc:sldMk cId="1430117316" sldId="274"/>
            <ac:spMk id="6" creationId="{00000000-0000-0000-0000-000000000000}"/>
          </ac:spMkLst>
        </pc:spChg>
        <pc:spChg chg="mod">
          <ac:chgData name="Morris, Tracie Greenway" userId="S::tmorris@fdic.gov::2be9a26c-3391-49cc-8546-77551a29fb71" providerId="AD" clId="Web-{F5ED777C-CB76-ECDC-D5C8-94F8AE0BB499}" dt="2022-12-04T18:22:38.082" v="59"/>
          <ac:spMkLst>
            <pc:docMk/>
            <pc:sldMk cId="1430117316" sldId="274"/>
            <ac:spMk id="7" creationId="{00000000-0000-0000-0000-000000000000}"/>
          </ac:spMkLst>
        </pc:spChg>
        <pc:spChg chg="mod">
          <ac:chgData name="Morris, Tracie Greenway" userId="S::tmorris@fdic.gov::2be9a26c-3391-49cc-8546-77551a29fb71" providerId="AD" clId="Web-{F5ED777C-CB76-ECDC-D5C8-94F8AE0BB499}" dt="2022-12-04T18:22:52.191" v="60"/>
          <ac:spMkLst>
            <pc:docMk/>
            <pc:sldMk cId="1430117316" sldId="274"/>
            <ac:spMk id="8" creationId="{00000000-0000-0000-0000-000000000000}"/>
          </ac:spMkLst>
        </pc:spChg>
        <pc:picChg chg="mod">
          <ac:chgData name="Morris, Tracie Greenway" userId="S::tmorris@fdic.gov::2be9a26c-3391-49cc-8546-77551a29fb71" providerId="AD" clId="Web-{F5ED777C-CB76-ECDC-D5C8-94F8AE0BB499}" dt="2022-12-04T18:23:03.926" v="61"/>
          <ac:picMkLst>
            <pc:docMk/>
            <pc:sldMk cId="1430117316" sldId="274"/>
            <ac:picMk id="9" creationId="{00000000-0000-0000-0000-000000000000}"/>
          </ac:picMkLst>
        </pc:picChg>
        <pc:picChg chg="mod">
          <ac:chgData name="Morris, Tracie Greenway" userId="S::tmorris@fdic.gov::2be9a26c-3391-49cc-8546-77551a29fb71" providerId="AD" clId="Web-{F5ED777C-CB76-ECDC-D5C8-94F8AE0BB499}" dt="2022-12-04T18:22:28.035" v="58"/>
          <ac:picMkLst>
            <pc:docMk/>
            <pc:sldMk cId="1430117316" sldId="274"/>
            <ac:picMk id="10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F5ED777C-CB76-ECDC-D5C8-94F8AE0BB499}" dt="2022-12-04T18:23:34.504" v="63"/>
        <pc:sldMkLst>
          <pc:docMk/>
          <pc:sldMk cId="3909825995" sldId="275"/>
        </pc:sldMkLst>
        <pc:picChg chg="mod">
          <ac:chgData name="Morris, Tracie Greenway" userId="S::tmorris@fdic.gov::2be9a26c-3391-49cc-8546-77551a29fb71" providerId="AD" clId="Web-{F5ED777C-CB76-ECDC-D5C8-94F8AE0BB499}" dt="2022-12-04T18:23:16.629" v="62"/>
          <ac:picMkLst>
            <pc:docMk/>
            <pc:sldMk cId="3909825995" sldId="275"/>
            <ac:picMk id="8" creationId="{594D8876-A0C1-42A8-A727-93AAC3A269C4}"/>
          </ac:picMkLst>
        </pc:picChg>
        <pc:picChg chg="mod">
          <ac:chgData name="Morris, Tracie Greenway" userId="S::tmorris@fdic.gov::2be9a26c-3391-49cc-8546-77551a29fb71" providerId="AD" clId="Web-{F5ED777C-CB76-ECDC-D5C8-94F8AE0BB499}" dt="2022-12-04T18:23:34.504" v="63"/>
          <ac:picMkLst>
            <pc:docMk/>
            <pc:sldMk cId="3909825995" sldId="275"/>
            <ac:picMk id="9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F5ED777C-CB76-ECDC-D5C8-94F8AE0BB499}" dt="2022-12-04T18:09:06.638" v="6"/>
        <pc:sldMkLst>
          <pc:docMk/>
          <pc:sldMk cId="3719444369" sldId="298"/>
        </pc:sldMkLst>
        <pc:picChg chg="mod">
          <ac:chgData name="Morris, Tracie Greenway" userId="S::tmorris@fdic.gov::2be9a26c-3391-49cc-8546-77551a29fb71" providerId="AD" clId="Web-{F5ED777C-CB76-ECDC-D5C8-94F8AE0BB499}" dt="2022-12-04T18:09:06.638" v="6"/>
          <ac:picMkLst>
            <pc:docMk/>
            <pc:sldMk cId="3719444369" sldId="298"/>
            <ac:picMk id="2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F5ED777C-CB76-ECDC-D5C8-94F8AE0BB499}" dt="2022-12-04T18:16:29.123" v="34"/>
        <pc:sldMkLst>
          <pc:docMk/>
          <pc:sldMk cId="459660956" sldId="299"/>
        </pc:sldMkLst>
        <pc:picChg chg="mod">
          <ac:chgData name="Morris, Tracie Greenway" userId="S::tmorris@fdic.gov::2be9a26c-3391-49cc-8546-77551a29fb71" providerId="AD" clId="Web-{F5ED777C-CB76-ECDC-D5C8-94F8AE0BB499}" dt="2022-12-04T18:16:29.123" v="34"/>
          <ac:picMkLst>
            <pc:docMk/>
            <pc:sldMk cId="459660956" sldId="299"/>
            <ac:picMk id="5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F5ED777C-CB76-ECDC-D5C8-94F8AE0BB499}" dt="2022-12-04T18:18:26.519" v="42"/>
        <pc:sldMkLst>
          <pc:docMk/>
          <pc:sldMk cId="2799975368" sldId="300"/>
        </pc:sldMkLst>
        <pc:picChg chg="mod">
          <ac:chgData name="Morris, Tracie Greenway" userId="S::tmorris@fdic.gov::2be9a26c-3391-49cc-8546-77551a29fb71" providerId="AD" clId="Web-{F5ED777C-CB76-ECDC-D5C8-94F8AE0BB499}" dt="2022-12-04T18:18:26.519" v="42"/>
          <ac:picMkLst>
            <pc:docMk/>
            <pc:sldMk cId="2799975368" sldId="300"/>
            <ac:picMk id="4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F5ED777C-CB76-ECDC-D5C8-94F8AE0BB499}" dt="2022-12-04T18:20:36.644" v="49"/>
        <pc:sldMkLst>
          <pc:docMk/>
          <pc:sldMk cId="2887630103" sldId="304"/>
        </pc:sldMkLst>
        <pc:picChg chg="mod">
          <ac:chgData name="Morris, Tracie Greenway" userId="S::tmorris@fdic.gov::2be9a26c-3391-49cc-8546-77551a29fb71" providerId="AD" clId="Web-{F5ED777C-CB76-ECDC-D5C8-94F8AE0BB499}" dt="2022-12-04T18:20:36.644" v="49"/>
          <ac:picMkLst>
            <pc:docMk/>
            <pc:sldMk cId="2887630103" sldId="304"/>
            <ac:picMk id="5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F5ED777C-CB76-ECDC-D5C8-94F8AE0BB499}" dt="2022-12-04T18:21:40.269" v="53"/>
        <pc:sldMkLst>
          <pc:docMk/>
          <pc:sldMk cId="2373306921" sldId="306"/>
        </pc:sldMkLst>
        <pc:spChg chg="mod">
          <ac:chgData name="Morris, Tracie Greenway" userId="S::tmorris@fdic.gov::2be9a26c-3391-49cc-8546-77551a29fb71" providerId="AD" clId="Web-{F5ED777C-CB76-ECDC-D5C8-94F8AE0BB499}" dt="2022-12-04T18:21:40.269" v="53"/>
          <ac:spMkLst>
            <pc:docMk/>
            <pc:sldMk cId="2373306921" sldId="306"/>
            <ac:spMk id="5" creationId="{00000000-0000-0000-0000-000000000000}"/>
          </ac:spMkLst>
        </pc:spChg>
        <pc:picChg chg="mod">
          <ac:chgData name="Morris, Tracie Greenway" userId="S::tmorris@fdic.gov::2be9a26c-3391-49cc-8546-77551a29fb71" providerId="AD" clId="Web-{F5ED777C-CB76-ECDC-D5C8-94F8AE0BB499}" dt="2022-12-04T18:21:33.207" v="52"/>
          <ac:picMkLst>
            <pc:docMk/>
            <pc:sldMk cId="2373306921" sldId="306"/>
            <ac:picMk id="9" creationId="{00000000-0000-0000-0000-000000000000}"/>
          </ac:picMkLst>
        </pc:picChg>
      </pc:sldChg>
      <pc:sldChg chg="addSp delSp modSp">
        <pc:chgData name="Morris, Tracie Greenway" userId="S::tmorris@fdic.gov::2be9a26c-3391-49cc-8546-77551a29fb71" providerId="AD" clId="Web-{F5ED777C-CB76-ECDC-D5C8-94F8AE0BB499}" dt="2022-12-04T18:10:30.763" v="11"/>
        <pc:sldMkLst>
          <pc:docMk/>
          <pc:sldMk cId="1430379856" sldId="311"/>
        </pc:sldMkLst>
        <pc:spChg chg="del">
          <ac:chgData name="Morris, Tracie Greenway" userId="S::tmorris@fdic.gov::2be9a26c-3391-49cc-8546-77551a29fb71" providerId="AD" clId="Web-{F5ED777C-CB76-ECDC-D5C8-94F8AE0BB499}" dt="2022-12-04T18:10:30.763" v="11"/>
          <ac:spMkLst>
            <pc:docMk/>
            <pc:sldMk cId="1430379856" sldId="311"/>
            <ac:spMk id="3" creationId="{B09D9B8C-3690-4942-A5B6-50795BAA0E9F}"/>
          </ac:spMkLst>
        </pc:spChg>
        <pc:spChg chg="add mod">
          <ac:chgData name="Morris, Tracie Greenway" userId="S::tmorris@fdic.gov::2be9a26c-3391-49cc-8546-77551a29fb71" providerId="AD" clId="Web-{F5ED777C-CB76-ECDC-D5C8-94F8AE0BB499}" dt="2022-12-04T18:10:30.763" v="11"/>
          <ac:spMkLst>
            <pc:docMk/>
            <pc:sldMk cId="1430379856" sldId="311"/>
            <ac:spMk id="7" creationId="{EE94FA4E-126F-CFBE-AC3F-E638D28441D2}"/>
          </ac:spMkLst>
        </pc:spChg>
        <pc:picChg chg="mod">
          <ac:chgData name="Morris, Tracie Greenway" userId="S::tmorris@fdic.gov::2be9a26c-3391-49cc-8546-77551a29fb71" providerId="AD" clId="Web-{F5ED777C-CB76-ECDC-D5C8-94F8AE0BB499}" dt="2022-12-04T18:10:18.091" v="10"/>
          <ac:picMkLst>
            <pc:docMk/>
            <pc:sldMk cId="1430379856" sldId="311"/>
            <ac:picMk id="4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F5ED777C-CB76-ECDC-D5C8-94F8AE0BB499}" dt="2022-12-04T18:10:51.201" v="12"/>
        <pc:sldMkLst>
          <pc:docMk/>
          <pc:sldMk cId="2529652289" sldId="312"/>
        </pc:sldMkLst>
        <pc:picChg chg="mod">
          <ac:chgData name="Morris, Tracie Greenway" userId="S::tmorris@fdic.gov::2be9a26c-3391-49cc-8546-77551a29fb71" providerId="AD" clId="Web-{F5ED777C-CB76-ECDC-D5C8-94F8AE0BB499}" dt="2022-12-04T18:10:51.201" v="12"/>
          <ac:picMkLst>
            <pc:docMk/>
            <pc:sldMk cId="2529652289" sldId="312"/>
            <ac:picMk id="5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F5ED777C-CB76-ECDC-D5C8-94F8AE0BB499}" dt="2022-12-04T18:17:32.332" v="38"/>
        <pc:sldMkLst>
          <pc:docMk/>
          <pc:sldMk cId="3083037967" sldId="325"/>
        </pc:sldMkLst>
        <pc:picChg chg="mod">
          <ac:chgData name="Morris, Tracie Greenway" userId="S::tmorris@fdic.gov::2be9a26c-3391-49cc-8546-77551a29fb71" providerId="AD" clId="Web-{F5ED777C-CB76-ECDC-D5C8-94F8AE0BB499}" dt="2022-12-04T18:17:32.332" v="38"/>
          <ac:picMkLst>
            <pc:docMk/>
            <pc:sldMk cId="3083037967" sldId="325"/>
            <ac:picMk id="5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F5ED777C-CB76-ECDC-D5C8-94F8AE0BB499}" dt="2022-12-04T18:12:57.841" v="19"/>
        <pc:sldMkLst>
          <pc:docMk/>
          <pc:sldMk cId="2694183742" sldId="326"/>
        </pc:sldMkLst>
        <pc:spChg chg="mod">
          <ac:chgData name="Morris, Tracie Greenway" userId="S::tmorris@fdic.gov::2be9a26c-3391-49cc-8546-77551a29fb71" providerId="AD" clId="Web-{F5ED777C-CB76-ECDC-D5C8-94F8AE0BB499}" dt="2022-12-04T18:11:22.248" v="13"/>
          <ac:spMkLst>
            <pc:docMk/>
            <pc:sldMk cId="2694183742" sldId="326"/>
            <ac:spMk id="15" creationId="{00000000-0000-0000-0000-000000000000}"/>
          </ac:spMkLst>
        </pc:spChg>
        <pc:picChg chg="mod">
          <ac:chgData name="Morris, Tracie Greenway" userId="S::tmorris@fdic.gov::2be9a26c-3391-49cc-8546-77551a29fb71" providerId="AD" clId="Web-{F5ED777C-CB76-ECDC-D5C8-94F8AE0BB499}" dt="2022-12-04T18:12:45.248" v="18"/>
          <ac:picMkLst>
            <pc:docMk/>
            <pc:sldMk cId="2694183742" sldId="326"/>
            <ac:picMk id="3" creationId="{00000000-0000-0000-0000-000000000000}"/>
          </ac:picMkLst>
        </pc:picChg>
        <pc:picChg chg="mod">
          <ac:chgData name="Morris, Tracie Greenway" userId="S::tmorris@fdic.gov::2be9a26c-3391-49cc-8546-77551a29fb71" providerId="AD" clId="Web-{F5ED777C-CB76-ECDC-D5C8-94F8AE0BB499}" dt="2022-12-04T18:11:42.248" v="14"/>
          <ac:picMkLst>
            <pc:docMk/>
            <pc:sldMk cId="2694183742" sldId="326"/>
            <ac:picMk id="4" creationId="{00000000-0000-0000-0000-000000000000}"/>
          </ac:picMkLst>
        </pc:picChg>
        <pc:picChg chg="mod">
          <ac:chgData name="Morris, Tracie Greenway" userId="S::tmorris@fdic.gov::2be9a26c-3391-49cc-8546-77551a29fb71" providerId="AD" clId="Web-{F5ED777C-CB76-ECDC-D5C8-94F8AE0BB499}" dt="2022-12-04T18:11:53.951" v="15"/>
          <ac:picMkLst>
            <pc:docMk/>
            <pc:sldMk cId="2694183742" sldId="326"/>
            <ac:picMk id="5" creationId="{00000000-0000-0000-0000-000000000000}"/>
          </ac:picMkLst>
        </pc:picChg>
        <pc:picChg chg="mod">
          <ac:chgData name="Morris, Tracie Greenway" userId="S::tmorris@fdic.gov::2be9a26c-3391-49cc-8546-77551a29fb71" providerId="AD" clId="Web-{F5ED777C-CB76-ECDC-D5C8-94F8AE0BB499}" dt="2022-12-04T18:12:16.826" v="16"/>
          <ac:picMkLst>
            <pc:docMk/>
            <pc:sldMk cId="2694183742" sldId="326"/>
            <ac:picMk id="6" creationId="{00000000-0000-0000-0000-000000000000}"/>
          </ac:picMkLst>
        </pc:picChg>
        <pc:picChg chg="mod">
          <ac:chgData name="Morris, Tracie Greenway" userId="S::tmorris@fdic.gov::2be9a26c-3391-49cc-8546-77551a29fb71" providerId="AD" clId="Web-{F5ED777C-CB76-ECDC-D5C8-94F8AE0BB499}" dt="2022-12-04T18:12:34.091" v="17"/>
          <ac:picMkLst>
            <pc:docMk/>
            <pc:sldMk cId="2694183742" sldId="326"/>
            <ac:picMk id="7" creationId="{00000000-0000-0000-0000-000000000000}"/>
          </ac:picMkLst>
        </pc:picChg>
        <pc:picChg chg="mod">
          <ac:chgData name="Morris, Tracie Greenway" userId="S::tmorris@fdic.gov::2be9a26c-3391-49cc-8546-77551a29fb71" providerId="AD" clId="Web-{F5ED777C-CB76-ECDC-D5C8-94F8AE0BB499}" dt="2022-12-04T18:12:57.841" v="19"/>
          <ac:picMkLst>
            <pc:docMk/>
            <pc:sldMk cId="2694183742" sldId="326"/>
            <ac:picMk id="17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F5ED777C-CB76-ECDC-D5C8-94F8AE0BB499}" dt="2022-12-04T18:13:41.607" v="22"/>
        <pc:sldMkLst>
          <pc:docMk/>
          <pc:sldMk cId="762151985" sldId="327"/>
        </pc:sldMkLst>
        <pc:spChg chg="mod">
          <ac:chgData name="Morris, Tracie Greenway" userId="S::tmorris@fdic.gov::2be9a26c-3391-49cc-8546-77551a29fb71" providerId="AD" clId="Web-{F5ED777C-CB76-ECDC-D5C8-94F8AE0BB499}" dt="2022-12-04T18:13:09.404" v="20"/>
          <ac:spMkLst>
            <pc:docMk/>
            <pc:sldMk cId="762151985" sldId="327"/>
            <ac:spMk id="4" creationId="{00000000-0000-0000-0000-000000000000}"/>
          </ac:spMkLst>
        </pc:spChg>
        <pc:picChg chg="mod">
          <ac:chgData name="Morris, Tracie Greenway" userId="S::tmorris@fdic.gov::2be9a26c-3391-49cc-8546-77551a29fb71" providerId="AD" clId="Web-{F5ED777C-CB76-ECDC-D5C8-94F8AE0BB499}" dt="2022-12-04T18:13:28.154" v="21"/>
          <ac:picMkLst>
            <pc:docMk/>
            <pc:sldMk cId="762151985" sldId="327"/>
            <ac:picMk id="5" creationId="{00000000-0000-0000-0000-000000000000}"/>
          </ac:picMkLst>
        </pc:picChg>
        <pc:picChg chg="mod">
          <ac:chgData name="Morris, Tracie Greenway" userId="S::tmorris@fdic.gov::2be9a26c-3391-49cc-8546-77551a29fb71" providerId="AD" clId="Web-{F5ED777C-CB76-ECDC-D5C8-94F8AE0BB499}" dt="2022-12-04T18:13:41.607" v="22"/>
          <ac:picMkLst>
            <pc:docMk/>
            <pc:sldMk cId="762151985" sldId="327"/>
            <ac:picMk id="6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F5ED777C-CB76-ECDC-D5C8-94F8AE0BB499}" dt="2022-12-04T18:18:50.472" v="43"/>
        <pc:sldMkLst>
          <pc:docMk/>
          <pc:sldMk cId="3521514023" sldId="330"/>
        </pc:sldMkLst>
        <pc:picChg chg="mod">
          <ac:chgData name="Morris, Tracie Greenway" userId="S::tmorris@fdic.gov::2be9a26c-3391-49cc-8546-77551a29fb71" providerId="AD" clId="Web-{F5ED777C-CB76-ECDC-D5C8-94F8AE0BB499}" dt="2022-12-04T18:18:50.472" v="43"/>
          <ac:picMkLst>
            <pc:docMk/>
            <pc:sldMk cId="3521514023" sldId="330"/>
            <ac:picMk id="2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F5ED777C-CB76-ECDC-D5C8-94F8AE0BB499}" dt="2022-12-04T18:19:11.113" v="44"/>
        <pc:sldMkLst>
          <pc:docMk/>
          <pc:sldMk cId="2914489103" sldId="331"/>
        </pc:sldMkLst>
        <pc:picChg chg="mod">
          <ac:chgData name="Morris, Tracie Greenway" userId="S::tmorris@fdic.gov::2be9a26c-3391-49cc-8546-77551a29fb71" providerId="AD" clId="Web-{F5ED777C-CB76-ECDC-D5C8-94F8AE0BB499}" dt="2022-12-04T18:19:11.113" v="44"/>
          <ac:picMkLst>
            <pc:docMk/>
            <pc:sldMk cId="2914489103" sldId="331"/>
            <ac:picMk id="7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F5ED777C-CB76-ECDC-D5C8-94F8AE0BB499}" dt="2022-12-04T18:09:35.826" v="9"/>
        <pc:sldMkLst>
          <pc:docMk/>
          <pc:sldMk cId="1975544280" sldId="333"/>
        </pc:sldMkLst>
        <pc:spChg chg="mod">
          <ac:chgData name="Morris, Tracie Greenway" userId="S::tmorris@fdic.gov::2be9a26c-3391-49cc-8546-77551a29fb71" providerId="AD" clId="Web-{F5ED777C-CB76-ECDC-D5C8-94F8AE0BB499}" dt="2022-12-04T18:09:14.388" v="7"/>
          <ac:spMkLst>
            <pc:docMk/>
            <pc:sldMk cId="1975544280" sldId="333"/>
            <ac:spMk id="4" creationId="{00000000-0000-0000-0000-000000000000}"/>
          </ac:spMkLst>
        </pc:spChg>
        <pc:spChg chg="mod">
          <ac:chgData name="Morris, Tracie Greenway" userId="S::tmorris@fdic.gov::2be9a26c-3391-49cc-8546-77551a29fb71" providerId="AD" clId="Web-{F5ED777C-CB76-ECDC-D5C8-94F8AE0BB499}" dt="2022-12-04T18:09:23.216" v="8"/>
          <ac:spMkLst>
            <pc:docMk/>
            <pc:sldMk cId="1975544280" sldId="333"/>
            <ac:spMk id="6" creationId="{00000000-0000-0000-0000-000000000000}"/>
          </ac:spMkLst>
        </pc:spChg>
        <pc:picChg chg="mod">
          <ac:chgData name="Morris, Tracie Greenway" userId="S::tmorris@fdic.gov::2be9a26c-3391-49cc-8546-77551a29fb71" providerId="AD" clId="Web-{F5ED777C-CB76-ECDC-D5C8-94F8AE0BB499}" dt="2022-12-04T18:09:35.826" v="9"/>
          <ac:picMkLst>
            <pc:docMk/>
            <pc:sldMk cId="1975544280" sldId="333"/>
            <ac:picMk id="9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F5ED777C-CB76-ECDC-D5C8-94F8AE0BB499}" dt="2022-12-04T18:17:00.425" v="37"/>
        <pc:sldMkLst>
          <pc:docMk/>
          <pc:sldMk cId="4096482220" sldId="334"/>
        </pc:sldMkLst>
        <pc:spChg chg="mod">
          <ac:chgData name="Morris, Tracie Greenway" userId="S::tmorris@fdic.gov::2be9a26c-3391-49cc-8546-77551a29fb71" providerId="AD" clId="Web-{F5ED777C-CB76-ECDC-D5C8-94F8AE0BB499}" dt="2022-12-04T18:16:34.670" v="35"/>
          <ac:spMkLst>
            <pc:docMk/>
            <pc:sldMk cId="4096482220" sldId="334"/>
            <ac:spMk id="5" creationId="{00000000-0000-0000-0000-000000000000}"/>
          </ac:spMkLst>
        </pc:spChg>
        <pc:spChg chg="mod">
          <ac:chgData name="Morris, Tracie Greenway" userId="S::tmorris@fdic.gov::2be9a26c-3391-49cc-8546-77551a29fb71" providerId="AD" clId="Web-{F5ED777C-CB76-ECDC-D5C8-94F8AE0BB499}" dt="2022-12-04T18:16:48.904" v="36"/>
          <ac:spMkLst>
            <pc:docMk/>
            <pc:sldMk cId="4096482220" sldId="334"/>
            <ac:spMk id="8" creationId="{00000000-0000-0000-0000-000000000000}"/>
          </ac:spMkLst>
        </pc:spChg>
        <pc:picChg chg="mod">
          <ac:chgData name="Morris, Tracie Greenway" userId="S::tmorris@fdic.gov::2be9a26c-3391-49cc-8546-77551a29fb71" providerId="AD" clId="Web-{F5ED777C-CB76-ECDC-D5C8-94F8AE0BB499}" dt="2022-12-04T18:17:00.425" v="37"/>
          <ac:picMkLst>
            <pc:docMk/>
            <pc:sldMk cId="4096482220" sldId="334"/>
            <ac:picMk id="12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F5ED777C-CB76-ECDC-D5C8-94F8AE0BB499}" dt="2022-12-04T18:18:08.441" v="41"/>
        <pc:sldMkLst>
          <pc:docMk/>
          <pc:sldMk cId="1825351286" sldId="335"/>
        </pc:sldMkLst>
        <pc:spChg chg="mod">
          <ac:chgData name="Morris, Tracie Greenway" userId="S::tmorris@fdic.gov::2be9a26c-3391-49cc-8546-77551a29fb71" providerId="AD" clId="Web-{F5ED777C-CB76-ECDC-D5C8-94F8AE0BB499}" dt="2022-12-04T18:17:47.628" v="39"/>
          <ac:spMkLst>
            <pc:docMk/>
            <pc:sldMk cId="1825351286" sldId="335"/>
            <ac:spMk id="5" creationId="{00000000-0000-0000-0000-000000000000}"/>
          </ac:spMkLst>
        </pc:spChg>
        <pc:spChg chg="mod">
          <ac:chgData name="Morris, Tracie Greenway" userId="S::tmorris@fdic.gov::2be9a26c-3391-49cc-8546-77551a29fb71" providerId="AD" clId="Web-{F5ED777C-CB76-ECDC-D5C8-94F8AE0BB499}" dt="2022-12-04T18:17:58.097" v="40"/>
          <ac:spMkLst>
            <pc:docMk/>
            <pc:sldMk cId="1825351286" sldId="335"/>
            <ac:spMk id="7" creationId="{00000000-0000-0000-0000-000000000000}"/>
          </ac:spMkLst>
        </pc:spChg>
        <pc:picChg chg="mod">
          <ac:chgData name="Morris, Tracie Greenway" userId="S::tmorris@fdic.gov::2be9a26c-3391-49cc-8546-77551a29fb71" providerId="AD" clId="Web-{F5ED777C-CB76-ECDC-D5C8-94F8AE0BB499}" dt="2022-12-04T18:18:08.441" v="41"/>
          <ac:picMkLst>
            <pc:docMk/>
            <pc:sldMk cId="1825351286" sldId="335"/>
            <ac:picMk id="10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F5ED777C-CB76-ECDC-D5C8-94F8AE0BB499}" dt="2022-12-04T18:22:08.347" v="56"/>
        <pc:sldMkLst>
          <pc:docMk/>
          <pc:sldMk cId="922198728" sldId="336"/>
        </pc:sldMkLst>
        <pc:spChg chg="mod">
          <ac:chgData name="Morris, Tracie Greenway" userId="S::tmorris@fdic.gov::2be9a26c-3391-49cc-8546-77551a29fb71" providerId="AD" clId="Web-{F5ED777C-CB76-ECDC-D5C8-94F8AE0BB499}" dt="2022-12-04T18:21:46.425" v="54"/>
          <ac:spMkLst>
            <pc:docMk/>
            <pc:sldMk cId="922198728" sldId="336"/>
            <ac:spMk id="5" creationId="{00000000-0000-0000-0000-000000000000}"/>
          </ac:spMkLst>
        </pc:spChg>
        <pc:spChg chg="mod">
          <ac:chgData name="Morris, Tracie Greenway" userId="S::tmorris@fdic.gov::2be9a26c-3391-49cc-8546-77551a29fb71" providerId="AD" clId="Web-{F5ED777C-CB76-ECDC-D5C8-94F8AE0BB499}" dt="2022-12-04T18:21:58.269" v="55"/>
          <ac:spMkLst>
            <pc:docMk/>
            <pc:sldMk cId="922198728" sldId="336"/>
            <ac:spMk id="8" creationId="{00000000-0000-0000-0000-000000000000}"/>
          </ac:spMkLst>
        </pc:spChg>
        <pc:picChg chg="mod">
          <ac:chgData name="Morris, Tracie Greenway" userId="S::tmorris@fdic.gov::2be9a26c-3391-49cc-8546-77551a29fb71" providerId="AD" clId="Web-{F5ED777C-CB76-ECDC-D5C8-94F8AE0BB499}" dt="2022-12-04T18:22:08.347" v="56"/>
          <ac:picMkLst>
            <pc:docMk/>
            <pc:sldMk cId="922198728" sldId="336"/>
            <ac:picMk id="12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F5ED777C-CB76-ECDC-D5C8-94F8AE0BB499}" dt="2022-12-04T18:14:45.498" v="26"/>
        <pc:sldMkLst>
          <pc:docMk/>
          <pc:sldMk cId="2329321778" sldId="337"/>
        </pc:sldMkLst>
        <pc:spChg chg="mod">
          <ac:chgData name="Morris, Tracie Greenway" userId="S::tmorris@fdic.gov::2be9a26c-3391-49cc-8546-77551a29fb71" providerId="AD" clId="Web-{F5ED777C-CB76-ECDC-D5C8-94F8AE0BB499}" dt="2022-12-04T18:13:55.841" v="23"/>
          <ac:spMkLst>
            <pc:docMk/>
            <pc:sldMk cId="2329321778" sldId="337"/>
            <ac:spMk id="4" creationId="{00000000-0000-0000-0000-000000000000}"/>
          </ac:spMkLst>
        </pc:spChg>
        <pc:picChg chg="mod">
          <ac:chgData name="Morris, Tracie Greenway" userId="S::tmorris@fdic.gov::2be9a26c-3391-49cc-8546-77551a29fb71" providerId="AD" clId="Web-{F5ED777C-CB76-ECDC-D5C8-94F8AE0BB499}" dt="2022-12-04T18:14:16.170" v="24"/>
          <ac:picMkLst>
            <pc:docMk/>
            <pc:sldMk cId="2329321778" sldId="337"/>
            <ac:picMk id="5" creationId="{00000000-0000-0000-0000-000000000000}"/>
          </ac:picMkLst>
        </pc:picChg>
        <pc:picChg chg="mod">
          <ac:chgData name="Morris, Tracie Greenway" userId="S::tmorris@fdic.gov::2be9a26c-3391-49cc-8546-77551a29fb71" providerId="AD" clId="Web-{F5ED777C-CB76-ECDC-D5C8-94F8AE0BB499}" dt="2022-12-04T18:14:27.107" v="25"/>
          <ac:picMkLst>
            <pc:docMk/>
            <pc:sldMk cId="2329321778" sldId="337"/>
            <ac:picMk id="6" creationId="{00000000-0000-0000-0000-000000000000}"/>
          </ac:picMkLst>
        </pc:picChg>
        <pc:picChg chg="mod">
          <ac:chgData name="Morris, Tracie Greenway" userId="S::tmorris@fdic.gov::2be9a26c-3391-49cc-8546-77551a29fb71" providerId="AD" clId="Web-{F5ED777C-CB76-ECDC-D5C8-94F8AE0BB499}" dt="2022-12-04T18:14:45.498" v="26"/>
          <ac:picMkLst>
            <pc:docMk/>
            <pc:sldMk cId="2329321778" sldId="337"/>
            <ac:picMk id="9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F5ED777C-CB76-ECDC-D5C8-94F8AE0BB499}" dt="2022-12-04T18:15:22.920" v="29"/>
        <pc:sldMkLst>
          <pc:docMk/>
          <pc:sldMk cId="3767146818" sldId="338"/>
        </pc:sldMkLst>
        <pc:spChg chg="mod">
          <ac:chgData name="Morris, Tracie Greenway" userId="S::tmorris@fdic.gov::2be9a26c-3391-49cc-8546-77551a29fb71" providerId="AD" clId="Web-{F5ED777C-CB76-ECDC-D5C8-94F8AE0BB499}" dt="2022-12-04T18:14:51.326" v="27"/>
          <ac:spMkLst>
            <pc:docMk/>
            <pc:sldMk cId="3767146818" sldId="338"/>
            <ac:spMk id="4" creationId="{00000000-0000-0000-0000-000000000000}"/>
          </ac:spMkLst>
        </pc:spChg>
        <pc:picChg chg="mod">
          <ac:chgData name="Morris, Tracie Greenway" userId="S::tmorris@fdic.gov::2be9a26c-3391-49cc-8546-77551a29fb71" providerId="AD" clId="Web-{F5ED777C-CB76-ECDC-D5C8-94F8AE0BB499}" dt="2022-12-04T18:15:13.248" v="28"/>
          <ac:picMkLst>
            <pc:docMk/>
            <pc:sldMk cId="3767146818" sldId="338"/>
            <ac:picMk id="5" creationId="{00000000-0000-0000-0000-000000000000}"/>
          </ac:picMkLst>
        </pc:picChg>
        <pc:picChg chg="mod">
          <ac:chgData name="Morris, Tracie Greenway" userId="S::tmorris@fdic.gov::2be9a26c-3391-49cc-8546-77551a29fb71" providerId="AD" clId="Web-{F5ED777C-CB76-ECDC-D5C8-94F8AE0BB499}" dt="2022-12-04T18:15:22.920" v="29"/>
          <ac:picMkLst>
            <pc:docMk/>
            <pc:sldMk cId="3767146818" sldId="338"/>
            <ac:picMk id="6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F5ED777C-CB76-ECDC-D5C8-94F8AE0BB499}" dt="2022-12-04T18:16:11.420" v="33"/>
        <pc:sldMkLst>
          <pc:docMk/>
          <pc:sldMk cId="616692194" sldId="339"/>
        </pc:sldMkLst>
        <pc:spChg chg="mod">
          <ac:chgData name="Morris, Tracie Greenway" userId="S::tmorris@fdic.gov::2be9a26c-3391-49cc-8546-77551a29fb71" providerId="AD" clId="Web-{F5ED777C-CB76-ECDC-D5C8-94F8AE0BB499}" dt="2022-12-04T18:15:51.295" v="31"/>
          <ac:spMkLst>
            <pc:docMk/>
            <pc:sldMk cId="616692194" sldId="339"/>
            <ac:spMk id="4" creationId="{00000000-0000-0000-0000-000000000000}"/>
          </ac:spMkLst>
        </pc:spChg>
        <pc:picChg chg="mod">
          <ac:chgData name="Morris, Tracie Greenway" userId="S::tmorris@fdic.gov::2be9a26c-3391-49cc-8546-77551a29fb71" providerId="AD" clId="Web-{F5ED777C-CB76-ECDC-D5C8-94F8AE0BB499}" dt="2022-12-04T18:16:03.326" v="32"/>
          <ac:picMkLst>
            <pc:docMk/>
            <pc:sldMk cId="616692194" sldId="339"/>
            <ac:picMk id="5" creationId="{00000000-0000-0000-0000-000000000000}"/>
          </ac:picMkLst>
        </pc:picChg>
        <pc:picChg chg="mod">
          <ac:chgData name="Morris, Tracie Greenway" userId="S::tmorris@fdic.gov::2be9a26c-3391-49cc-8546-77551a29fb71" providerId="AD" clId="Web-{F5ED777C-CB76-ECDC-D5C8-94F8AE0BB499}" dt="2022-12-04T18:16:11.420" v="33"/>
          <ac:picMkLst>
            <pc:docMk/>
            <pc:sldMk cId="616692194" sldId="339"/>
            <ac:picMk id="6" creationId="{00000000-0000-0000-0000-000000000000}"/>
          </ac:picMkLst>
        </pc:picChg>
        <pc:picChg chg="mod">
          <ac:chgData name="Morris, Tracie Greenway" userId="S::tmorris@fdic.gov::2be9a26c-3391-49cc-8546-77551a29fb71" providerId="AD" clId="Web-{F5ED777C-CB76-ECDC-D5C8-94F8AE0BB499}" dt="2022-12-04T18:15:41.982" v="30"/>
          <ac:picMkLst>
            <pc:docMk/>
            <pc:sldMk cId="616692194" sldId="339"/>
            <ac:picMk id="10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F5ED777C-CB76-ECDC-D5C8-94F8AE0BB499}" dt="2022-12-04T18:20:10.925" v="48"/>
        <pc:sldMkLst>
          <pc:docMk/>
          <pc:sldMk cId="2638257080" sldId="340"/>
        </pc:sldMkLst>
        <pc:spChg chg="mod">
          <ac:chgData name="Morris, Tracie Greenway" userId="S::tmorris@fdic.gov::2be9a26c-3391-49cc-8546-77551a29fb71" providerId="AD" clId="Web-{F5ED777C-CB76-ECDC-D5C8-94F8AE0BB499}" dt="2022-12-04T18:19:16.972" v="45"/>
          <ac:spMkLst>
            <pc:docMk/>
            <pc:sldMk cId="2638257080" sldId="340"/>
            <ac:spMk id="4" creationId="{00000000-0000-0000-0000-000000000000}"/>
          </ac:spMkLst>
        </pc:spChg>
        <pc:picChg chg="mod">
          <ac:chgData name="Morris, Tracie Greenway" userId="S::tmorris@fdic.gov::2be9a26c-3391-49cc-8546-77551a29fb71" providerId="AD" clId="Web-{F5ED777C-CB76-ECDC-D5C8-94F8AE0BB499}" dt="2022-12-04T18:19:33.410" v="46"/>
          <ac:picMkLst>
            <pc:docMk/>
            <pc:sldMk cId="2638257080" sldId="340"/>
            <ac:picMk id="5" creationId="{00000000-0000-0000-0000-000000000000}"/>
          </ac:picMkLst>
        </pc:picChg>
        <pc:picChg chg="mod">
          <ac:chgData name="Morris, Tracie Greenway" userId="S::tmorris@fdic.gov::2be9a26c-3391-49cc-8546-77551a29fb71" providerId="AD" clId="Web-{F5ED777C-CB76-ECDC-D5C8-94F8AE0BB499}" dt="2022-12-04T18:19:50.535" v="47"/>
          <ac:picMkLst>
            <pc:docMk/>
            <pc:sldMk cId="2638257080" sldId="340"/>
            <ac:picMk id="6" creationId="{00000000-0000-0000-0000-000000000000}"/>
          </ac:picMkLst>
        </pc:picChg>
        <pc:picChg chg="mod">
          <ac:chgData name="Morris, Tracie Greenway" userId="S::tmorris@fdic.gov::2be9a26c-3391-49cc-8546-77551a29fb71" providerId="AD" clId="Web-{F5ED777C-CB76-ECDC-D5C8-94F8AE0BB499}" dt="2022-12-04T18:20:10.925" v="48"/>
          <ac:picMkLst>
            <pc:docMk/>
            <pc:sldMk cId="2638257080" sldId="340"/>
            <ac:picMk id="8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F5ED777C-CB76-ECDC-D5C8-94F8AE0BB499}" dt="2022-12-04T18:21:09.488" v="51"/>
        <pc:sldMkLst>
          <pc:docMk/>
          <pc:sldMk cId="4134866935" sldId="341"/>
        </pc:sldMkLst>
        <pc:spChg chg="mod">
          <ac:chgData name="Morris, Tracie Greenway" userId="S::tmorris@fdic.gov::2be9a26c-3391-49cc-8546-77551a29fb71" providerId="AD" clId="Web-{F5ED777C-CB76-ECDC-D5C8-94F8AE0BB499}" dt="2022-12-04T18:20:51.754" v="50"/>
          <ac:spMkLst>
            <pc:docMk/>
            <pc:sldMk cId="4134866935" sldId="341"/>
            <ac:spMk id="15" creationId="{00000000-0000-0000-0000-000000000000}"/>
          </ac:spMkLst>
        </pc:spChg>
        <pc:picChg chg="mod">
          <ac:chgData name="Morris, Tracie Greenway" userId="S::tmorris@fdic.gov::2be9a26c-3391-49cc-8546-77551a29fb71" providerId="AD" clId="Web-{F5ED777C-CB76-ECDC-D5C8-94F8AE0BB499}" dt="2022-12-04T18:21:09.488" v="51"/>
          <ac:picMkLst>
            <pc:docMk/>
            <pc:sldMk cId="4134866935" sldId="341"/>
            <ac:picMk id="4" creationId="{00000000-0000-0000-0000-000000000000}"/>
          </ac:picMkLst>
        </pc:picChg>
      </pc:sldChg>
    </pc:docChg>
  </pc:docChgLst>
  <pc:docChgLst>
    <pc:chgData clId="Web-{D5FAF13E-8ED0-4970-A30C-8DF73B810EC8}"/>
    <pc:docChg chg="delSld">
      <pc:chgData name="" userId="" providerId="" clId="Web-{D5FAF13E-8ED0-4970-A30C-8DF73B810EC8}" dt="2021-01-22T21:22:55.323" v="0"/>
      <pc:docMkLst>
        <pc:docMk/>
      </pc:docMkLst>
      <pc:sldChg chg="del">
        <pc:chgData name="" userId="" providerId="" clId="Web-{D5FAF13E-8ED0-4970-A30C-8DF73B810EC8}" dt="2021-01-22T21:22:55.323" v="0"/>
        <pc:sldMkLst>
          <pc:docMk/>
          <pc:sldMk cId="96852712" sldId="258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5C2853-E48E-4D0F-B2F0-B29373754EBB}" type="datetimeFigureOut">
              <a:rPr lang="en-US" smtClean="0"/>
              <a:t>12/12/2022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287ABE-91A4-4BA7-BBD4-94E91B5BA3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778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287ABE-91A4-4BA7-BBD4-94E91B5BA33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322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FBB3-1815-475B-B977-85495E2CD1AE}" type="datetime1">
              <a:rPr lang="en-US" smtClean="0"/>
              <a:t>12/12/2022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7C940-56B1-4C19-9821-4B8E166C2A43}" type="datetime1">
              <a:rPr lang="en-US" smtClean="0"/>
              <a:t>12/12/2022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1738F-0C9D-4A55-9E14-5688FC22407C}" type="datetime1">
              <a:rPr lang="en-US" smtClean="0"/>
              <a:t>12/12/2022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8A69D-F13D-4D29-ACE9-66972C6FE416}" type="datetime1">
              <a:rPr lang="en-US" smtClean="0"/>
              <a:t>12/12/2022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B4149-354A-4C9F-B244-B25CA778D022}" type="datetime1">
              <a:rPr lang="en-US" smtClean="0"/>
              <a:t>12/12/2022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40D68-CF48-4B59-9989-742376070BDD}" type="datetime1">
              <a:rPr lang="en-US" smtClean="0"/>
              <a:t>12/12/2022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9754D-590C-450A-84A5-0A192B9E7072}" type="datetime1">
              <a:rPr lang="en-US" smtClean="0"/>
              <a:t>12/12/2022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2E730-2019-4FFB-8952-FBEBACC9D5AD}" type="datetime1">
              <a:rPr lang="en-US" smtClean="0"/>
              <a:t>12/12/2022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015FC-0FAF-47A2-9B62-19D9B0D88FE7}" type="datetime1">
              <a:rPr lang="en-US" smtClean="0"/>
              <a:t>12/12/2022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22DFE-3D82-4336-971E-70DE9368A822}" type="datetime1">
              <a:rPr lang="en-US" smtClean="0"/>
              <a:t>12/12/2022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E55FA-585D-4516-9736-2A83E0A755B3}" type="datetime1">
              <a:rPr lang="en-US" smtClean="0"/>
              <a:t>12/12/2022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95A664-8B61-42DB-8284-ECBB44927DED}" type="datetime1">
              <a:rPr lang="en-US" smtClean="0"/>
              <a:t>12/12/2022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06988" y="631888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  <a:latin typeface="+mj-lt"/>
              </a:defRPr>
            </a:lvl1pPr>
          </a:lstStyle>
          <a:p>
            <a:fld id="{330EA680-D336-4FF7-8B7A-9848BB0A1C3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Money Smart logo" title="Money Smart Logo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9" name="Picture 8" descr="FDIC logo" title="FDIC logo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9" cy="229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8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4" Type="http://schemas.openxmlformats.org/officeDocument/2006/relationships/image" Target="../media/image3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3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Module 10 Buying a Car</a:t>
            </a:r>
          </a:p>
        </p:txBody>
      </p:sp>
      <p:pic>
        <p:nvPicPr>
          <p:cNvPr id="3" name="Picture 2" descr="Salesman showing a car to a young woman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161" t="28835" r="4161" b="15877"/>
          <a:stretch/>
        </p:blipFill>
        <p:spPr>
          <a:xfrm>
            <a:off x="-519143" y="5898"/>
            <a:ext cx="12702386" cy="4701787"/>
          </a:xfrm>
          <a:prstGeom prst="rect">
            <a:avLst/>
          </a:prstGeom>
        </p:spPr>
      </p:pic>
      <p:sp>
        <p:nvSpPr>
          <p:cNvPr id="6" name="Rectangle 5" descr="Module 10 Buying a car"/>
          <p:cNvSpPr/>
          <p:nvPr/>
        </p:nvSpPr>
        <p:spPr>
          <a:xfrm>
            <a:off x="374973" y="3394710"/>
            <a:ext cx="4945692" cy="1641020"/>
          </a:xfrm>
          <a:prstGeom prst="rect">
            <a:avLst/>
          </a:prstGeom>
          <a:solidFill>
            <a:srgbClr val="E541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67675" y="3125000"/>
            <a:ext cx="8925005" cy="172849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dirty="0">
                <a:latin typeface="Source Sans Pro Semibold" panose="020B0603030403020204" pitchFamily="34" charset="0"/>
                <a:ea typeface="Source Sans Pro Semibold" panose="020B0603030403020204" pitchFamily="34" charset="0"/>
              </a:rPr>
              <a:t>MODULE 10</a:t>
            </a:r>
            <a:r>
              <a:rPr lang="en-US" dirty="0"/>
              <a:t/>
            </a:r>
            <a:br>
              <a:rPr lang="en-US" dirty="0"/>
            </a:br>
            <a:r>
              <a:rPr lang="en-US" sz="5400" dirty="0"/>
              <a:t>Buying a Car</a:t>
            </a:r>
          </a:p>
        </p:txBody>
      </p:sp>
      <p:pic>
        <p:nvPicPr>
          <p:cNvPr id="8" name="Picture 7" descr="Money Smart logo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973" y="5444048"/>
            <a:ext cx="1127236" cy="1186565"/>
          </a:xfrm>
          <a:prstGeom prst="rect">
            <a:avLst/>
          </a:prstGeom>
        </p:spPr>
      </p:pic>
      <p:sp>
        <p:nvSpPr>
          <p:cNvPr id="10" name="Subtitle 2"/>
          <p:cNvSpPr txBox="1">
            <a:spLocks/>
          </p:cNvSpPr>
          <p:nvPr/>
        </p:nvSpPr>
        <p:spPr>
          <a:xfrm>
            <a:off x="1502209" y="5690277"/>
            <a:ext cx="5033050" cy="9403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3400"/>
              </a:lnSpc>
            </a:pPr>
            <a:r>
              <a:rPr lang="en-US" sz="3200" dirty="0">
                <a:latin typeface="+mj-lt"/>
                <a:ea typeface="Source Sans Pro ExtraLight" panose="020B0303030403020204" pitchFamily="34" charset="0"/>
              </a:rPr>
              <a:t>MONEY SMART </a:t>
            </a:r>
            <a:br>
              <a:rPr lang="en-US" sz="3200" dirty="0">
                <a:latin typeface="+mj-lt"/>
                <a:ea typeface="Source Sans Pro ExtraLight" panose="020B0303030403020204" pitchFamily="34" charset="0"/>
              </a:rPr>
            </a:br>
            <a:r>
              <a:rPr lang="en-US" sz="3200" dirty="0">
                <a:latin typeface="+mj-lt"/>
                <a:ea typeface="Source Sans Pro ExtraLight" panose="020B0303030403020204" pitchFamily="34" charset="0"/>
              </a:rPr>
              <a:t>FOR YOUNG ADULTS</a:t>
            </a:r>
          </a:p>
        </p:txBody>
      </p:sp>
      <p:pic>
        <p:nvPicPr>
          <p:cNvPr id="9" name="Picture 8" descr="FDIC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8611" y="5896800"/>
            <a:ext cx="3505663" cy="56648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 descr="Decorative"/>
          <p:cNvSpPr/>
          <p:nvPr/>
        </p:nvSpPr>
        <p:spPr>
          <a:xfrm>
            <a:off x="0" y="-16192"/>
            <a:ext cx="12192000" cy="170688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Money Smart lo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6" name="Picture 5" descr="FDIC logo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8" cy="2299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7358114-E10F-4165-96AB-DDF4116706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Ongoing Costs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009638-A10A-4E52-A614-68C220C9EA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3920" y="2237105"/>
            <a:ext cx="4299585" cy="4351338"/>
          </a:xfrm>
        </p:spPr>
        <p:txBody>
          <a:bodyPr>
            <a:normAutofit/>
          </a:bodyPr>
          <a:lstStyle/>
          <a:p>
            <a:r>
              <a:rPr lang="en-US" sz="2800" b="1" dirty="0"/>
              <a:t>Car Loan Payment</a:t>
            </a:r>
          </a:p>
          <a:p>
            <a:r>
              <a:rPr lang="en-US" sz="2800" b="1" dirty="0"/>
              <a:t>Car Insurance</a:t>
            </a:r>
          </a:p>
          <a:p>
            <a:r>
              <a:rPr lang="en-US" sz="2800" b="1" dirty="0"/>
              <a:t>Fuel</a:t>
            </a:r>
          </a:p>
          <a:p>
            <a:r>
              <a:rPr lang="en-US" sz="2800" b="1" dirty="0"/>
              <a:t>Maintenance</a:t>
            </a:r>
          </a:p>
          <a:p>
            <a:r>
              <a:rPr lang="en-US" sz="2800" b="1" dirty="0"/>
              <a:t>Registration Renewals and Inspections</a:t>
            </a:r>
          </a:p>
          <a:p>
            <a:r>
              <a:rPr lang="en-US" sz="2800" b="1" dirty="0"/>
              <a:t>Property Taxes</a:t>
            </a:r>
          </a:p>
          <a:p>
            <a:r>
              <a:rPr lang="en-US" sz="2800" b="1" dirty="0"/>
              <a:t>Parking and Tolls</a:t>
            </a:r>
          </a:p>
        </p:txBody>
      </p:sp>
      <p:pic>
        <p:nvPicPr>
          <p:cNvPr id="9" name="Picture 8" descr="Picture of key and the word finance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3974" y="3528735"/>
            <a:ext cx="6889837" cy="2416276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3217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 descr="Decorative"/>
          <p:cNvSpPr/>
          <p:nvPr/>
        </p:nvSpPr>
        <p:spPr>
          <a:xfrm>
            <a:off x="0" y="-16192"/>
            <a:ext cx="12192000" cy="170688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Money Smart lo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6" name="Picture 5" descr="FDIC log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8" cy="2299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7358114-E10F-4165-96AB-DDF4116706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Leasing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009638-A10A-4E52-A614-68C220C9EA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3920" y="2237105"/>
            <a:ext cx="10469880" cy="4351338"/>
          </a:xfrm>
        </p:spPr>
        <p:txBody>
          <a:bodyPr>
            <a:normAutofit/>
          </a:bodyPr>
          <a:lstStyle/>
          <a:p>
            <a:r>
              <a:rPr lang="en-US" sz="2800" b="1" dirty="0"/>
              <a:t>Paying for the right to use the car for an agreed number of months and miles.</a:t>
            </a:r>
          </a:p>
          <a:p>
            <a:r>
              <a:rPr lang="en-US" sz="2800" b="1" dirty="0"/>
              <a:t>Monthly payments are usually lower than if you bought the car.  </a:t>
            </a:r>
          </a:p>
          <a:p>
            <a:r>
              <a:rPr lang="en-US" sz="2800" b="1" dirty="0"/>
              <a:t>Lease agreement specifies who must pay for maintenance </a:t>
            </a:r>
            <a:br>
              <a:rPr lang="en-US" sz="2800" b="1" dirty="0"/>
            </a:br>
            <a:r>
              <a:rPr lang="en-US" sz="2800" b="1" dirty="0"/>
              <a:t>and repairs.</a:t>
            </a:r>
          </a:p>
          <a:p>
            <a:r>
              <a:rPr lang="en-US" sz="2800" b="1" dirty="0"/>
              <a:t>Mileage limit usually 15,000 or fewer miles.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1468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 descr="Decorative"/>
          <p:cNvSpPr/>
          <p:nvPr/>
        </p:nvSpPr>
        <p:spPr>
          <a:xfrm>
            <a:off x="0" y="-16192"/>
            <a:ext cx="12192000" cy="170688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Money Smart logo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6" name="Picture 5" descr="FDIC log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8" cy="2299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7358114-E10F-4165-96AB-DDF4116706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Consider Leasing</a:t>
            </a:r>
          </a:p>
        </p:txBody>
      </p:sp>
      <p:pic>
        <p:nvPicPr>
          <p:cNvPr id="10" name="Picture 9" descr="Picture of car key and leasin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092"/>
          <a:stretch/>
        </p:blipFill>
        <p:spPr>
          <a:xfrm>
            <a:off x="4549698" y="2543502"/>
            <a:ext cx="6804102" cy="3617833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009638-A10A-4E52-A614-68C220C9EA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3920" y="2237105"/>
            <a:ext cx="5814060" cy="4351338"/>
          </a:xfrm>
        </p:spPr>
        <p:txBody>
          <a:bodyPr>
            <a:normAutofit/>
          </a:bodyPr>
          <a:lstStyle/>
          <a:p>
            <a:r>
              <a:rPr lang="en-US" sz="2800" b="1" dirty="0"/>
              <a:t>How much will you drive?</a:t>
            </a:r>
          </a:p>
          <a:p>
            <a:r>
              <a:rPr lang="en-US" sz="2800" b="1" dirty="0"/>
              <a:t>What are the terms of the lease?</a:t>
            </a:r>
          </a:p>
          <a:p>
            <a:r>
              <a:rPr lang="en-US" sz="2800" b="1" dirty="0"/>
              <a:t>Will you move?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6921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5417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38200" y="453249"/>
            <a:ext cx="80118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+mj-lt"/>
              </a:rPr>
              <a:t>Try It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Considering Car Options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0341"/>
            <a:ext cx="10515600" cy="56523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See page 6 in your participant guide.</a:t>
            </a:r>
          </a:p>
        </p:txBody>
      </p:sp>
      <p:pic>
        <p:nvPicPr>
          <p:cNvPr id="5" name="Picture 4" descr="Screenshot of page 6 in participant guid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65" y="1889104"/>
            <a:ext cx="10245144" cy="4098057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13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596609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Remember the key takeaway</a:t>
            </a:r>
          </a:p>
        </p:txBody>
      </p:sp>
      <p:sp>
        <p:nvSpPr>
          <p:cNvPr id="5" name="Rectangle 4" descr="Decorative"/>
          <p:cNvSpPr/>
          <p:nvPr/>
        </p:nvSpPr>
        <p:spPr>
          <a:xfrm>
            <a:off x="0" y="1690688"/>
            <a:ext cx="12191999" cy="516731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 descr="Remember the key takeaway"/>
          <p:cNvSpPr/>
          <p:nvPr/>
        </p:nvSpPr>
        <p:spPr>
          <a:xfrm>
            <a:off x="816115" y="1029736"/>
            <a:ext cx="7973321" cy="998465"/>
          </a:xfrm>
          <a:prstGeom prst="rect">
            <a:avLst/>
          </a:prstGeom>
          <a:solidFill>
            <a:srgbClr val="E541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82259" y="547890"/>
            <a:ext cx="12659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Source Sans Pro Black" panose="020B0803030403020204" pitchFamily="34" charset="0"/>
                <a:ea typeface="Source Sans Pro Black" panose="020B0803030403020204" pitchFamily="34" charset="0"/>
              </a:rPr>
              <a:t>SECTION 1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CDEC8EC7-2AE0-4B05-8080-FBFD0A26BCBD}"/>
              </a:ext>
            </a:extLst>
          </p:cNvPr>
          <p:cNvSpPr txBox="1">
            <a:spLocks/>
          </p:cNvSpPr>
          <p:nvPr/>
        </p:nvSpPr>
        <p:spPr>
          <a:xfrm>
            <a:off x="1005216" y="1184545"/>
            <a:ext cx="7595118" cy="95617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ea typeface="Source Sans Pro Semibold" panose="020B0603030403020204" pitchFamily="34" charset="0"/>
              </a:rPr>
              <a:t>Remember the key takeaway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87046" y="1844325"/>
            <a:ext cx="1277914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0" dirty="0">
                <a:solidFill>
                  <a:schemeClr val="bg1"/>
                </a:solidFill>
              </a:rPr>
              <a:t>“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AC4EF8A-6EC0-4550-ABF3-005E073D802E}"/>
              </a:ext>
            </a:extLst>
          </p:cNvPr>
          <p:cNvSpPr txBox="1">
            <a:spLocks/>
          </p:cNvSpPr>
          <p:nvPr/>
        </p:nvSpPr>
        <p:spPr>
          <a:xfrm>
            <a:off x="1810139" y="2689153"/>
            <a:ext cx="5185022" cy="348781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800" dirty="0">
                <a:solidFill>
                  <a:schemeClr val="bg1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What you pay to buy a car matters. But also consider ongoing costs of owning and using the car.”</a:t>
            </a:r>
          </a:p>
        </p:txBody>
      </p:sp>
      <p:pic>
        <p:nvPicPr>
          <p:cNvPr id="12" name="Picture 11" descr="Decorativ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0334" y="3041809"/>
            <a:ext cx="2939615" cy="293961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>
                <a:solidFill>
                  <a:schemeClr val="bg1"/>
                </a:solidFill>
              </a:rPr>
              <a:t>14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64822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</a:t>
            </a:r>
            <a:r>
              <a:rPr lang="en-US" baseline="0" dirty="0"/>
              <a:t> 2 Car Loans</a:t>
            </a:r>
            <a:endParaRPr lang="en-US" dirty="0"/>
          </a:p>
        </p:txBody>
      </p:sp>
      <p:pic>
        <p:nvPicPr>
          <p:cNvPr id="5" name="Picture 4" descr="Picture of car key, toy car, calculator and car loan application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12" r="9427"/>
          <a:stretch/>
        </p:blipFill>
        <p:spPr>
          <a:xfrm>
            <a:off x="5185317" y="0"/>
            <a:ext cx="7006683" cy="6862389"/>
          </a:xfrm>
          <a:prstGeom prst="rect">
            <a:avLst/>
          </a:prstGeom>
        </p:spPr>
      </p:pic>
      <p:pic>
        <p:nvPicPr>
          <p:cNvPr id="6" name="Picture 5" descr="Money Smart logo" title="Money Smart Logo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7" name="Picture 6" descr="FDIC logo" title="FDIC logo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9" cy="229972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48DF7952-0E09-4CA6-85DC-4188BDC07D41}"/>
              </a:ext>
            </a:extLst>
          </p:cNvPr>
          <p:cNvSpPr txBox="1">
            <a:spLocks/>
          </p:cNvSpPr>
          <p:nvPr/>
        </p:nvSpPr>
        <p:spPr>
          <a:xfrm>
            <a:off x="839788" y="987424"/>
            <a:ext cx="4097972" cy="326652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200" dirty="0"/>
              <a:t>SECTION 2</a:t>
            </a:r>
            <a:r>
              <a:rPr lang="en-US" dirty="0"/>
              <a:t/>
            </a:r>
            <a:br>
              <a:rPr lang="en-US" dirty="0"/>
            </a:br>
            <a:r>
              <a:rPr lang="en-US" sz="4800" dirty="0"/>
              <a:t>Car Loans</a:t>
            </a: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89585692-7EF1-48AA-B7B8-98D792F523FC}"/>
              </a:ext>
            </a:extLst>
          </p:cNvPr>
          <p:cNvSpPr txBox="1">
            <a:spLocks/>
          </p:cNvSpPr>
          <p:nvPr/>
        </p:nvSpPr>
        <p:spPr>
          <a:xfrm>
            <a:off x="839788" y="5063067"/>
            <a:ext cx="3932237" cy="805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See page 8 in your participant guide.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15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830379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Takeaway</a:t>
            </a:r>
          </a:p>
        </p:txBody>
      </p:sp>
      <p:sp>
        <p:nvSpPr>
          <p:cNvPr id="5" name="Rectangle 4" descr="Decorative"/>
          <p:cNvSpPr/>
          <p:nvPr/>
        </p:nvSpPr>
        <p:spPr>
          <a:xfrm>
            <a:off x="0" y="1690688"/>
            <a:ext cx="12191999" cy="516731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 descr="Key takeaway"/>
          <p:cNvSpPr/>
          <p:nvPr/>
        </p:nvSpPr>
        <p:spPr>
          <a:xfrm>
            <a:off x="838200" y="1103850"/>
            <a:ext cx="3397898" cy="721775"/>
          </a:xfrm>
          <a:prstGeom prst="rect">
            <a:avLst/>
          </a:prstGeom>
          <a:solidFill>
            <a:srgbClr val="E541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7644" y="625765"/>
            <a:ext cx="1247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SECTION 2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DEC8EC7-2AE0-4B05-8080-FBFD0A26BCBD}"/>
              </a:ext>
            </a:extLst>
          </p:cNvPr>
          <p:cNvSpPr txBox="1">
            <a:spLocks/>
          </p:cNvSpPr>
          <p:nvPr/>
        </p:nvSpPr>
        <p:spPr>
          <a:xfrm>
            <a:off x="907644" y="1194037"/>
            <a:ext cx="3848098" cy="82816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ea typeface="Source Sans Pro Semibold" panose="020B0603030403020204" pitchFamily="34" charset="0"/>
              </a:rPr>
              <a:t>Key Takeaway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AC4EF8A-6EC0-4550-ABF3-005E073D802E}"/>
              </a:ext>
            </a:extLst>
          </p:cNvPr>
          <p:cNvSpPr txBox="1">
            <a:spLocks/>
          </p:cNvSpPr>
          <p:nvPr/>
        </p:nvSpPr>
        <p:spPr>
          <a:xfrm>
            <a:off x="838198" y="2112387"/>
            <a:ext cx="7122131" cy="45646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4800" dirty="0">
                <a:solidFill>
                  <a:schemeClr val="bg1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You do not have to get your car loan from the seller. Compare multiple car loan offers.</a:t>
            </a:r>
          </a:p>
        </p:txBody>
      </p:sp>
      <p:pic>
        <p:nvPicPr>
          <p:cNvPr id="10" name="Picture 9" descr="Decorativ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7514" y="2544401"/>
            <a:ext cx="2939615" cy="293961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>
                <a:solidFill>
                  <a:schemeClr val="bg1"/>
                </a:solidFill>
              </a:rPr>
              <a:t>16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53512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 of car and money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7" r="14896" b="18708"/>
          <a:stretch/>
        </p:blipFill>
        <p:spPr>
          <a:xfrm>
            <a:off x="0" y="0"/>
            <a:ext cx="12205765" cy="6872748"/>
          </a:xfrm>
          <a:prstGeom prst="rect">
            <a:avLst/>
          </a:prstGeom>
        </p:spPr>
      </p:pic>
      <p:pic>
        <p:nvPicPr>
          <p:cNvPr id="7" name="Picture 6" descr="Money Smart logo" title="Money Smart Logo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8" name="Picture 7" descr="FDIC logo" title="FDIC logo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9" cy="229972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B5E359C9-7DE3-4AFF-81AE-2FDEA0BED6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Car Loan Basics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7A318FE-2A6A-490E-9756-F7720DB326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1060" y="1739900"/>
            <a:ext cx="3236595" cy="1723390"/>
          </a:xfrm>
        </p:spPr>
        <p:txBody>
          <a:bodyPr>
            <a:noAutofit/>
          </a:bodyPr>
          <a:lstStyle/>
          <a:p>
            <a:pPr lvl="0"/>
            <a:r>
              <a:rPr lang="en-US" sz="2800" b="1" dirty="0"/>
              <a:t>Down payment</a:t>
            </a:r>
          </a:p>
          <a:p>
            <a:pPr lvl="0"/>
            <a:r>
              <a:rPr lang="en-US" sz="2800" b="1" dirty="0"/>
              <a:t>Negotiate and compare multiple offers</a:t>
            </a:r>
          </a:p>
          <a:p>
            <a:pPr lvl="0"/>
            <a:endParaRPr lang="en-US" sz="28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17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999753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 of car and calculator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" b="23587"/>
          <a:stretch/>
        </p:blipFill>
        <p:spPr>
          <a:xfrm>
            <a:off x="0" y="1616927"/>
            <a:ext cx="12192000" cy="5241073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B5E359C9-7DE3-4AFF-81AE-2FDEA0BED6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Monthly Payment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7A318FE-2A6A-490E-9756-F7720DB326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Autofit/>
          </a:bodyPr>
          <a:lstStyle/>
          <a:p>
            <a:pPr>
              <a:lnSpc>
                <a:spcPct val="107000"/>
              </a:lnSpc>
              <a:spcBef>
                <a:spcPts val="0"/>
              </a:spcBef>
            </a:pPr>
            <a:r>
              <a:rPr lang="en-US" sz="2800" b="1" dirty="0">
                <a:ea typeface="Calibri" panose="020F0502020204030204" pitchFamily="34" charset="0"/>
                <a:cs typeface="Times New Roman" panose="02020603050405020304" pitchFamily="18" charset="0"/>
              </a:rPr>
              <a:t>L</a:t>
            </a:r>
            <a:r>
              <a:rPr lang="en-US" sz="28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oan amount </a:t>
            </a:r>
          </a:p>
          <a:p>
            <a:pPr>
              <a:lnSpc>
                <a:spcPct val="107000"/>
              </a:lnSpc>
              <a:spcBef>
                <a:spcPts val="0"/>
              </a:spcBef>
            </a:pPr>
            <a:r>
              <a:rPr lang="en-US" sz="2800" b="1" dirty="0"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en-US" sz="28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nnual percentage rate (APR) </a:t>
            </a:r>
          </a:p>
          <a:p>
            <a:pPr>
              <a:lnSpc>
                <a:spcPct val="107000"/>
              </a:lnSpc>
              <a:spcBef>
                <a:spcPts val="0"/>
              </a:spcBef>
            </a:pPr>
            <a:r>
              <a:rPr lang="en-US" sz="2800" b="1" dirty="0">
                <a:ea typeface="Calibri" panose="020F0502020204030204" pitchFamily="34" charset="0"/>
                <a:cs typeface="Times New Roman" panose="02020603050405020304" pitchFamily="18" charset="0"/>
              </a:rPr>
              <a:t>L</a:t>
            </a:r>
            <a:r>
              <a:rPr lang="en-US" sz="28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oan term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18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215140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mage of toy car and question mark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93" b="5774"/>
          <a:stretch/>
        </p:blipFill>
        <p:spPr>
          <a:xfrm>
            <a:off x="0" y="-13855"/>
            <a:ext cx="12192000" cy="6858000"/>
          </a:xfrm>
          <a:prstGeom prst="rect">
            <a:avLst/>
          </a:prstGeom>
        </p:spPr>
      </p:pic>
      <p:pic>
        <p:nvPicPr>
          <p:cNvPr id="5" name="Picture 4" descr="Money Smart logo" title="Money Smart Log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6" name="Picture 5" descr="FDIC logo" title="FDIC logo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9" cy="2299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45C7C1C-7224-494D-A7E9-8639D09122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64737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What can happen if you don’t make your car loan payments?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4891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Pre-Training Survey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0341"/>
            <a:ext cx="10515600" cy="56523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See page 14 in your participant guide.</a:t>
            </a:r>
          </a:p>
        </p:txBody>
      </p:sp>
      <p:pic>
        <p:nvPicPr>
          <p:cNvPr id="5" name="Picture 4" descr="Screenshot of page 14 of participant guid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65" y="1889104"/>
            <a:ext cx="10245144" cy="4098057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0612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 descr="Decorative"/>
          <p:cNvSpPr/>
          <p:nvPr/>
        </p:nvSpPr>
        <p:spPr>
          <a:xfrm>
            <a:off x="0" y="-16193"/>
            <a:ext cx="12192000" cy="199929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Money Smart logo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6" name="Picture 5" descr="FDIC log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8" cy="2299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7358114-E10F-4165-96AB-DDF4116706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Consequences of not making your car payments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009638-A10A-4E52-A614-68C220C9EA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19985"/>
            <a:ext cx="6888480" cy="4351338"/>
          </a:xfrm>
        </p:spPr>
        <p:txBody>
          <a:bodyPr>
            <a:normAutofit/>
          </a:bodyPr>
          <a:lstStyle/>
          <a:p>
            <a:r>
              <a:rPr lang="en-US" sz="2800" b="1" dirty="0"/>
              <a:t>Being charged late fees</a:t>
            </a:r>
          </a:p>
          <a:p>
            <a:r>
              <a:rPr lang="en-US" sz="2800" b="1" dirty="0"/>
              <a:t>Paying more interest</a:t>
            </a:r>
          </a:p>
          <a:p>
            <a:r>
              <a:rPr lang="en-US" sz="2800" b="1" dirty="0"/>
              <a:t>Being contacted by a debt collector</a:t>
            </a:r>
          </a:p>
          <a:p>
            <a:r>
              <a:rPr lang="en-US" sz="2800" b="1" dirty="0"/>
              <a:t>Losing your car</a:t>
            </a:r>
          </a:p>
          <a:p>
            <a:r>
              <a:rPr lang="en-US" sz="2800" b="1" dirty="0"/>
              <a:t>Having negative information on your credit reports and lower credit scores</a:t>
            </a:r>
          </a:p>
          <a:p>
            <a:r>
              <a:rPr lang="en-US" sz="2800" b="1" dirty="0"/>
              <a:t>Triggering consequences for co-signers</a:t>
            </a:r>
          </a:p>
        </p:txBody>
      </p:sp>
      <p:pic>
        <p:nvPicPr>
          <p:cNvPr id="8" name="Picture 7" descr="Image of caution sig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0065" y="2874956"/>
            <a:ext cx="3099506" cy="2845448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2570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5417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38200" y="453249"/>
            <a:ext cx="80118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+mj-lt"/>
              </a:rPr>
              <a:t>Try It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Comparing Car Loan Offers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0341"/>
            <a:ext cx="10515600" cy="56523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See page 9 in your participant guide.</a:t>
            </a:r>
          </a:p>
        </p:txBody>
      </p:sp>
      <p:pic>
        <p:nvPicPr>
          <p:cNvPr id="5" name="Picture 4" descr="Screenshot of page 9 in participant guid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65" y="1889104"/>
            <a:ext cx="10245144" cy="4098057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21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876301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 descr="Decorative"/>
          <p:cNvSpPr/>
          <p:nvPr/>
        </p:nvSpPr>
        <p:spPr>
          <a:xfrm>
            <a:off x="0" y="0"/>
            <a:ext cx="5181600" cy="6858000"/>
          </a:xfrm>
          <a:prstGeom prst="rect">
            <a:avLst/>
          </a:prstGeom>
          <a:solidFill>
            <a:srgbClr val="E541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B1D9789-C406-4D1A-AA94-CDED3D6F1B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5100" y="1043470"/>
            <a:ext cx="3696900" cy="1325563"/>
          </a:xfrm>
        </p:spPr>
        <p:txBody>
          <a:bodyPr>
            <a:noAutofit/>
          </a:bodyPr>
          <a:lstStyle/>
          <a:p>
            <a:r>
              <a:rPr lang="en-US" dirty="0"/>
              <a:t>Credit Scores and Car Loans</a:t>
            </a:r>
          </a:p>
        </p:txBody>
      </p:sp>
      <p:sp>
        <p:nvSpPr>
          <p:cNvPr id="8" name="Rectangle 7"/>
          <p:cNvSpPr/>
          <p:nvPr/>
        </p:nvSpPr>
        <p:spPr>
          <a:xfrm>
            <a:off x="875100" y="5184840"/>
            <a:ext cx="3741420" cy="9961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lnSpc>
                <a:spcPct val="90000"/>
              </a:lnSpc>
              <a:spcBef>
                <a:spcPts val="1000"/>
              </a:spcBef>
              <a:buFont typeface="Source Sans Pro" panose="020B0503030403020204" pitchFamily="34" charset="0"/>
              <a:buChar char="▶"/>
            </a:pPr>
            <a:r>
              <a:rPr lang="en-US" sz="2800" b="1" dirty="0">
                <a:solidFill>
                  <a:prstClr val="black"/>
                </a:solidFill>
              </a:rPr>
              <a:t>Credit reports </a:t>
            </a:r>
          </a:p>
          <a:p>
            <a:pPr marL="457200" lvl="0" indent="-457200">
              <a:lnSpc>
                <a:spcPct val="90000"/>
              </a:lnSpc>
              <a:spcBef>
                <a:spcPts val="1000"/>
              </a:spcBef>
              <a:buFont typeface="Source Sans Pro" panose="020B0503030403020204" pitchFamily="34" charset="0"/>
              <a:buChar char="▶"/>
            </a:pPr>
            <a:r>
              <a:rPr lang="en-US" sz="2800" b="1" dirty="0">
                <a:solidFill>
                  <a:prstClr val="black"/>
                </a:solidFill>
              </a:rPr>
              <a:t>Credit scores</a:t>
            </a:r>
          </a:p>
        </p:txBody>
      </p:sp>
      <p:sp>
        <p:nvSpPr>
          <p:cNvPr id="10" name="Rectangle 9"/>
          <p:cNvSpPr/>
          <p:nvPr/>
        </p:nvSpPr>
        <p:spPr>
          <a:xfrm>
            <a:off x="5745480" y="1741169"/>
            <a:ext cx="5930265" cy="12557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US" sz="2800" b="1" dirty="0">
                <a:solidFill>
                  <a:prstClr val="black"/>
                </a:solidFill>
              </a:rPr>
              <a:t>Why will lenders review your credit reports and scores when considering offering you a car loan?</a:t>
            </a:r>
          </a:p>
        </p:txBody>
      </p:sp>
      <p:pic>
        <p:nvPicPr>
          <p:cNvPr id="4" name="Picture 3" descr="Image of credit score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74" b="6608"/>
          <a:stretch/>
        </p:blipFill>
        <p:spPr>
          <a:xfrm>
            <a:off x="5347853" y="3172691"/>
            <a:ext cx="4978335" cy="3394364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8669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Image of woman signing loan paperwork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" y="0"/>
            <a:ext cx="12190240" cy="6858000"/>
          </a:xfrm>
          <a:prstGeom prst="rect">
            <a:avLst/>
          </a:prstGeom>
        </p:spPr>
      </p:pic>
      <p:sp>
        <p:nvSpPr>
          <p:cNvPr id="5" name="Rectangle 4" descr="Decorative"/>
          <p:cNvSpPr/>
          <p:nvPr/>
        </p:nvSpPr>
        <p:spPr>
          <a:xfrm>
            <a:off x="-1654" y="1478902"/>
            <a:ext cx="12193654" cy="1887233"/>
          </a:xfrm>
          <a:prstGeom prst="rect">
            <a:avLst/>
          </a:prstGeom>
          <a:solidFill>
            <a:schemeClr val="bg1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Money Smart logo" title="Money Smart Logo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8" name="Picture 7" descr="FDIC logo" title="FDIC logo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9" cy="2299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7E5BF0C-6F2C-4B0A-A9BC-248B61324C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Co-Signing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454F1D-59B5-43C6-97A2-316DBF660A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/>
          </a:bodyPr>
          <a:lstStyle/>
          <a:p>
            <a:pPr>
              <a:lnSpc>
                <a:spcPct val="107000"/>
              </a:lnSpc>
              <a:spcBef>
                <a:spcPts val="0"/>
              </a:spcBef>
            </a:pPr>
            <a:r>
              <a:rPr lang="en-US" sz="28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 co-signer pledges to pay back the loan if you do not.</a:t>
            </a:r>
          </a:p>
          <a:p>
            <a:pPr>
              <a:lnSpc>
                <a:spcPct val="107000"/>
              </a:lnSpc>
              <a:spcBef>
                <a:spcPts val="0"/>
              </a:spcBef>
            </a:pPr>
            <a:r>
              <a:rPr lang="en-US" sz="28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Negative information will appear on the co-signer’s credit reports and may lower the co-signer’s credit scores.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23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7330692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Remember the key takeaway</a:t>
            </a:r>
          </a:p>
        </p:txBody>
      </p:sp>
      <p:sp>
        <p:nvSpPr>
          <p:cNvPr id="5" name="Rectangle 4" descr="Decorative"/>
          <p:cNvSpPr/>
          <p:nvPr/>
        </p:nvSpPr>
        <p:spPr>
          <a:xfrm>
            <a:off x="0" y="1690688"/>
            <a:ext cx="12191999" cy="516731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 descr="Remember the key takeaway"/>
          <p:cNvSpPr/>
          <p:nvPr/>
        </p:nvSpPr>
        <p:spPr>
          <a:xfrm>
            <a:off x="816115" y="1029736"/>
            <a:ext cx="7973321" cy="998465"/>
          </a:xfrm>
          <a:prstGeom prst="rect">
            <a:avLst/>
          </a:prstGeom>
          <a:solidFill>
            <a:srgbClr val="E541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82259" y="547890"/>
            <a:ext cx="12659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Source Sans Pro Black" panose="020B0803030403020204" pitchFamily="34" charset="0"/>
                <a:ea typeface="Source Sans Pro Black" panose="020B0803030403020204" pitchFamily="34" charset="0"/>
              </a:rPr>
              <a:t>SECTION 2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CDEC8EC7-2AE0-4B05-8080-FBFD0A26BCBD}"/>
              </a:ext>
            </a:extLst>
          </p:cNvPr>
          <p:cNvSpPr txBox="1">
            <a:spLocks/>
          </p:cNvSpPr>
          <p:nvPr/>
        </p:nvSpPr>
        <p:spPr>
          <a:xfrm>
            <a:off x="1005216" y="1184545"/>
            <a:ext cx="7595118" cy="95617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ea typeface="Source Sans Pro Semibold" panose="020B0603030403020204" pitchFamily="34" charset="0"/>
              </a:rPr>
              <a:t>Remember the key takeaway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87046" y="1844325"/>
            <a:ext cx="1277914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0" dirty="0">
                <a:solidFill>
                  <a:schemeClr val="bg1"/>
                </a:solidFill>
              </a:rPr>
              <a:t>“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AC4EF8A-6EC0-4550-ABF3-005E073D802E}"/>
              </a:ext>
            </a:extLst>
          </p:cNvPr>
          <p:cNvSpPr txBox="1">
            <a:spLocks/>
          </p:cNvSpPr>
          <p:nvPr/>
        </p:nvSpPr>
        <p:spPr>
          <a:xfrm>
            <a:off x="1810138" y="2689153"/>
            <a:ext cx="5499347" cy="34878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800" dirty="0">
                <a:solidFill>
                  <a:schemeClr val="bg1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You do not have to get your car loan from the seller. </a:t>
            </a:r>
            <a:r>
              <a:rPr lang="en-US" sz="4800">
                <a:solidFill>
                  <a:schemeClr val="bg1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Compare multiple car loan offers.”</a:t>
            </a:r>
            <a:endParaRPr lang="en-US" sz="4800" dirty="0">
              <a:solidFill>
                <a:schemeClr val="bg1"/>
              </a:solidFill>
              <a:latin typeface="Source Sans Pro Black" panose="020B0803030403020204" pitchFamily="34" charset="0"/>
              <a:ea typeface="Source Sans Pro Black" panose="020B0803030403020204" pitchFamily="34" charset="0"/>
            </a:endParaRPr>
          </a:p>
        </p:txBody>
      </p:sp>
      <p:pic>
        <p:nvPicPr>
          <p:cNvPr id="12" name="Picture 11" descr="Decorativ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0334" y="3041809"/>
            <a:ext cx="2939615" cy="293961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>
                <a:solidFill>
                  <a:schemeClr val="bg1"/>
                </a:solidFill>
              </a:rPr>
              <a:t>24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219872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Take Action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0341"/>
            <a:ext cx="10515600" cy="56523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See page 12 in your participant guide.</a:t>
            </a:r>
          </a:p>
        </p:txBody>
      </p:sp>
      <p:sp>
        <p:nvSpPr>
          <p:cNvPr id="6" name="Oval 5" descr="Bullet"/>
          <p:cNvSpPr/>
          <p:nvPr/>
        </p:nvSpPr>
        <p:spPr>
          <a:xfrm>
            <a:off x="838200" y="2119967"/>
            <a:ext cx="884420" cy="884420"/>
          </a:xfrm>
          <a:prstGeom prst="ellipse">
            <a:avLst/>
          </a:prstGeom>
          <a:solidFill>
            <a:srgbClr val="E541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pic>
        <p:nvPicPr>
          <p:cNvPr id="9" name="Picture 8" descr="Bullet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616" y="2201876"/>
            <a:ext cx="719008" cy="719008"/>
          </a:xfrm>
          <a:prstGeom prst="rect">
            <a:avLst/>
          </a:prstGeom>
        </p:spPr>
      </p:pic>
      <p:sp>
        <p:nvSpPr>
          <p:cNvPr id="7" name="Oval 6" descr="Bullet"/>
          <p:cNvSpPr/>
          <p:nvPr/>
        </p:nvSpPr>
        <p:spPr>
          <a:xfrm>
            <a:off x="838200" y="3597481"/>
            <a:ext cx="884420" cy="884420"/>
          </a:xfrm>
          <a:prstGeom prst="ellipse">
            <a:avLst/>
          </a:prstGeom>
          <a:solidFill>
            <a:srgbClr val="E541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pic>
        <p:nvPicPr>
          <p:cNvPr id="10" name="Picture 9" descr="Bullet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906" y="3674746"/>
            <a:ext cx="719008" cy="719008"/>
          </a:xfrm>
          <a:prstGeom prst="rect">
            <a:avLst/>
          </a:prstGeom>
        </p:spPr>
      </p:pic>
      <p:sp>
        <p:nvSpPr>
          <p:cNvPr id="8" name="Oval 7" descr="Bullet"/>
          <p:cNvSpPr/>
          <p:nvPr/>
        </p:nvSpPr>
        <p:spPr>
          <a:xfrm>
            <a:off x="838200" y="5074996"/>
            <a:ext cx="884420" cy="884420"/>
          </a:xfrm>
          <a:prstGeom prst="ellipse">
            <a:avLst/>
          </a:prstGeom>
          <a:solidFill>
            <a:srgbClr val="E541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03118" y="5128419"/>
            <a:ext cx="3545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i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C8500FF-A440-4AA4-A8A5-A2336519D34E}"/>
              </a:ext>
            </a:extLst>
          </p:cNvPr>
          <p:cNvSpPr/>
          <p:nvPr/>
        </p:nvSpPr>
        <p:spPr>
          <a:xfrm>
            <a:off x="1904999" y="2297767"/>
            <a:ext cx="8134739" cy="44461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2400"/>
              </a:spcAft>
            </a:pPr>
            <a:r>
              <a:rPr lang="en-US" sz="2800" b="0" i="0" dirty="0">
                <a:solidFill>
                  <a:srgbClr val="000000"/>
                </a:solidFill>
                <a:effectLst/>
                <a:latin typeface="Source Sans Pro Black" panose="020B0803030403020204" pitchFamily="34" charset="0"/>
                <a:ea typeface="Source Sans Pro Black" panose="020B0803030403020204" pitchFamily="34" charset="0"/>
              </a:rPr>
              <a:t>After this training, what is one thing you will do?</a:t>
            </a:r>
          </a:p>
          <a:p>
            <a:pPr>
              <a:spcAft>
                <a:spcPts val="2400"/>
              </a:spcAft>
            </a:pPr>
            <a:r>
              <a:rPr lang="en-US" sz="2800" b="0" i="0" dirty="0">
                <a:solidFill>
                  <a:srgbClr val="000000"/>
                </a:solidFill>
                <a:effectLst/>
                <a:latin typeface="Source Sans Pro Black" panose="020B0803030403020204" pitchFamily="34" charset="0"/>
                <a:ea typeface="Source Sans Pro Black" panose="020B0803030403020204" pitchFamily="34" charset="0"/>
              </a:rPr>
              <a:t> </a:t>
            </a:r>
          </a:p>
          <a:p>
            <a:pPr>
              <a:spcAft>
                <a:spcPts val="2400"/>
              </a:spcAft>
            </a:pPr>
            <a:r>
              <a:rPr lang="en-US" sz="2800" b="0" i="0" dirty="0">
                <a:solidFill>
                  <a:srgbClr val="000000"/>
                </a:solidFill>
                <a:effectLst/>
                <a:latin typeface="Source Sans Pro Black" panose="020B0803030403020204" pitchFamily="34" charset="0"/>
                <a:ea typeface="Source Sans Pro Black" panose="020B0803030403020204" pitchFamily="34" charset="0"/>
              </a:rPr>
              <a:t>Who will you tell about your planned action? </a:t>
            </a:r>
          </a:p>
          <a:p>
            <a:pPr>
              <a:spcAft>
                <a:spcPts val="2400"/>
              </a:spcAft>
            </a:pPr>
            <a:endParaRPr lang="en-US" sz="2800" dirty="0">
              <a:solidFill>
                <a:srgbClr val="000000"/>
              </a:solidFill>
              <a:latin typeface="Source Sans Pro Black" panose="020B0803030403020204" pitchFamily="34" charset="0"/>
              <a:ea typeface="Source Sans Pro Black" panose="020B0803030403020204" pitchFamily="34" charset="0"/>
            </a:endParaRPr>
          </a:p>
          <a:p>
            <a:pPr>
              <a:spcAft>
                <a:spcPts val="2400"/>
              </a:spcAft>
            </a:pPr>
            <a:r>
              <a:rPr lang="en-US" sz="2800" b="0" i="0" dirty="0">
                <a:solidFill>
                  <a:srgbClr val="000000"/>
                </a:solidFill>
                <a:effectLst/>
                <a:latin typeface="Source Sans Pro Black" panose="020B0803030403020204" pitchFamily="34" charset="0"/>
                <a:ea typeface="Source Sans Pro Black" panose="020B0803030403020204" pitchFamily="34" charset="0"/>
              </a:rPr>
              <a:t>What additional information do you need? </a:t>
            </a:r>
            <a:endParaRPr lang="en-US" sz="4400" dirty="0">
              <a:solidFill>
                <a:schemeClr val="tx1"/>
              </a:solidFill>
              <a:latin typeface="Source Sans Pro Black" panose="020B0803030403020204" pitchFamily="34" charset="0"/>
              <a:ea typeface="Source Sans Pro Black" panose="020B080303040302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25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3011731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hank you">
            <a:extLst>
              <a:ext uri="{FF2B5EF4-FFF2-40B4-BE49-F238E27FC236}">
                <a16:creationId xmlns:a16="http://schemas.microsoft.com/office/drawing/2014/main" id="{594D8876-A0C1-42A8-A727-93AAC3A269C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1" t="5588" r="2800" b="-305"/>
          <a:stretch/>
        </p:blipFill>
        <p:spPr>
          <a:xfrm>
            <a:off x="6249335" y="460005"/>
            <a:ext cx="4970297" cy="1737568"/>
          </a:xfrm>
          <a:prstGeom prst="rect">
            <a:avLst/>
          </a:prstGeom>
          <a:solidFill>
            <a:srgbClr val="E54179"/>
          </a:solidFill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04520"/>
            <a:ext cx="10515600" cy="594360"/>
          </a:xfrm>
        </p:spPr>
        <p:txBody>
          <a:bodyPr>
            <a:normAutofit fontScale="90000"/>
          </a:bodyPr>
          <a:lstStyle/>
          <a:p>
            <a:r>
              <a:rPr lang="en-US"/>
              <a:t>Post-Training Survey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0341"/>
            <a:ext cx="10515600" cy="56523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See page 15 in your participant guide.</a:t>
            </a:r>
          </a:p>
        </p:txBody>
      </p:sp>
      <p:pic>
        <p:nvPicPr>
          <p:cNvPr id="9" name="Picture 8" descr="Screenshot of page 15 in participant guid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65" y="1889104"/>
            <a:ext cx="10245144" cy="4098057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8259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1 Car Costs</a:t>
            </a:r>
            <a:r>
              <a:rPr lang="en-US" baseline="0" dirty="0"/>
              <a:t> and Options</a:t>
            </a:r>
            <a:endParaRPr lang="en-US" dirty="0"/>
          </a:p>
        </p:txBody>
      </p:sp>
      <p:pic>
        <p:nvPicPr>
          <p:cNvPr id="5" name="Picture 4" descr="Young man and young woman reviewing car prici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810"/>
          <a:stretch/>
        </p:blipFill>
        <p:spPr>
          <a:xfrm>
            <a:off x="5177360" y="0"/>
            <a:ext cx="7014640" cy="6858000"/>
          </a:xfrm>
          <a:prstGeom prst="rect">
            <a:avLst/>
          </a:prstGeom>
        </p:spPr>
      </p:pic>
      <p:pic>
        <p:nvPicPr>
          <p:cNvPr id="7" name="Picture 6" descr="FDIC logo" title="FDIC logo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9" cy="229972"/>
          </a:xfrm>
          <a:prstGeom prst="rect">
            <a:avLst/>
          </a:prstGeom>
        </p:spPr>
      </p:pic>
      <p:pic>
        <p:nvPicPr>
          <p:cNvPr id="6" name="Picture 5" descr="Money Smart logo" title="Money Smart Logo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48DF7952-0E09-4CA6-85DC-4188BDC07D41}"/>
              </a:ext>
            </a:extLst>
          </p:cNvPr>
          <p:cNvSpPr txBox="1">
            <a:spLocks/>
          </p:cNvSpPr>
          <p:nvPr/>
        </p:nvSpPr>
        <p:spPr>
          <a:xfrm>
            <a:off x="839788" y="987424"/>
            <a:ext cx="4097972" cy="326652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200" dirty="0"/>
              <a:t>SECTION 1</a:t>
            </a:r>
            <a:r>
              <a:rPr lang="en-US" dirty="0"/>
              <a:t/>
            </a:r>
            <a:br>
              <a:rPr lang="en-US" dirty="0"/>
            </a:br>
            <a:r>
              <a:rPr lang="en-US" sz="4800" dirty="0"/>
              <a:t>Car Costs and Options</a:t>
            </a: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89585692-7EF1-48AA-B7B8-98D792F523FC}"/>
              </a:ext>
            </a:extLst>
          </p:cNvPr>
          <p:cNvSpPr txBox="1">
            <a:spLocks/>
          </p:cNvSpPr>
          <p:nvPr/>
        </p:nvSpPr>
        <p:spPr>
          <a:xfrm>
            <a:off x="839788" y="5063067"/>
            <a:ext cx="3932237" cy="805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See page 2 in your participant guide.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3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786367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Takeaway</a:t>
            </a:r>
          </a:p>
        </p:txBody>
      </p:sp>
      <p:sp>
        <p:nvSpPr>
          <p:cNvPr id="4" name="Rectangle 3" descr="Decorative"/>
          <p:cNvSpPr/>
          <p:nvPr/>
        </p:nvSpPr>
        <p:spPr>
          <a:xfrm>
            <a:off x="0" y="1690688"/>
            <a:ext cx="12191999" cy="516731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 descr="Key takeaway"/>
          <p:cNvSpPr/>
          <p:nvPr/>
        </p:nvSpPr>
        <p:spPr>
          <a:xfrm>
            <a:off x="838200" y="1103850"/>
            <a:ext cx="3397898" cy="721775"/>
          </a:xfrm>
          <a:prstGeom prst="rect">
            <a:avLst/>
          </a:prstGeom>
          <a:solidFill>
            <a:srgbClr val="E541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07644" y="625765"/>
            <a:ext cx="1247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SECTION 1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CDEC8EC7-2AE0-4B05-8080-FBFD0A26BCBD}"/>
              </a:ext>
            </a:extLst>
          </p:cNvPr>
          <p:cNvSpPr txBox="1">
            <a:spLocks/>
          </p:cNvSpPr>
          <p:nvPr/>
        </p:nvSpPr>
        <p:spPr>
          <a:xfrm>
            <a:off x="907644" y="1194037"/>
            <a:ext cx="3848098" cy="82816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ea typeface="Source Sans Pro Semibold" panose="020B0603030403020204" pitchFamily="34" charset="0"/>
              </a:rPr>
              <a:t>Key Takeaway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AC4EF8A-6EC0-4550-ABF3-005E073D802E}"/>
              </a:ext>
            </a:extLst>
          </p:cNvPr>
          <p:cNvSpPr txBox="1">
            <a:spLocks/>
          </p:cNvSpPr>
          <p:nvPr/>
        </p:nvSpPr>
        <p:spPr>
          <a:xfrm>
            <a:off x="838198" y="2112387"/>
            <a:ext cx="6143849" cy="45646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4800" dirty="0">
                <a:solidFill>
                  <a:schemeClr val="bg1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What you pay to buy a car matters. But also consider ongoing costs of owning and using the car.</a:t>
            </a:r>
          </a:p>
        </p:txBody>
      </p:sp>
      <p:pic>
        <p:nvPicPr>
          <p:cNvPr id="9" name="Picture 8" descr="Decorativ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7514" y="2544401"/>
            <a:ext cx="2939615" cy="293961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>
                <a:solidFill>
                  <a:schemeClr val="bg1"/>
                </a:solidFill>
              </a:rPr>
              <a:t>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55442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 of a toy car and calculator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968"/>
          <a:stretch/>
        </p:blipFill>
        <p:spPr>
          <a:xfrm>
            <a:off x="0" y="0"/>
            <a:ext cx="12191999" cy="6830122"/>
          </a:xfrm>
          <a:prstGeom prst="rect">
            <a:avLst/>
          </a:prstGeom>
        </p:spPr>
      </p:pic>
      <p:pic>
        <p:nvPicPr>
          <p:cNvPr id="6" name="Picture 5" descr="Money Smart logo" title="Money Smart Logo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7" name="Picture 6" descr="FDIC logo" title="FDIC logo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9" cy="229972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C6C8F51B-2EBF-4728-ABE9-EEED5BEC12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Car Costs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5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194443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 of young man considering whether to buy or lease a car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5" t="20305" r="885" b="9989"/>
          <a:stretch/>
        </p:blipFill>
        <p:spPr>
          <a:xfrm>
            <a:off x="-5225" y="2097404"/>
            <a:ext cx="12185033" cy="476059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E3F3292-3B8C-47CD-9F4E-D9A25BFA0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6775" y="663892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/>
              <a:t>What are other costs of buying and owning a car?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6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303798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5417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38200" y="441137"/>
            <a:ext cx="10839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+mj-lt"/>
              </a:rPr>
              <a:t>Apply It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Taking Stock of Car Costs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0341"/>
            <a:ext cx="10515600" cy="56523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See page 3 in your participant guide.</a:t>
            </a:r>
          </a:p>
        </p:txBody>
      </p:sp>
      <p:pic>
        <p:nvPicPr>
          <p:cNvPr id="5" name="Picture 4" descr="Screenshot of page 3 in participant guid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65" y="1873474"/>
            <a:ext cx="10245144" cy="4098057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7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296522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 descr="Decorative"/>
          <p:cNvSpPr/>
          <p:nvPr/>
        </p:nvSpPr>
        <p:spPr>
          <a:xfrm>
            <a:off x="0" y="0"/>
            <a:ext cx="5181600" cy="6858000"/>
          </a:xfrm>
          <a:prstGeom prst="rect">
            <a:avLst/>
          </a:prstGeom>
          <a:solidFill>
            <a:srgbClr val="E541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B1D9789-C406-4D1A-AA94-CDED3D6F1B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306" y="1690687"/>
            <a:ext cx="3242310" cy="1325563"/>
          </a:xfrm>
        </p:spPr>
        <p:txBody>
          <a:bodyPr/>
          <a:lstStyle/>
          <a:p>
            <a:r>
              <a:rPr lang="en-US" dirty="0"/>
              <a:t>Car Information</a:t>
            </a:r>
          </a:p>
        </p:txBody>
      </p:sp>
      <p:pic>
        <p:nvPicPr>
          <p:cNvPr id="17" name="Picture 16" descr="Car ico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4920615"/>
            <a:ext cx="3619500" cy="1394765"/>
          </a:xfrm>
          <a:prstGeom prst="rect">
            <a:avLst/>
          </a:prstGeom>
        </p:spPr>
      </p:pic>
      <p:pic>
        <p:nvPicPr>
          <p:cNvPr id="7" name="Picture 6" descr="Car ico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9510" y="1205633"/>
            <a:ext cx="1230382" cy="970109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7948518" y="1482932"/>
            <a:ext cx="16129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Source Sans Pro" panose="020B0503030403020204" pitchFamily="34" charset="0"/>
              <a:buChar char="▶"/>
            </a:pPr>
            <a:r>
              <a:rPr lang="en-US" sz="2800" b="1" dirty="0"/>
              <a:t>Model</a:t>
            </a:r>
          </a:p>
        </p:txBody>
      </p:sp>
      <p:pic>
        <p:nvPicPr>
          <p:cNvPr id="3" name="Picture 2" descr="Car ico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5079" y="2369033"/>
            <a:ext cx="1099244" cy="611609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7967943" y="2487584"/>
            <a:ext cx="148265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Source Sans Pro" panose="020B0503030403020204" pitchFamily="34" charset="0"/>
              <a:buChar char="▶"/>
            </a:pPr>
            <a:r>
              <a:rPr lang="en-US" sz="2800" b="1" dirty="0"/>
              <a:t>Make</a:t>
            </a:r>
          </a:p>
        </p:txBody>
      </p:sp>
      <p:pic>
        <p:nvPicPr>
          <p:cNvPr id="4" name="Picture 3" descr="Car ico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6912" y="3336646"/>
            <a:ext cx="1241146" cy="79560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7998782" y="3534131"/>
            <a:ext cx="13295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Source Sans Pro" panose="020B0503030403020204" pitchFamily="34" charset="0"/>
              <a:buChar char="▶"/>
            </a:pPr>
            <a:r>
              <a:rPr lang="en-US" sz="2800" b="1" dirty="0"/>
              <a:t>Year</a:t>
            </a:r>
          </a:p>
        </p:txBody>
      </p:sp>
      <p:pic>
        <p:nvPicPr>
          <p:cNvPr id="6" name="Picture 5" descr="Car icon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24" y="4383462"/>
            <a:ext cx="1164813" cy="816712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7967943" y="4594991"/>
            <a:ext cx="156645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Source Sans Pro" panose="020B0503030403020204" pitchFamily="34" charset="0"/>
              <a:buChar char="▶"/>
            </a:pPr>
            <a:r>
              <a:rPr lang="en-US" sz="2800" b="1" dirty="0"/>
              <a:t>Seller</a:t>
            </a:r>
          </a:p>
        </p:txBody>
      </p:sp>
      <p:pic>
        <p:nvPicPr>
          <p:cNvPr id="5" name="Picture 4" descr="Car icon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5084" y="5445668"/>
            <a:ext cx="1164813" cy="806129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7962715" y="5670589"/>
            <a:ext cx="14473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Source Sans Pro" panose="020B0503030403020204" pitchFamily="34" charset="0"/>
              <a:buChar char="▶"/>
            </a:pPr>
            <a:r>
              <a:rPr lang="en-US" sz="2800" b="1" dirty="0"/>
              <a:t>Price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1837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 descr="  Decorative"/>
          <p:cNvSpPr/>
          <p:nvPr/>
        </p:nvSpPr>
        <p:spPr>
          <a:xfrm>
            <a:off x="0" y="-16192"/>
            <a:ext cx="12192000" cy="170688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Money Smart logo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6" name="Picture 5" descr="FDIC log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8" cy="2299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7358114-E10F-4165-96AB-DDF4116706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One-Time Costs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009638-A10A-4E52-A614-68C220C9EA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3920" y="2237105"/>
            <a:ext cx="10515600" cy="4351338"/>
          </a:xfrm>
        </p:spPr>
        <p:txBody>
          <a:bodyPr>
            <a:normAutofit/>
          </a:bodyPr>
          <a:lstStyle/>
          <a:p>
            <a:r>
              <a:rPr lang="en-US" sz="2800" b="1" dirty="0"/>
              <a:t>Down Payment</a:t>
            </a:r>
          </a:p>
          <a:p>
            <a:r>
              <a:rPr lang="en-US" sz="2800" b="1" dirty="0"/>
              <a:t>Registration and Title Fees</a:t>
            </a:r>
          </a:p>
          <a:p>
            <a:r>
              <a:rPr lang="en-US" sz="2800" b="1" dirty="0"/>
              <a:t>Sales Taxes</a:t>
            </a:r>
          </a:p>
          <a:p>
            <a:r>
              <a:rPr lang="en-US" sz="2800" b="1" dirty="0"/>
              <a:t>Documentation Fees</a:t>
            </a:r>
          </a:p>
          <a:p>
            <a:r>
              <a:rPr lang="en-US" sz="2800" b="1" dirty="0"/>
              <a:t>Other Seller Fees / Dealer Fees</a:t>
            </a:r>
          </a:p>
          <a:p>
            <a:r>
              <a:rPr lang="en-US" sz="2800" b="1" dirty="0"/>
              <a:t>Car Loan Origination Fees</a:t>
            </a:r>
          </a:p>
          <a:p>
            <a:r>
              <a:rPr lang="en-US" sz="2800" b="1" dirty="0"/>
              <a:t>Extended Vehicle Warranties and Service Contracts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15198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ARTICULATE_SLIDE_COUNT" val="3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1">
      <a:majorFont>
        <a:latin typeface="Source Sans Pro Black"/>
        <a:ea typeface=""/>
        <a:cs typeface=""/>
      </a:majorFont>
      <a:minorFont>
        <a:latin typeface="Source Sans Pr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5E23366CB696C4AB5DDF839C63E83E8" ma:contentTypeVersion="30" ma:contentTypeDescription="Create a new document." ma:contentTypeScope="" ma:versionID="a3e283e125d718f30b3319346094eb82">
  <xsd:schema xmlns:xsd="http://www.w3.org/2001/XMLSchema" xmlns:xs="http://www.w3.org/2001/XMLSchema" xmlns:p="http://schemas.microsoft.com/office/2006/metadata/properties" xmlns:ns1="http://schemas.microsoft.com/sharepoint/v3" xmlns:ns2="46b93f41-955d-4ad8-ab2a-363dbf4a553d" xmlns:ns3="a9ea5901-5d6f-43a6-8870-a09b753afc6a" xmlns:ns4="519676ab-80fa-4d6e-b1fb-39e1e896865c" targetNamespace="http://schemas.microsoft.com/office/2006/metadata/properties" ma:root="true" ma:fieldsID="3cba2377c662557eb996a023f6e7b1e3" ns1:_="" ns2:_="" ns3:_="" ns4:_="">
    <xsd:import namespace="http://schemas.microsoft.com/sharepoint/v3"/>
    <xsd:import namespace="46b93f41-955d-4ad8-ab2a-363dbf4a553d"/>
    <xsd:import namespace="a9ea5901-5d6f-43a6-8870-a09b753afc6a"/>
    <xsd:import namespace="519676ab-80fa-4d6e-b1fb-39e1e896865c"/>
    <xsd:element name="properties">
      <xsd:complexType>
        <xsd:sequence>
          <xsd:element name="documentManagement">
            <xsd:complexType>
              <xsd:all>
                <xsd:element ref="ns1:Editor" minOccurs="0"/>
                <xsd:element ref="ns1:CheckoutUser" minOccurs="0"/>
                <xsd:element ref="ns1:Author" minOccurs="0"/>
                <xsd:element ref="ns2:Sensitivity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Editor" ma:index="9" nillable="true" ma:displayName="Modified By" ma:list="UserInfo" ma:internalName="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CheckoutUser" ma:index="10" nillable="true" ma:displayName="Checked Out To" ma:list="UserInfo" ma:internalName="CheckoutUse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uthor" ma:index="11" nillable="true" ma:displayName="Created By" ma:list="UserInfo" ma:internalName="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b93f41-955d-4ad8-ab2a-363dbf4a553d" elementFormDefault="qualified">
    <xsd:import namespace="http://schemas.microsoft.com/office/2006/documentManagement/types"/>
    <xsd:import namespace="http://schemas.microsoft.com/office/infopath/2007/PartnerControls"/>
    <xsd:element name="Sensitivity" ma:index="12" ma:displayName="Sensitivity" ma:default="Sensitive Data" ma:description="Sensitive Data = Any data that, if lost, stolen or misused, could adversely impact FDIC, insured institutions or individuals.&#10;http://fdic01/division/doa/adminservices/records/directives/1000/1360-9.doc&#10;&#10;Sensitive PII = SSN alone and/or an individual’s full name plus 1 or more additional items of personal data.&#10;http://fdic01/division/dit/ITGovernance/PrivacyProgram/PersonallyIdentifiableInformation/index.html&#10;Non-Sensitive Data = Data that can be shared or viewed with no restrictions internal or external to FDIC.&#10;http://www.fdic.gov/regulations/laws/rules/2000-3800.html" ma:format="Dropdown" ma:internalName="Sensitivity" ma:readOnly="false">
      <xsd:simpleType>
        <xsd:restriction base="dms:Choice">
          <xsd:enumeration value="Sensitive Data"/>
          <xsd:enumeration value="Sensitive PII"/>
          <xsd:enumeration value="Non-Sensitive Data"/>
        </xsd:restriction>
      </xsd:simpleType>
    </xsd:element>
    <xsd:element name="MediaServiceMetadata" ma:index="13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3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5" nillable="true" ma:taxonomy="true" ma:internalName="lcf76f155ced4ddcb4097134ff3c332f" ma:taxonomyFieldName="MediaServiceImageTags" ma:displayName="Image Tags" ma:readOnly="false" ma:fieldId="{5cf76f15-5ced-4ddc-b409-7134ff3c332f}" ma:taxonomyMulti="true" ma:sspId="b58a1203-ac53-45d5-a518-17ee4e78f8d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9ea5901-5d6f-43a6-8870-a09b753afc6a" elementFormDefault="qualified">
    <xsd:import namespace="http://schemas.microsoft.com/office/2006/documentManagement/types"/>
    <xsd:import namespace="http://schemas.microsoft.com/office/infopath/2007/PartnerControls"/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9676ab-80fa-4d6e-b1fb-39e1e896865c" elementFormDefault="qualified">
    <xsd:import namespace="http://schemas.microsoft.com/office/2006/documentManagement/types"/>
    <xsd:import namespace="http://schemas.microsoft.com/office/infopath/2007/PartnerControls"/>
    <xsd:element name="TaxCatchAll" ma:index="26" nillable="true" ma:displayName="Taxonomy Catch All Column" ma:hidden="true" ma:list="{e06f332f-6466-4c4f-a9ad-3c7777759461}" ma:internalName="TaxCatchAll" ma:showField="CatchAllData" ma:web="519676ab-80fa-4d6e-b1fb-39e1e896865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uthor xmlns="http://schemas.microsoft.com/sharepoint/v3">
      <UserInfo>
        <DisplayName/>
        <AccountId xsi:nil="true"/>
        <AccountType/>
      </UserInfo>
    </Author>
    <Sensitivity xmlns="46b93f41-955d-4ad8-ab2a-363dbf4a553d">Sensitive Data</Sensitivity>
    <Editor xmlns="http://schemas.microsoft.com/sharepoint/v3">
      <UserInfo>
        <DisplayName/>
        <AccountId xsi:nil="true"/>
        <AccountType/>
      </UserInfo>
    </Editor>
    <CheckoutUser xmlns="http://schemas.microsoft.com/sharepoint/v3">
      <UserInfo>
        <DisplayName/>
        <AccountId xsi:nil="true"/>
        <AccountType/>
      </UserInfo>
    </CheckoutUser>
    <TaxCatchAll xmlns="519676ab-80fa-4d6e-b1fb-39e1e896865c" xsi:nil="true"/>
    <lcf76f155ced4ddcb4097134ff3c332f xmlns="46b93f41-955d-4ad8-ab2a-363dbf4a553d">
      <Terms xmlns="http://schemas.microsoft.com/office/infopath/2007/PartnerControls"/>
    </lcf76f155ced4ddcb4097134ff3c332f>
    <SharedWithUsers xmlns="a9ea5901-5d6f-43a6-8870-a09b753afc6a">
      <UserInfo>
        <DisplayName/>
        <AccountId xsi:nil="true"/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9D3564AF-4C78-47BE-BB38-2FCF7277DCC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46b93f41-955d-4ad8-ab2a-363dbf4a553d"/>
    <ds:schemaRef ds:uri="a9ea5901-5d6f-43a6-8870-a09b753afc6a"/>
    <ds:schemaRef ds:uri="519676ab-80fa-4d6e-b1fb-39e1e896865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6466F8A-D9C3-4BFA-AD92-772198EDEAB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FC15462-B624-4893-A802-0B8C611F0E42}">
  <ds:schemaRefs>
    <ds:schemaRef ds:uri="http://purl.org/dc/elements/1.1/"/>
    <ds:schemaRef ds:uri="http://schemas.microsoft.com/office/infopath/2007/PartnerControls"/>
    <ds:schemaRef ds:uri="http://www.w3.org/XML/1998/namespace"/>
    <ds:schemaRef ds:uri="a9ea5901-5d6f-43a6-8870-a09b753afc6a"/>
    <ds:schemaRef ds:uri="46b93f41-955d-4ad8-ab2a-363dbf4a553d"/>
    <ds:schemaRef ds:uri="http://schemas.microsoft.com/office/2006/metadata/properties"/>
    <ds:schemaRef ds:uri="http://purl.org/dc/terms/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519676ab-80fa-4d6e-b1fb-39e1e896865c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MSYA Slides_ Module 10_Protecting Your Money and Your Identity</Template>
  <TotalTime>4578</TotalTime>
  <Words>564</Words>
  <Application>Microsoft Office PowerPoint</Application>
  <PresentationFormat>Widescreen</PresentationFormat>
  <Paragraphs>129</Paragraphs>
  <Slides>26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4" baseType="lpstr">
      <vt:lpstr>Arial</vt:lpstr>
      <vt:lpstr>Calibri</vt:lpstr>
      <vt:lpstr>Source Sans Pro</vt:lpstr>
      <vt:lpstr>Source Sans Pro Black</vt:lpstr>
      <vt:lpstr>Source Sans Pro ExtraLight</vt:lpstr>
      <vt:lpstr>Source Sans Pro Semibold</vt:lpstr>
      <vt:lpstr>Times New Roman</vt:lpstr>
      <vt:lpstr>Office Theme</vt:lpstr>
      <vt:lpstr>Module 10 Buying a Car</vt:lpstr>
      <vt:lpstr>Pre-Training Survey</vt:lpstr>
      <vt:lpstr>Section 1 Car Costs and Options</vt:lpstr>
      <vt:lpstr>Key Takeaway</vt:lpstr>
      <vt:lpstr>Car Costs</vt:lpstr>
      <vt:lpstr>What are other costs of buying and owning a car?</vt:lpstr>
      <vt:lpstr>Taking Stock of Car Costs</vt:lpstr>
      <vt:lpstr>Car Information</vt:lpstr>
      <vt:lpstr>One-Time Costs</vt:lpstr>
      <vt:lpstr>Ongoing Costs</vt:lpstr>
      <vt:lpstr>Leasing</vt:lpstr>
      <vt:lpstr>Consider Leasing</vt:lpstr>
      <vt:lpstr>Considering Car Options</vt:lpstr>
      <vt:lpstr>Remember the key takeaway</vt:lpstr>
      <vt:lpstr>Section 2 Car Loans</vt:lpstr>
      <vt:lpstr>Key Takeaway</vt:lpstr>
      <vt:lpstr>Car Loan Basics</vt:lpstr>
      <vt:lpstr>Monthly Payment</vt:lpstr>
      <vt:lpstr>What can happen if you don’t make your car loan payments?</vt:lpstr>
      <vt:lpstr>Consequences of not making your car payments</vt:lpstr>
      <vt:lpstr>Comparing Car Loan Offers</vt:lpstr>
      <vt:lpstr>Credit Scores and Car Loans</vt:lpstr>
      <vt:lpstr>Co-Signing</vt:lpstr>
      <vt:lpstr>Remember the key takeaway</vt:lpstr>
      <vt:lpstr>Take Action</vt:lpstr>
      <vt:lpstr>Post-Training Survey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Money Smart for Young Adults Module 10 Buying a Car</dc:title>
  <dc:creator>FDIC</dc:creator>
  <cp:keywords>Money Smart; Young Adults; Module 10</cp:keywords>
  <cp:lastModifiedBy>Judge, Amy</cp:lastModifiedBy>
  <cp:revision>142</cp:revision>
  <dcterms:created xsi:type="dcterms:W3CDTF">2021-01-21T15:52:54Z</dcterms:created>
  <dcterms:modified xsi:type="dcterms:W3CDTF">2022-12-12T13:45:58Z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0x01010045E23366CB696C4AB5DDF839C63E83E8</vt:lpwstr>
  </property>
  <property fmtid="{D5CDD505-2E9C-101B-9397-08002B2CF9AE}" pid="3" name="ArticulateGUID">
    <vt:lpwstr>28B21D10-E133-4CC4-8683-C23EF3B7F243</vt:lpwstr>
  </property>
  <property fmtid="{D5CDD505-2E9C-101B-9397-08002B2CF9AE}" pid="4" name="ArticulatePath">
    <vt:lpwstr>https://icfonline.sharepoint.com/sites/MSYAMaterialsDevelopment/Shared Documents/General/MSYA/Module 11 - Buying a Car/MSYA Slides_ Module 11_ Buying a Car</vt:lpwstr>
  </property>
  <property fmtid="{D5CDD505-2E9C-101B-9397-08002B2CF9AE}" pid="5" name="_SourceUrl">
    <vt:lpwstr/>
  </property>
  <property fmtid="{D5CDD505-2E9C-101B-9397-08002B2CF9AE}" pid="6" name="_SharedFileIndex">
    <vt:lpwstr/>
  </property>
  <property fmtid="{D5CDD505-2E9C-101B-9397-08002B2CF9AE}" pid="7" name="ComplianceAssetId">
    <vt:lpwstr/>
  </property>
  <property fmtid="{D5CDD505-2E9C-101B-9397-08002B2CF9AE}" pid="8" name="_ExtendedDescription">
    <vt:lpwstr/>
  </property>
  <property fmtid="{D5CDD505-2E9C-101B-9397-08002B2CF9AE}" pid="9" name="TriggerFlowInfo">
    <vt:lpwstr/>
  </property>
  <property fmtid="{D5CDD505-2E9C-101B-9397-08002B2CF9AE}" pid="10" name="MediaServiceImageTags">
    <vt:lpwstr/>
  </property>
</Properties>
</file>