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5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6.xml" ContentType="application/vnd.openxmlformats-officedocument.presentationml.notesSlide+xml"/>
  <Override PartName="/ppt/tags/tag37.xml" ContentType="application/vnd.openxmlformats-officedocument.presentationml.tags+xml"/>
  <Override PartName="/ppt/notesSlides/notesSlide7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8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9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0.xml" ContentType="application/vnd.openxmlformats-officedocument.presentationml.notesSlide+xml"/>
  <Override PartName="/ppt/tags/tag57.xml" ContentType="application/vnd.openxmlformats-officedocument.presentationml.tags+xml"/>
  <Override PartName="/ppt/notesSlides/notesSlide11.xml" ContentType="application/vnd.openxmlformats-officedocument.presentationml.notesSlide+xml"/>
  <Override PartName="/ppt/tags/tag5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76"/>
  </p:notesMasterIdLst>
  <p:sldIdLst>
    <p:sldId id="256" r:id="rId5"/>
    <p:sldId id="257" r:id="rId6"/>
    <p:sldId id="343" r:id="rId7"/>
    <p:sldId id="333" r:id="rId8"/>
    <p:sldId id="412" r:id="rId9"/>
    <p:sldId id="413" r:id="rId10"/>
    <p:sldId id="342" r:id="rId11"/>
    <p:sldId id="359" r:id="rId12"/>
    <p:sldId id="360" r:id="rId13"/>
    <p:sldId id="424" r:id="rId14"/>
    <p:sldId id="362" r:id="rId15"/>
    <p:sldId id="425" r:id="rId16"/>
    <p:sldId id="426" r:id="rId17"/>
    <p:sldId id="358" r:id="rId18"/>
    <p:sldId id="414" r:id="rId19"/>
    <p:sldId id="367" r:id="rId20"/>
    <p:sldId id="421" r:id="rId21"/>
    <p:sldId id="368" r:id="rId22"/>
    <p:sldId id="369" r:id="rId23"/>
    <p:sldId id="370" r:id="rId24"/>
    <p:sldId id="371" r:id="rId25"/>
    <p:sldId id="373" r:id="rId26"/>
    <p:sldId id="427" r:id="rId27"/>
    <p:sldId id="422" r:id="rId28"/>
    <p:sldId id="374" r:id="rId29"/>
    <p:sldId id="419" r:id="rId30"/>
    <p:sldId id="375" r:id="rId31"/>
    <p:sldId id="428" r:id="rId32"/>
    <p:sldId id="429" r:id="rId33"/>
    <p:sldId id="378" r:id="rId34"/>
    <p:sldId id="430" r:id="rId35"/>
    <p:sldId id="431" r:id="rId36"/>
    <p:sldId id="381" r:id="rId37"/>
    <p:sldId id="382" r:id="rId38"/>
    <p:sldId id="439" r:id="rId39"/>
    <p:sldId id="420" r:id="rId40"/>
    <p:sldId id="384" r:id="rId41"/>
    <p:sldId id="417" r:id="rId42"/>
    <p:sldId id="433" r:id="rId43"/>
    <p:sldId id="386" r:id="rId44"/>
    <p:sldId id="434" r:id="rId45"/>
    <p:sldId id="388" r:id="rId46"/>
    <p:sldId id="435" r:id="rId47"/>
    <p:sldId id="390" r:id="rId48"/>
    <p:sldId id="436" r:id="rId49"/>
    <p:sldId id="392" r:id="rId50"/>
    <p:sldId id="437" r:id="rId51"/>
    <p:sldId id="438" r:id="rId52"/>
    <p:sldId id="395" r:id="rId53"/>
    <p:sldId id="418" r:id="rId54"/>
    <p:sldId id="396" r:id="rId55"/>
    <p:sldId id="415" r:id="rId56"/>
    <p:sldId id="432" r:id="rId57"/>
    <p:sldId id="397" r:id="rId58"/>
    <p:sldId id="440" r:id="rId59"/>
    <p:sldId id="441" r:id="rId60"/>
    <p:sldId id="400" r:id="rId61"/>
    <p:sldId id="401" r:id="rId62"/>
    <p:sldId id="402" r:id="rId63"/>
    <p:sldId id="403" r:id="rId64"/>
    <p:sldId id="444" r:id="rId65"/>
    <p:sldId id="405" r:id="rId66"/>
    <p:sldId id="406" r:id="rId67"/>
    <p:sldId id="407" r:id="rId68"/>
    <p:sldId id="408" r:id="rId69"/>
    <p:sldId id="409" r:id="rId70"/>
    <p:sldId id="442" r:id="rId71"/>
    <p:sldId id="443" r:id="rId72"/>
    <p:sldId id="416" r:id="rId73"/>
    <p:sldId id="357" r:id="rId74"/>
    <p:sldId id="275" r:id="rId75"/>
  </p:sldIdLst>
  <p:sldSz cx="12192000" cy="6858000"/>
  <p:notesSz cx="6858000" cy="9144000"/>
  <p:custDataLst>
    <p:tags r:id="rId7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pos="576" userDrawn="1">
          <p15:clr>
            <a:srgbClr val="A4A3A4"/>
          </p15:clr>
        </p15:guide>
        <p15:guide id="3" orient="horz" pos="744" userDrawn="1">
          <p15:clr>
            <a:srgbClr val="A4A3A4"/>
          </p15:clr>
        </p15:guide>
        <p15:guide id="4" pos="3264" userDrawn="1">
          <p15:clr>
            <a:srgbClr val="A4A3A4"/>
          </p15:clr>
        </p15:guide>
        <p15:guide id="5" orient="horz" pos="225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  <p:cmAuthor id="2" name="Miller, Sarah" initials="MS" lastIdx="24" clrIdx="1">
    <p:extLst>
      <p:ext uri="{19B8F6BF-5375-455C-9EA6-DF929625EA0E}">
        <p15:presenceInfo xmlns:p15="http://schemas.microsoft.com/office/powerpoint/2012/main" userId="S::53121@icf.com::79d5108e-0b7b-4816-a465-85370785f5a9" providerId="AD"/>
      </p:ext>
    </p:extLst>
  </p:cmAuthor>
  <p:cmAuthor id="3" name="Jauregui, Ron" initials="JR" lastIdx="1" clrIdx="2">
    <p:extLst>
      <p:ext uri="{19B8F6BF-5375-455C-9EA6-DF929625EA0E}">
        <p15:presenceInfo xmlns:p15="http://schemas.microsoft.com/office/powerpoint/2012/main" userId="S-1-5-21-2025429265-436374069-725345543-1032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BFAD"/>
    <a:srgbClr val="257CE1"/>
    <a:srgbClr val="67ACA7"/>
    <a:srgbClr val="6F8EA0"/>
    <a:srgbClr val="FED9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DA0E98-34EC-037D-4924-1C11AE81032F}" v="123" dt="2022-12-04T19:58:59.717"/>
    <p1510:client id="{EF53CA5F-4461-A35A-E966-E5BF3C276878}" v="51" dt="2022-12-04T20:17:29.1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397" autoAdjust="0"/>
  </p:normalViewPr>
  <p:slideViewPr>
    <p:cSldViewPr snapToGrid="0">
      <p:cViewPr varScale="1">
        <p:scale>
          <a:sx n="60" d="100"/>
          <a:sy n="60" d="100"/>
        </p:scale>
        <p:origin x="62" y="254"/>
      </p:cViewPr>
      <p:guideLst>
        <p:guide pos="3840"/>
        <p:guide pos="576"/>
        <p:guide orient="horz" pos="744"/>
        <p:guide pos="3264"/>
        <p:guide orient="horz" pos="2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notesMaster" Target="notesMasters/notesMaster1.xml"/><Relationship Id="rId84" Type="http://schemas.microsoft.com/office/2015/10/relationships/revisionInfo" Target="revisionInfo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commentAuthors" Target="commentAuthors.xml"/><Relationship Id="rId8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ags" Target="tags/tag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ler, Benjamin" userId="48f7b7d8-6b3b-4e2a-bfb2-785748463508" providerId="ADAL" clId="{C935E9BE-19F8-40F6-B67E-98204D917E92}"/>
    <pc:docChg chg="custSel modSld">
      <pc:chgData name="Miller, Benjamin" userId="48f7b7d8-6b3b-4e2a-bfb2-785748463508" providerId="ADAL" clId="{C935E9BE-19F8-40F6-B67E-98204D917E92}" dt="2021-09-30T10:29:53.555" v="1" actId="20577"/>
      <pc:docMkLst>
        <pc:docMk/>
      </pc:docMkLst>
      <pc:sldChg chg="modSp mod">
        <pc:chgData name="Miller, Benjamin" userId="48f7b7d8-6b3b-4e2a-bfb2-785748463508" providerId="ADAL" clId="{C935E9BE-19F8-40F6-B67E-98204D917E92}" dt="2021-09-30T10:29:53.555" v="1" actId="20577"/>
        <pc:sldMkLst>
          <pc:docMk/>
          <pc:sldMk cId="109857222" sldId="256"/>
        </pc:sldMkLst>
        <pc:spChg chg="mod">
          <ac:chgData name="Miller, Benjamin" userId="48f7b7d8-6b3b-4e2a-bfb2-785748463508" providerId="ADAL" clId="{C935E9BE-19F8-40F6-B67E-98204D917E92}" dt="2021-09-30T10:29:53.555" v="1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delCm">
        <pc:chgData name="Miller, Benjamin" userId="48f7b7d8-6b3b-4e2a-bfb2-785748463508" providerId="ADAL" clId="{C935E9BE-19F8-40F6-B67E-98204D917E92}" dt="2021-09-30T10:29:39.597" v="0" actId="1592"/>
        <pc:sldMkLst>
          <pc:docMk/>
          <pc:sldMk cId="3909825995" sldId="275"/>
        </pc:sldMkLst>
      </pc:sldChg>
    </pc:docChg>
  </pc:docChgLst>
  <pc:docChgLst>
    <pc:chgData name="Miller, Benjamin" userId="48f7b7d8-6b3b-4e2a-bfb2-785748463508" providerId="ADAL" clId="{4BCD1032-4758-4DFB-B362-8B92C2D61A3F}"/>
    <pc:docChg chg="modSld">
      <pc:chgData name="Miller, Benjamin" userId="48f7b7d8-6b3b-4e2a-bfb2-785748463508" providerId="ADAL" clId="{4BCD1032-4758-4DFB-B362-8B92C2D61A3F}" dt="2021-06-22T10:58:09.707" v="2" actId="20577"/>
      <pc:docMkLst>
        <pc:docMk/>
      </pc:docMkLst>
      <pc:sldChg chg="modSp mod">
        <pc:chgData name="Miller, Benjamin" userId="48f7b7d8-6b3b-4e2a-bfb2-785748463508" providerId="ADAL" clId="{4BCD1032-4758-4DFB-B362-8B92C2D61A3F}" dt="2021-06-22T10:58:09.707" v="2" actId="20577"/>
        <pc:sldMkLst>
          <pc:docMk/>
          <pc:sldMk cId="440513298" sldId="376"/>
        </pc:sldMkLst>
        <pc:spChg chg="mod">
          <ac:chgData name="Miller, Benjamin" userId="48f7b7d8-6b3b-4e2a-bfb2-785748463508" providerId="ADAL" clId="{4BCD1032-4758-4DFB-B362-8B92C2D61A3F}" dt="2021-06-22T10:58:09.707" v="2" actId="20577"/>
          <ac:spMkLst>
            <pc:docMk/>
            <pc:sldMk cId="440513298" sldId="376"/>
            <ac:spMk id="3" creationId="{FDB5E0E1-191A-463D-85A2-6204EAE4931B}"/>
          </ac:spMkLst>
        </pc:spChg>
      </pc:sldChg>
    </pc:docChg>
  </pc:docChgLst>
  <pc:docChgLst>
    <pc:chgData name="Cairns, Kathleen" userId="f0c2fb82-1913-4ba1-a9e3-10d4227d0e67" providerId="ADAL" clId="{43E6018E-2F1E-4879-9B07-B091648EF59D}"/>
    <pc:docChg chg="custSel addSld delSld modSld sldOrd">
      <pc:chgData name="Cairns, Kathleen" userId="f0c2fb82-1913-4ba1-a9e3-10d4227d0e67" providerId="ADAL" clId="{43E6018E-2F1E-4879-9B07-B091648EF59D}" dt="2021-02-18T22:06:45.219" v="1115" actId="6264"/>
      <pc:docMkLst>
        <pc:docMk/>
      </pc:docMkLst>
      <pc:sldChg chg="modSp mod ord">
        <pc:chgData name="Cairns, Kathleen" userId="f0c2fb82-1913-4ba1-a9e3-10d4227d0e67" providerId="ADAL" clId="{43E6018E-2F1E-4879-9B07-B091648EF59D}" dt="2021-02-18T21:11:06.250" v="52" actId="20577"/>
        <pc:sldMkLst>
          <pc:docMk/>
          <pc:sldMk cId="362185694" sldId="342"/>
        </pc:sldMkLst>
        <pc:spChg chg="mod">
          <ac:chgData name="Cairns, Kathleen" userId="f0c2fb82-1913-4ba1-a9e3-10d4227d0e67" providerId="ADAL" clId="{43E6018E-2F1E-4879-9B07-B091648EF59D}" dt="2021-02-18T21:11:06.250" v="52" actId="20577"/>
          <ac:spMkLst>
            <pc:docMk/>
            <pc:sldMk cId="362185694" sldId="342"/>
            <ac:spMk id="2" creationId="{299F50FB-2999-4D2A-810E-1955C642A19D}"/>
          </ac:spMkLst>
        </pc:spChg>
      </pc:sldChg>
      <pc:sldChg chg="modSp mod ord">
        <pc:chgData name="Cairns, Kathleen" userId="f0c2fb82-1913-4ba1-a9e3-10d4227d0e67" providerId="ADAL" clId="{43E6018E-2F1E-4879-9B07-B091648EF59D}" dt="2021-02-18T21:10:28.730" v="21" actId="20577"/>
        <pc:sldMkLst>
          <pc:docMk/>
          <pc:sldMk cId="2999209319" sldId="343"/>
        </pc:sldMkLst>
        <pc:spChg chg="mod">
          <ac:chgData name="Cairns, Kathleen" userId="f0c2fb82-1913-4ba1-a9e3-10d4227d0e67" providerId="ADAL" clId="{43E6018E-2F1E-4879-9B07-B091648EF59D}" dt="2021-02-18T21:10:28.730" v="21" actId="20577"/>
          <ac:spMkLst>
            <pc:docMk/>
            <pc:sldMk cId="2999209319" sldId="343"/>
            <ac:spMk id="2" creationId="{48DF7952-0E09-4CA6-85DC-4188BDC07D41}"/>
          </ac:spMkLst>
        </pc:spChg>
      </pc:sldChg>
      <pc:sldChg chg="modSp add mod">
        <pc:chgData name="Cairns, Kathleen" userId="f0c2fb82-1913-4ba1-a9e3-10d4227d0e67" providerId="ADAL" clId="{43E6018E-2F1E-4879-9B07-B091648EF59D}" dt="2021-02-18T21:17:07.872" v="256" actId="20577"/>
        <pc:sldMkLst>
          <pc:docMk/>
          <pc:sldMk cId="4289208922" sldId="358"/>
        </pc:sldMkLst>
        <pc:spChg chg="mod">
          <ac:chgData name="Cairns, Kathleen" userId="f0c2fb82-1913-4ba1-a9e3-10d4227d0e67" providerId="ADAL" clId="{43E6018E-2F1E-4879-9B07-B091648EF59D}" dt="2021-02-18T21:17:07.872" v="256" actId="20577"/>
          <ac:spMkLst>
            <pc:docMk/>
            <pc:sldMk cId="4289208922" sldId="358"/>
            <ac:spMk id="2" creationId="{299F50FB-2999-4D2A-810E-1955C642A19D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11:59.192" v="89" actId="6264"/>
        <pc:sldMkLst>
          <pc:docMk/>
          <pc:sldMk cId="3704525870" sldId="359"/>
        </pc:sldMkLst>
        <pc:spChg chg="mod ord">
          <ac:chgData name="Cairns, Kathleen" userId="f0c2fb82-1913-4ba1-a9e3-10d4227d0e67" providerId="ADAL" clId="{43E6018E-2F1E-4879-9B07-B091648EF59D}" dt="2021-02-18T21:11:59.192" v="89" actId="6264"/>
          <ac:spMkLst>
            <pc:docMk/>
            <pc:sldMk cId="3704525870" sldId="359"/>
            <ac:spMk id="2" creationId="{58C863FF-06FA-483A-80A0-700CD74BD8DB}"/>
          </ac:spMkLst>
        </pc:spChg>
        <pc:spChg chg="mod ord">
          <ac:chgData name="Cairns, Kathleen" userId="f0c2fb82-1913-4ba1-a9e3-10d4227d0e67" providerId="ADAL" clId="{43E6018E-2F1E-4879-9B07-B091648EF59D}" dt="2021-02-18T21:11:59.192" v="89" actId="6264"/>
          <ac:spMkLst>
            <pc:docMk/>
            <pc:sldMk cId="3704525870" sldId="359"/>
            <ac:spMk id="3" creationId="{F1534B07-DB6B-44D2-B736-A9061BF8BF0D}"/>
          </ac:spMkLst>
        </pc:spChg>
        <pc:spChg chg="add del mod">
          <ac:chgData name="Cairns, Kathleen" userId="f0c2fb82-1913-4ba1-a9e3-10d4227d0e67" providerId="ADAL" clId="{43E6018E-2F1E-4879-9B07-B091648EF59D}" dt="2021-02-18T21:11:59.192" v="89" actId="6264"/>
          <ac:spMkLst>
            <pc:docMk/>
            <pc:sldMk cId="3704525870" sldId="359"/>
            <ac:spMk id="4" creationId="{A0C950D4-1044-4F49-9234-43140052D91F}"/>
          </ac:spMkLst>
        </pc:spChg>
        <pc:spChg chg="add del mod">
          <ac:chgData name="Cairns, Kathleen" userId="f0c2fb82-1913-4ba1-a9e3-10d4227d0e67" providerId="ADAL" clId="{43E6018E-2F1E-4879-9B07-B091648EF59D}" dt="2021-02-18T21:11:59.192" v="89" actId="6264"/>
          <ac:spMkLst>
            <pc:docMk/>
            <pc:sldMk cId="3704525870" sldId="359"/>
            <ac:spMk id="5" creationId="{EB9FB919-B0F9-40C1-ADA9-F427A33CEF62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12:52.419" v="128" actId="6264"/>
        <pc:sldMkLst>
          <pc:docMk/>
          <pc:sldMk cId="1853523866" sldId="360"/>
        </pc:sldMkLst>
        <pc:spChg chg="mod ord">
          <ac:chgData name="Cairns, Kathleen" userId="f0c2fb82-1913-4ba1-a9e3-10d4227d0e67" providerId="ADAL" clId="{43E6018E-2F1E-4879-9B07-B091648EF59D}" dt="2021-02-18T21:12:52.419" v="128" actId="6264"/>
          <ac:spMkLst>
            <pc:docMk/>
            <pc:sldMk cId="1853523866" sldId="360"/>
            <ac:spMk id="2" creationId="{E7EFFE63-8C50-4BC3-9194-E8E68ACDA4FC}"/>
          </ac:spMkLst>
        </pc:spChg>
        <pc:spChg chg="del">
          <ac:chgData name="Cairns, Kathleen" userId="f0c2fb82-1913-4ba1-a9e3-10d4227d0e67" providerId="ADAL" clId="{43E6018E-2F1E-4879-9B07-B091648EF59D}" dt="2021-02-18T21:12:48.078" v="127"/>
          <ac:spMkLst>
            <pc:docMk/>
            <pc:sldMk cId="1853523866" sldId="360"/>
            <ac:spMk id="3" creationId="{C48650E8-0A2E-4BB5-8025-B117815CD7B2}"/>
          </ac:spMkLst>
        </pc:spChg>
        <pc:spChg chg="add mod ord">
          <ac:chgData name="Cairns, Kathleen" userId="f0c2fb82-1913-4ba1-a9e3-10d4227d0e67" providerId="ADAL" clId="{43E6018E-2F1E-4879-9B07-B091648EF59D}" dt="2021-02-18T21:12:52.419" v="128" actId="6264"/>
          <ac:spMkLst>
            <pc:docMk/>
            <pc:sldMk cId="1853523866" sldId="360"/>
            <ac:spMk id="4" creationId="{62F54B06-C0C7-4A9C-A892-2B27C9A28A18}"/>
          </ac:spMkLst>
        </pc:spChg>
        <pc:spChg chg="add del mod">
          <ac:chgData name="Cairns, Kathleen" userId="f0c2fb82-1913-4ba1-a9e3-10d4227d0e67" providerId="ADAL" clId="{43E6018E-2F1E-4879-9B07-B091648EF59D}" dt="2021-02-18T21:12:52.419" v="128" actId="6264"/>
          <ac:spMkLst>
            <pc:docMk/>
            <pc:sldMk cId="1853523866" sldId="360"/>
            <ac:spMk id="5" creationId="{525E43EF-FFA0-47AD-9898-FC6B1D180460}"/>
          </ac:spMkLst>
        </pc:spChg>
        <pc:spChg chg="add del mod">
          <ac:chgData name="Cairns, Kathleen" userId="f0c2fb82-1913-4ba1-a9e3-10d4227d0e67" providerId="ADAL" clId="{43E6018E-2F1E-4879-9B07-B091648EF59D}" dt="2021-02-18T21:12:52.419" v="128" actId="6264"/>
          <ac:spMkLst>
            <pc:docMk/>
            <pc:sldMk cId="1853523866" sldId="360"/>
            <ac:spMk id="6" creationId="{C8BE4462-827D-48E0-882F-5793AD07E92E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14:03.467" v="161" actId="14100"/>
        <pc:sldMkLst>
          <pc:docMk/>
          <pc:sldMk cId="1971568475" sldId="361"/>
        </pc:sldMkLst>
        <pc:spChg chg="mod ord">
          <ac:chgData name="Cairns, Kathleen" userId="f0c2fb82-1913-4ba1-a9e3-10d4227d0e67" providerId="ADAL" clId="{43E6018E-2F1E-4879-9B07-B091648EF59D}" dt="2021-02-18T21:13:57.918" v="160" actId="6264"/>
          <ac:spMkLst>
            <pc:docMk/>
            <pc:sldMk cId="1971568475" sldId="361"/>
            <ac:spMk id="2" creationId="{E6F5EB12-CCAE-44F3-A9B1-E02A4F6B8AE5}"/>
          </ac:spMkLst>
        </pc:spChg>
        <pc:spChg chg="mod ord">
          <ac:chgData name="Cairns, Kathleen" userId="f0c2fb82-1913-4ba1-a9e3-10d4227d0e67" providerId="ADAL" clId="{43E6018E-2F1E-4879-9B07-B091648EF59D}" dt="2021-02-18T21:14:03.467" v="161" actId="14100"/>
          <ac:spMkLst>
            <pc:docMk/>
            <pc:sldMk cId="1971568475" sldId="361"/>
            <ac:spMk id="3" creationId="{E46EC7B5-5DD3-481E-8132-5D3741E937B1}"/>
          </ac:spMkLst>
        </pc:spChg>
        <pc:spChg chg="add del mod">
          <ac:chgData name="Cairns, Kathleen" userId="f0c2fb82-1913-4ba1-a9e3-10d4227d0e67" providerId="ADAL" clId="{43E6018E-2F1E-4879-9B07-B091648EF59D}" dt="2021-02-18T21:13:57.918" v="160" actId="6264"/>
          <ac:spMkLst>
            <pc:docMk/>
            <pc:sldMk cId="1971568475" sldId="361"/>
            <ac:spMk id="4" creationId="{A8A293CE-65E5-4C7E-97A6-7657510308DC}"/>
          </ac:spMkLst>
        </pc:spChg>
        <pc:spChg chg="add del mod">
          <ac:chgData name="Cairns, Kathleen" userId="f0c2fb82-1913-4ba1-a9e3-10d4227d0e67" providerId="ADAL" clId="{43E6018E-2F1E-4879-9B07-B091648EF59D}" dt="2021-02-18T21:13:57.918" v="160" actId="6264"/>
          <ac:spMkLst>
            <pc:docMk/>
            <pc:sldMk cId="1971568475" sldId="361"/>
            <ac:spMk id="5" creationId="{B4AE4828-C095-4805-BD18-8436405EE295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14:53.544" v="199" actId="6264"/>
        <pc:sldMkLst>
          <pc:docMk/>
          <pc:sldMk cId="4063565362" sldId="362"/>
        </pc:sldMkLst>
        <pc:spChg chg="mod ord">
          <ac:chgData name="Cairns, Kathleen" userId="f0c2fb82-1913-4ba1-a9e3-10d4227d0e67" providerId="ADAL" clId="{43E6018E-2F1E-4879-9B07-B091648EF59D}" dt="2021-02-18T21:14:53.544" v="199" actId="6264"/>
          <ac:spMkLst>
            <pc:docMk/>
            <pc:sldMk cId="4063565362" sldId="362"/>
            <ac:spMk id="2" creationId="{A509B610-E025-4591-99C0-8DF38331EEA6}"/>
          </ac:spMkLst>
        </pc:spChg>
        <pc:spChg chg="del">
          <ac:chgData name="Cairns, Kathleen" userId="f0c2fb82-1913-4ba1-a9e3-10d4227d0e67" providerId="ADAL" clId="{43E6018E-2F1E-4879-9B07-B091648EF59D}" dt="2021-02-18T21:14:50.668" v="198"/>
          <ac:spMkLst>
            <pc:docMk/>
            <pc:sldMk cId="4063565362" sldId="362"/>
            <ac:spMk id="3" creationId="{A1BD81E9-27A1-4FD9-8F41-0DDA7C84515C}"/>
          </ac:spMkLst>
        </pc:spChg>
        <pc:spChg chg="add mod ord">
          <ac:chgData name="Cairns, Kathleen" userId="f0c2fb82-1913-4ba1-a9e3-10d4227d0e67" providerId="ADAL" clId="{43E6018E-2F1E-4879-9B07-B091648EF59D}" dt="2021-02-18T21:14:53.544" v="199" actId="6264"/>
          <ac:spMkLst>
            <pc:docMk/>
            <pc:sldMk cId="4063565362" sldId="362"/>
            <ac:spMk id="4" creationId="{87E76E8E-2E25-4AF4-9824-C564342F0091}"/>
          </ac:spMkLst>
        </pc:spChg>
        <pc:spChg chg="add del mod">
          <ac:chgData name="Cairns, Kathleen" userId="f0c2fb82-1913-4ba1-a9e3-10d4227d0e67" providerId="ADAL" clId="{43E6018E-2F1E-4879-9B07-B091648EF59D}" dt="2021-02-18T21:14:53.544" v="199" actId="6264"/>
          <ac:spMkLst>
            <pc:docMk/>
            <pc:sldMk cId="4063565362" sldId="362"/>
            <ac:spMk id="5" creationId="{391E6D91-3EE1-4598-B816-F658DC5A53E6}"/>
          </ac:spMkLst>
        </pc:spChg>
        <pc:spChg chg="add del mod">
          <ac:chgData name="Cairns, Kathleen" userId="f0c2fb82-1913-4ba1-a9e3-10d4227d0e67" providerId="ADAL" clId="{43E6018E-2F1E-4879-9B07-B091648EF59D}" dt="2021-02-18T21:14:53.544" v="199" actId="6264"/>
          <ac:spMkLst>
            <pc:docMk/>
            <pc:sldMk cId="4063565362" sldId="362"/>
            <ac:spMk id="6" creationId="{F4CC405D-1B4A-4826-BEC8-6E31E4F6C57A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15:39.560" v="221" actId="113"/>
        <pc:sldMkLst>
          <pc:docMk/>
          <pc:sldMk cId="984027803" sldId="363"/>
        </pc:sldMkLst>
        <pc:spChg chg="mod ord">
          <ac:chgData name="Cairns, Kathleen" userId="f0c2fb82-1913-4ba1-a9e3-10d4227d0e67" providerId="ADAL" clId="{43E6018E-2F1E-4879-9B07-B091648EF59D}" dt="2021-02-18T21:15:30.135" v="220" actId="6264"/>
          <ac:spMkLst>
            <pc:docMk/>
            <pc:sldMk cId="984027803" sldId="363"/>
            <ac:spMk id="2" creationId="{2DF5E5A0-0565-4B4F-A3DA-5627C4D563AA}"/>
          </ac:spMkLst>
        </pc:spChg>
        <pc:spChg chg="mod ord">
          <ac:chgData name="Cairns, Kathleen" userId="f0c2fb82-1913-4ba1-a9e3-10d4227d0e67" providerId="ADAL" clId="{43E6018E-2F1E-4879-9B07-B091648EF59D}" dt="2021-02-18T21:15:39.560" v="221" actId="113"/>
          <ac:spMkLst>
            <pc:docMk/>
            <pc:sldMk cId="984027803" sldId="363"/>
            <ac:spMk id="3" creationId="{F4A9BD54-2D02-441D-B282-0500F0B07A90}"/>
          </ac:spMkLst>
        </pc:spChg>
        <pc:spChg chg="add del mod">
          <ac:chgData name="Cairns, Kathleen" userId="f0c2fb82-1913-4ba1-a9e3-10d4227d0e67" providerId="ADAL" clId="{43E6018E-2F1E-4879-9B07-B091648EF59D}" dt="2021-02-18T21:15:30.135" v="220" actId="6264"/>
          <ac:spMkLst>
            <pc:docMk/>
            <pc:sldMk cId="984027803" sldId="363"/>
            <ac:spMk id="4" creationId="{08C8E098-EC69-4F49-9FEF-B1B94735C1BE}"/>
          </ac:spMkLst>
        </pc:spChg>
        <pc:spChg chg="add del mod">
          <ac:chgData name="Cairns, Kathleen" userId="f0c2fb82-1913-4ba1-a9e3-10d4227d0e67" providerId="ADAL" clId="{43E6018E-2F1E-4879-9B07-B091648EF59D}" dt="2021-02-18T21:15:30.135" v="220" actId="6264"/>
          <ac:spMkLst>
            <pc:docMk/>
            <pc:sldMk cId="984027803" sldId="363"/>
            <ac:spMk id="5" creationId="{E44E7DEE-AC35-454A-ADC9-E7972A610339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16:37.176" v="227" actId="5793"/>
        <pc:sldMkLst>
          <pc:docMk/>
          <pc:sldMk cId="246494323" sldId="364"/>
        </pc:sldMkLst>
        <pc:spChg chg="mod ord">
          <ac:chgData name="Cairns, Kathleen" userId="f0c2fb82-1913-4ba1-a9e3-10d4227d0e67" providerId="ADAL" clId="{43E6018E-2F1E-4879-9B07-B091648EF59D}" dt="2021-02-18T21:16:19.005" v="225" actId="6264"/>
          <ac:spMkLst>
            <pc:docMk/>
            <pc:sldMk cId="246494323" sldId="364"/>
            <ac:spMk id="2" creationId="{CC494872-E412-4242-BFAE-C285DB1F33E5}"/>
          </ac:spMkLst>
        </pc:spChg>
        <pc:spChg chg="mod ord">
          <ac:chgData name="Cairns, Kathleen" userId="f0c2fb82-1913-4ba1-a9e3-10d4227d0e67" providerId="ADAL" clId="{43E6018E-2F1E-4879-9B07-B091648EF59D}" dt="2021-02-18T21:16:37.176" v="227" actId="5793"/>
          <ac:spMkLst>
            <pc:docMk/>
            <pc:sldMk cId="246494323" sldId="364"/>
            <ac:spMk id="3" creationId="{4A566763-2263-4243-B24F-8323392E874B}"/>
          </ac:spMkLst>
        </pc:spChg>
        <pc:spChg chg="add del mod">
          <ac:chgData name="Cairns, Kathleen" userId="f0c2fb82-1913-4ba1-a9e3-10d4227d0e67" providerId="ADAL" clId="{43E6018E-2F1E-4879-9B07-B091648EF59D}" dt="2021-02-18T21:16:19.005" v="225" actId="6264"/>
          <ac:spMkLst>
            <pc:docMk/>
            <pc:sldMk cId="246494323" sldId="364"/>
            <ac:spMk id="4" creationId="{E7152104-E7AE-4493-94F1-C12ED57E6513}"/>
          </ac:spMkLst>
        </pc:spChg>
        <pc:spChg chg="add del mod">
          <ac:chgData name="Cairns, Kathleen" userId="f0c2fb82-1913-4ba1-a9e3-10d4227d0e67" providerId="ADAL" clId="{43E6018E-2F1E-4879-9B07-B091648EF59D}" dt="2021-02-18T21:16:19.005" v="225" actId="6264"/>
          <ac:spMkLst>
            <pc:docMk/>
            <pc:sldMk cId="246494323" sldId="364"/>
            <ac:spMk id="5" creationId="{2C654A57-FB79-4186-A1D7-54BC17CAF274}"/>
          </ac:spMkLst>
        </pc:spChg>
      </pc:sldChg>
      <pc:sldChg chg="modSp add mod">
        <pc:chgData name="Cairns, Kathleen" userId="f0c2fb82-1913-4ba1-a9e3-10d4227d0e67" providerId="ADAL" clId="{43E6018E-2F1E-4879-9B07-B091648EF59D}" dt="2021-02-18T21:17:31.808" v="289" actId="20577"/>
        <pc:sldMkLst>
          <pc:docMk/>
          <pc:sldMk cId="1637294206" sldId="365"/>
        </pc:sldMkLst>
        <pc:spChg chg="mod">
          <ac:chgData name="Cairns, Kathleen" userId="f0c2fb82-1913-4ba1-a9e3-10d4227d0e67" providerId="ADAL" clId="{43E6018E-2F1E-4879-9B07-B091648EF59D}" dt="2021-02-18T21:17:31.808" v="289" actId="20577"/>
          <ac:spMkLst>
            <pc:docMk/>
            <pc:sldMk cId="1637294206" sldId="365"/>
            <ac:spMk id="2" creationId="{299F50FB-2999-4D2A-810E-1955C642A19D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20:58.131" v="319" actId="6264"/>
        <pc:sldMkLst>
          <pc:docMk/>
          <pc:sldMk cId="2255819794" sldId="366"/>
        </pc:sldMkLst>
        <pc:spChg chg="mod ord">
          <ac:chgData name="Cairns, Kathleen" userId="f0c2fb82-1913-4ba1-a9e3-10d4227d0e67" providerId="ADAL" clId="{43E6018E-2F1E-4879-9B07-B091648EF59D}" dt="2021-02-18T21:20:58.131" v="319" actId="6264"/>
          <ac:spMkLst>
            <pc:docMk/>
            <pc:sldMk cId="2255819794" sldId="366"/>
            <ac:spMk id="2" creationId="{1A4B320F-1EEB-4D56-94EF-A8D2ABF033D9}"/>
          </ac:spMkLst>
        </pc:spChg>
        <pc:spChg chg="mod ord">
          <ac:chgData name="Cairns, Kathleen" userId="f0c2fb82-1913-4ba1-a9e3-10d4227d0e67" providerId="ADAL" clId="{43E6018E-2F1E-4879-9B07-B091648EF59D}" dt="2021-02-18T21:20:58.131" v="319" actId="6264"/>
          <ac:spMkLst>
            <pc:docMk/>
            <pc:sldMk cId="2255819794" sldId="366"/>
            <ac:spMk id="3" creationId="{9EAE71A0-17E8-4658-885B-83A3A4069042}"/>
          </ac:spMkLst>
        </pc:spChg>
        <pc:spChg chg="add del mod">
          <ac:chgData name="Cairns, Kathleen" userId="f0c2fb82-1913-4ba1-a9e3-10d4227d0e67" providerId="ADAL" clId="{43E6018E-2F1E-4879-9B07-B091648EF59D}" dt="2021-02-18T21:18:05.182" v="302" actId="6264"/>
          <ac:spMkLst>
            <pc:docMk/>
            <pc:sldMk cId="2255819794" sldId="366"/>
            <ac:spMk id="4" creationId="{646834CB-9BC3-4401-916A-C055E5002352}"/>
          </ac:spMkLst>
        </pc:spChg>
        <pc:spChg chg="add del mod">
          <ac:chgData name="Cairns, Kathleen" userId="f0c2fb82-1913-4ba1-a9e3-10d4227d0e67" providerId="ADAL" clId="{43E6018E-2F1E-4879-9B07-B091648EF59D}" dt="2021-02-18T21:18:05.182" v="302" actId="6264"/>
          <ac:spMkLst>
            <pc:docMk/>
            <pc:sldMk cId="2255819794" sldId="366"/>
            <ac:spMk id="5" creationId="{91007583-EBB3-4DB0-BA44-ECE1304D7032}"/>
          </ac:spMkLst>
        </pc:spChg>
        <pc:spChg chg="add del mod">
          <ac:chgData name="Cairns, Kathleen" userId="f0c2fb82-1913-4ba1-a9e3-10d4227d0e67" providerId="ADAL" clId="{43E6018E-2F1E-4879-9B07-B091648EF59D}" dt="2021-02-18T21:20:58.131" v="319" actId="6264"/>
          <ac:spMkLst>
            <pc:docMk/>
            <pc:sldMk cId="2255819794" sldId="366"/>
            <ac:spMk id="6" creationId="{107E4D55-5002-4A45-BC46-BF5C5A696631}"/>
          </ac:spMkLst>
        </pc:spChg>
        <pc:spChg chg="add del mod">
          <ac:chgData name="Cairns, Kathleen" userId="f0c2fb82-1913-4ba1-a9e3-10d4227d0e67" providerId="ADAL" clId="{43E6018E-2F1E-4879-9B07-B091648EF59D}" dt="2021-02-18T21:20:58.131" v="319" actId="6264"/>
          <ac:spMkLst>
            <pc:docMk/>
            <pc:sldMk cId="2255819794" sldId="366"/>
            <ac:spMk id="7" creationId="{CE171871-27F9-4CEB-836A-57D81A3F95EC}"/>
          </ac:spMkLst>
        </pc:spChg>
      </pc:sldChg>
      <pc:sldChg chg="modSp mod">
        <pc:chgData name="Cairns, Kathleen" userId="f0c2fb82-1913-4ba1-a9e3-10d4227d0e67" providerId="ADAL" clId="{43E6018E-2F1E-4879-9B07-B091648EF59D}" dt="2021-02-18T21:19:51.048" v="314" actId="20577"/>
        <pc:sldMkLst>
          <pc:docMk/>
          <pc:sldMk cId="1561186389" sldId="367"/>
        </pc:sldMkLst>
        <pc:spChg chg="mod">
          <ac:chgData name="Cairns, Kathleen" userId="f0c2fb82-1913-4ba1-a9e3-10d4227d0e67" providerId="ADAL" clId="{43E6018E-2F1E-4879-9B07-B091648EF59D}" dt="2021-02-18T21:19:51.048" v="314" actId="20577"/>
          <ac:spMkLst>
            <pc:docMk/>
            <pc:sldMk cId="1561186389" sldId="367"/>
            <ac:spMk id="2" creationId="{48DF7952-0E09-4CA6-85DC-4188BDC07D41}"/>
          </ac:spMkLst>
        </pc:spChg>
      </pc:sldChg>
      <pc:sldChg chg="add del">
        <pc:chgData name="Cairns, Kathleen" userId="f0c2fb82-1913-4ba1-a9e3-10d4227d0e67" providerId="ADAL" clId="{43E6018E-2F1E-4879-9B07-B091648EF59D}" dt="2021-02-18T21:19:34.402" v="306" actId="2696"/>
        <pc:sldMkLst>
          <pc:docMk/>
          <pc:sldMk cId="2686097716" sldId="367"/>
        </pc:sldMkLst>
      </pc:sldChg>
      <pc:sldChg chg="addSp delSp modSp new mod chgLayout">
        <pc:chgData name="Cairns, Kathleen" userId="f0c2fb82-1913-4ba1-a9e3-10d4227d0e67" providerId="ADAL" clId="{43E6018E-2F1E-4879-9B07-B091648EF59D}" dt="2021-02-18T21:20:38.988" v="318" actId="6264"/>
        <pc:sldMkLst>
          <pc:docMk/>
          <pc:sldMk cId="3578856362" sldId="368"/>
        </pc:sldMkLst>
        <pc:spChg chg="mod ord">
          <ac:chgData name="Cairns, Kathleen" userId="f0c2fb82-1913-4ba1-a9e3-10d4227d0e67" providerId="ADAL" clId="{43E6018E-2F1E-4879-9B07-B091648EF59D}" dt="2021-02-18T21:20:38.988" v="318" actId="6264"/>
          <ac:spMkLst>
            <pc:docMk/>
            <pc:sldMk cId="3578856362" sldId="368"/>
            <ac:spMk id="2" creationId="{A21D5EBD-3E93-4EAD-B733-36ADA814C487}"/>
          </ac:spMkLst>
        </pc:spChg>
        <pc:spChg chg="mod ord">
          <ac:chgData name="Cairns, Kathleen" userId="f0c2fb82-1913-4ba1-a9e3-10d4227d0e67" providerId="ADAL" clId="{43E6018E-2F1E-4879-9B07-B091648EF59D}" dt="2021-02-18T21:20:38.988" v="318" actId="6264"/>
          <ac:spMkLst>
            <pc:docMk/>
            <pc:sldMk cId="3578856362" sldId="368"/>
            <ac:spMk id="3" creationId="{EEFEAC23-B109-4576-B7BD-A34F615B89F9}"/>
          </ac:spMkLst>
        </pc:spChg>
        <pc:spChg chg="add del mod">
          <ac:chgData name="Cairns, Kathleen" userId="f0c2fb82-1913-4ba1-a9e3-10d4227d0e67" providerId="ADAL" clId="{43E6018E-2F1E-4879-9B07-B091648EF59D}" dt="2021-02-18T21:20:38.988" v="318" actId="6264"/>
          <ac:spMkLst>
            <pc:docMk/>
            <pc:sldMk cId="3578856362" sldId="368"/>
            <ac:spMk id="4" creationId="{0E686000-9B45-44EC-B1A5-D0DAB80CFA61}"/>
          </ac:spMkLst>
        </pc:spChg>
        <pc:spChg chg="add del mod">
          <ac:chgData name="Cairns, Kathleen" userId="f0c2fb82-1913-4ba1-a9e3-10d4227d0e67" providerId="ADAL" clId="{43E6018E-2F1E-4879-9B07-B091648EF59D}" dt="2021-02-18T21:20:38.988" v="318" actId="6264"/>
          <ac:spMkLst>
            <pc:docMk/>
            <pc:sldMk cId="3578856362" sldId="368"/>
            <ac:spMk id="5" creationId="{F2FC03C1-4A67-4447-8738-81ED13ED6E85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21:43.232" v="326" actId="27636"/>
        <pc:sldMkLst>
          <pc:docMk/>
          <pc:sldMk cId="2023158384" sldId="369"/>
        </pc:sldMkLst>
        <pc:spChg chg="mod ord">
          <ac:chgData name="Cairns, Kathleen" userId="f0c2fb82-1913-4ba1-a9e3-10d4227d0e67" providerId="ADAL" clId="{43E6018E-2F1E-4879-9B07-B091648EF59D}" dt="2021-02-18T21:21:43.206" v="325" actId="6264"/>
          <ac:spMkLst>
            <pc:docMk/>
            <pc:sldMk cId="2023158384" sldId="369"/>
            <ac:spMk id="2" creationId="{A2A960DB-26A1-405C-8B1D-83D18B590842}"/>
          </ac:spMkLst>
        </pc:spChg>
        <pc:spChg chg="mod ord">
          <ac:chgData name="Cairns, Kathleen" userId="f0c2fb82-1913-4ba1-a9e3-10d4227d0e67" providerId="ADAL" clId="{43E6018E-2F1E-4879-9B07-B091648EF59D}" dt="2021-02-18T21:21:43.232" v="326" actId="27636"/>
          <ac:spMkLst>
            <pc:docMk/>
            <pc:sldMk cId="2023158384" sldId="369"/>
            <ac:spMk id="3" creationId="{315C2964-CEF7-4D4A-ABE7-3DB3DCBCDD47}"/>
          </ac:spMkLst>
        </pc:spChg>
        <pc:spChg chg="add del mod">
          <ac:chgData name="Cairns, Kathleen" userId="f0c2fb82-1913-4ba1-a9e3-10d4227d0e67" providerId="ADAL" clId="{43E6018E-2F1E-4879-9B07-B091648EF59D}" dt="2021-02-18T21:21:43.206" v="325" actId="6264"/>
          <ac:spMkLst>
            <pc:docMk/>
            <pc:sldMk cId="2023158384" sldId="369"/>
            <ac:spMk id="4" creationId="{007AC9B9-B1DD-413A-9745-F22AC95C3EF9}"/>
          </ac:spMkLst>
        </pc:spChg>
        <pc:spChg chg="add del mod">
          <ac:chgData name="Cairns, Kathleen" userId="f0c2fb82-1913-4ba1-a9e3-10d4227d0e67" providerId="ADAL" clId="{43E6018E-2F1E-4879-9B07-B091648EF59D}" dt="2021-02-18T21:21:43.206" v="325" actId="6264"/>
          <ac:spMkLst>
            <pc:docMk/>
            <pc:sldMk cId="2023158384" sldId="369"/>
            <ac:spMk id="5" creationId="{1D309B20-EA52-4819-B94B-DDDB49995C0A}"/>
          </ac:spMkLst>
        </pc:spChg>
      </pc:sldChg>
      <pc:sldChg chg="addSp delSp modSp new mod">
        <pc:chgData name="Cairns, Kathleen" userId="f0c2fb82-1913-4ba1-a9e3-10d4227d0e67" providerId="ADAL" clId="{43E6018E-2F1E-4879-9B07-B091648EF59D}" dt="2021-02-18T21:23:41.025" v="337" actId="2711"/>
        <pc:sldMkLst>
          <pc:docMk/>
          <pc:sldMk cId="3000396553" sldId="370"/>
        </pc:sldMkLst>
        <pc:spChg chg="del">
          <ac:chgData name="Cairns, Kathleen" userId="f0c2fb82-1913-4ba1-a9e3-10d4227d0e67" providerId="ADAL" clId="{43E6018E-2F1E-4879-9B07-B091648EF59D}" dt="2021-02-18T21:22:42.274" v="328"/>
          <ac:spMkLst>
            <pc:docMk/>
            <pc:sldMk cId="3000396553" sldId="370"/>
            <ac:spMk id="2" creationId="{B1D12C74-31E1-48A7-9D6D-0D4D0421EE7A}"/>
          </ac:spMkLst>
        </pc:spChg>
        <pc:spChg chg="del">
          <ac:chgData name="Cairns, Kathleen" userId="f0c2fb82-1913-4ba1-a9e3-10d4227d0e67" providerId="ADAL" clId="{43E6018E-2F1E-4879-9B07-B091648EF59D}" dt="2021-02-18T21:23:06.375" v="329" actId="478"/>
          <ac:spMkLst>
            <pc:docMk/>
            <pc:sldMk cId="3000396553" sldId="370"/>
            <ac:spMk id="3" creationId="{78CEA42B-B191-419F-9709-3D01AB4ECA56}"/>
          </ac:spMkLst>
        </pc:spChg>
        <pc:spChg chg="add mod">
          <ac:chgData name="Cairns, Kathleen" userId="f0c2fb82-1913-4ba1-a9e3-10d4227d0e67" providerId="ADAL" clId="{43E6018E-2F1E-4879-9B07-B091648EF59D}" dt="2021-02-18T21:23:29.846" v="334" actId="1076"/>
          <ac:spMkLst>
            <pc:docMk/>
            <pc:sldMk cId="3000396553" sldId="370"/>
            <ac:spMk id="4" creationId="{028C9B3C-ACB0-42F9-BE79-A232FF4D2645}"/>
          </ac:spMkLst>
        </pc:spChg>
        <pc:spChg chg="add del mod">
          <ac:chgData name="Cairns, Kathleen" userId="f0c2fb82-1913-4ba1-a9e3-10d4227d0e67" providerId="ADAL" clId="{43E6018E-2F1E-4879-9B07-B091648EF59D}" dt="2021-02-18T21:23:24.640" v="333" actId="478"/>
          <ac:spMkLst>
            <pc:docMk/>
            <pc:sldMk cId="3000396553" sldId="370"/>
            <ac:spMk id="5" creationId="{664E7522-3499-4E8C-ADD1-6F4AF8B22ECE}"/>
          </ac:spMkLst>
        </pc:spChg>
        <pc:spChg chg="add mod">
          <ac:chgData name="Cairns, Kathleen" userId="f0c2fb82-1913-4ba1-a9e3-10d4227d0e67" providerId="ADAL" clId="{43E6018E-2F1E-4879-9B07-B091648EF59D}" dt="2021-02-18T21:23:07.560" v="330"/>
          <ac:spMkLst>
            <pc:docMk/>
            <pc:sldMk cId="3000396553" sldId="370"/>
            <ac:spMk id="7" creationId="{D2BEBFCA-84D4-4080-A779-4CF12FDE233E}"/>
          </ac:spMkLst>
        </pc:spChg>
        <pc:spChg chg="add mod">
          <ac:chgData name="Cairns, Kathleen" userId="f0c2fb82-1913-4ba1-a9e3-10d4227d0e67" providerId="ADAL" clId="{43E6018E-2F1E-4879-9B07-B091648EF59D}" dt="2021-02-18T21:23:07.560" v="330"/>
          <ac:spMkLst>
            <pc:docMk/>
            <pc:sldMk cId="3000396553" sldId="370"/>
            <ac:spMk id="8" creationId="{12641411-6957-4B2B-9E4F-8D32EC396993}"/>
          </ac:spMkLst>
        </pc:spChg>
        <pc:spChg chg="add mod">
          <ac:chgData name="Cairns, Kathleen" userId="f0c2fb82-1913-4ba1-a9e3-10d4227d0e67" providerId="ADAL" clId="{43E6018E-2F1E-4879-9B07-B091648EF59D}" dt="2021-02-18T21:23:07.560" v="330"/>
          <ac:spMkLst>
            <pc:docMk/>
            <pc:sldMk cId="3000396553" sldId="370"/>
            <ac:spMk id="9" creationId="{D8FF5DE0-BAD5-4060-A335-F7F67CE0AECD}"/>
          </ac:spMkLst>
        </pc:spChg>
        <pc:spChg chg="add mod">
          <ac:chgData name="Cairns, Kathleen" userId="f0c2fb82-1913-4ba1-a9e3-10d4227d0e67" providerId="ADAL" clId="{43E6018E-2F1E-4879-9B07-B091648EF59D}" dt="2021-02-18T21:23:41.025" v="337" actId="2711"/>
          <ac:spMkLst>
            <pc:docMk/>
            <pc:sldMk cId="3000396553" sldId="370"/>
            <ac:spMk id="10" creationId="{9B2C0F12-7F1D-44D7-BE47-2293A5525706}"/>
          </ac:spMkLst>
        </pc:spChg>
        <pc:spChg chg="add mod">
          <ac:chgData name="Cairns, Kathleen" userId="f0c2fb82-1913-4ba1-a9e3-10d4227d0e67" providerId="ADAL" clId="{43E6018E-2F1E-4879-9B07-B091648EF59D}" dt="2021-02-18T21:23:07.560" v="330"/>
          <ac:spMkLst>
            <pc:docMk/>
            <pc:sldMk cId="3000396553" sldId="370"/>
            <ac:spMk id="11" creationId="{99C5F719-997F-430D-BD6E-7DF52B518630}"/>
          </ac:spMkLst>
        </pc:spChg>
        <pc:spChg chg="add mod">
          <ac:chgData name="Cairns, Kathleen" userId="f0c2fb82-1913-4ba1-a9e3-10d4227d0e67" providerId="ADAL" clId="{43E6018E-2F1E-4879-9B07-B091648EF59D}" dt="2021-02-18T21:23:07.560" v="330"/>
          <ac:spMkLst>
            <pc:docMk/>
            <pc:sldMk cId="3000396553" sldId="370"/>
            <ac:spMk id="12" creationId="{AD59AF68-17F1-4C1A-BD45-91007F350AA6}"/>
          </ac:spMkLst>
        </pc:spChg>
        <pc:picChg chg="add mod">
          <ac:chgData name="Cairns, Kathleen" userId="f0c2fb82-1913-4ba1-a9e3-10d4227d0e67" providerId="ADAL" clId="{43E6018E-2F1E-4879-9B07-B091648EF59D}" dt="2021-02-18T21:23:07.560" v="330"/>
          <ac:picMkLst>
            <pc:docMk/>
            <pc:sldMk cId="3000396553" sldId="370"/>
            <ac:picMk id="6" creationId="{C4A0787A-7858-4AA3-BA5C-191B5D1B4BAB}"/>
          </ac:picMkLst>
        </pc:picChg>
      </pc:sldChg>
      <pc:sldChg chg="addSp delSp modSp new mod chgLayout">
        <pc:chgData name="Cairns, Kathleen" userId="f0c2fb82-1913-4ba1-a9e3-10d4227d0e67" providerId="ADAL" clId="{43E6018E-2F1E-4879-9B07-B091648EF59D}" dt="2021-02-18T21:24:27.385" v="368" actId="6264"/>
        <pc:sldMkLst>
          <pc:docMk/>
          <pc:sldMk cId="2674011976" sldId="371"/>
        </pc:sldMkLst>
        <pc:spChg chg="mod ord">
          <ac:chgData name="Cairns, Kathleen" userId="f0c2fb82-1913-4ba1-a9e3-10d4227d0e67" providerId="ADAL" clId="{43E6018E-2F1E-4879-9B07-B091648EF59D}" dt="2021-02-18T21:24:27.385" v="368" actId="6264"/>
          <ac:spMkLst>
            <pc:docMk/>
            <pc:sldMk cId="2674011976" sldId="371"/>
            <ac:spMk id="2" creationId="{7006291A-4EF7-4333-A411-7ECAD35D53D7}"/>
          </ac:spMkLst>
        </pc:spChg>
        <pc:spChg chg="mod ord">
          <ac:chgData name="Cairns, Kathleen" userId="f0c2fb82-1913-4ba1-a9e3-10d4227d0e67" providerId="ADAL" clId="{43E6018E-2F1E-4879-9B07-B091648EF59D}" dt="2021-02-18T21:24:27.385" v="368" actId="6264"/>
          <ac:spMkLst>
            <pc:docMk/>
            <pc:sldMk cId="2674011976" sldId="371"/>
            <ac:spMk id="3" creationId="{216E70DE-BB5B-422C-B44F-80CB9E485C89}"/>
          </ac:spMkLst>
        </pc:spChg>
        <pc:spChg chg="add del mod">
          <ac:chgData name="Cairns, Kathleen" userId="f0c2fb82-1913-4ba1-a9e3-10d4227d0e67" providerId="ADAL" clId="{43E6018E-2F1E-4879-9B07-B091648EF59D}" dt="2021-02-18T21:24:27.385" v="368" actId="6264"/>
          <ac:spMkLst>
            <pc:docMk/>
            <pc:sldMk cId="2674011976" sldId="371"/>
            <ac:spMk id="4" creationId="{F9D3384F-F4FF-41AE-996B-4940FC5A6266}"/>
          </ac:spMkLst>
        </pc:spChg>
        <pc:spChg chg="add del mod">
          <ac:chgData name="Cairns, Kathleen" userId="f0c2fb82-1913-4ba1-a9e3-10d4227d0e67" providerId="ADAL" clId="{43E6018E-2F1E-4879-9B07-B091648EF59D}" dt="2021-02-18T21:24:27.385" v="368" actId="6264"/>
          <ac:spMkLst>
            <pc:docMk/>
            <pc:sldMk cId="2674011976" sldId="371"/>
            <ac:spMk id="5" creationId="{5E4908E7-D5D8-404A-9EC9-14426A35936E}"/>
          </ac:spMkLst>
        </pc:spChg>
      </pc:sldChg>
      <pc:sldChg chg="addSp delSp modSp new mod">
        <pc:chgData name="Cairns, Kathleen" userId="f0c2fb82-1913-4ba1-a9e3-10d4227d0e67" providerId="ADAL" clId="{43E6018E-2F1E-4879-9B07-B091648EF59D}" dt="2021-02-18T21:31:25.243" v="522" actId="207"/>
        <pc:sldMkLst>
          <pc:docMk/>
          <pc:sldMk cId="1615497615" sldId="372"/>
        </pc:sldMkLst>
        <pc:spChg chg="mod">
          <ac:chgData name="Cairns, Kathleen" userId="f0c2fb82-1913-4ba1-a9e3-10d4227d0e67" providerId="ADAL" clId="{43E6018E-2F1E-4879-9B07-B091648EF59D}" dt="2021-02-18T21:26:08.710" v="406" actId="20577"/>
          <ac:spMkLst>
            <pc:docMk/>
            <pc:sldMk cId="1615497615" sldId="372"/>
            <ac:spMk id="2" creationId="{24BFD003-E204-471C-8ABF-09D6D5E40666}"/>
          </ac:spMkLst>
        </pc:spChg>
        <pc:spChg chg="del">
          <ac:chgData name="Cairns, Kathleen" userId="f0c2fb82-1913-4ba1-a9e3-10d4227d0e67" providerId="ADAL" clId="{43E6018E-2F1E-4879-9B07-B091648EF59D}" dt="2021-02-18T21:26:27.684" v="407" actId="478"/>
          <ac:spMkLst>
            <pc:docMk/>
            <pc:sldMk cId="1615497615" sldId="372"/>
            <ac:spMk id="3" creationId="{D79F894E-E135-40F7-BCA3-DAD0EFA19746}"/>
          </ac:spMkLst>
        </pc:spChg>
        <pc:spChg chg="add mod">
          <ac:chgData name="Cairns, Kathleen" userId="f0c2fb82-1913-4ba1-a9e3-10d4227d0e67" providerId="ADAL" clId="{43E6018E-2F1E-4879-9B07-B091648EF59D}" dt="2021-02-18T21:26:41.334" v="409"/>
          <ac:spMkLst>
            <pc:docMk/>
            <pc:sldMk cId="1615497615" sldId="372"/>
            <ac:spMk id="5" creationId="{E1556452-78C1-45A4-8006-D1B620B101F5}"/>
          </ac:spMkLst>
        </pc:spChg>
        <pc:graphicFrameChg chg="add mod modGraphic">
          <ac:chgData name="Cairns, Kathleen" userId="f0c2fb82-1913-4ba1-a9e3-10d4227d0e67" providerId="ADAL" clId="{43E6018E-2F1E-4879-9B07-B091648EF59D}" dt="2021-02-18T21:31:25.243" v="522" actId="207"/>
          <ac:graphicFrameMkLst>
            <pc:docMk/>
            <pc:sldMk cId="1615497615" sldId="372"/>
            <ac:graphicFrameMk id="4" creationId="{86D1F55B-402C-48C2-A171-FE7A40633232}"/>
          </ac:graphicFrameMkLst>
        </pc:graphicFrameChg>
      </pc:sldChg>
      <pc:sldChg chg="modSp mod">
        <pc:chgData name="Cairns, Kathleen" userId="f0c2fb82-1913-4ba1-a9e3-10d4227d0e67" providerId="ADAL" clId="{43E6018E-2F1E-4879-9B07-B091648EF59D}" dt="2021-02-18T21:25:33.697" v="376" actId="20577"/>
        <pc:sldMkLst>
          <pc:docMk/>
          <pc:sldMk cId="1104951614" sldId="373"/>
        </pc:sldMkLst>
        <pc:spChg chg="mod">
          <ac:chgData name="Cairns, Kathleen" userId="f0c2fb82-1913-4ba1-a9e3-10d4227d0e67" providerId="ADAL" clId="{43E6018E-2F1E-4879-9B07-B091648EF59D}" dt="2021-02-18T21:25:33.697" v="376" actId="20577"/>
          <ac:spMkLst>
            <pc:docMk/>
            <pc:sldMk cId="1104951614" sldId="373"/>
            <ac:spMk id="2" creationId="{299F50FB-2999-4D2A-810E-1955C642A19D}"/>
          </ac:spMkLst>
        </pc:spChg>
      </pc:sldChg>
      <pc:sldChg chg="add del">
        <pc:chgData name="Cairns, Kathleen" userId="f0c2fb82-1913-4ba1-a9e3-10d4227d0e67" providerId="ADAL" clId="{43E6018E-2F1E-4879-9B07-B091648EF59D}" dt="2021-02-18T21:24:55.468" v="371" actId="2696"/>
        <pc:sldMkLst>
          <pc:docMk/>
          <pc:sldMk cId="3068228242" sldId="373"/>
        </pc:sldMkLst>
      </pc:sldChg>
      <pc:sldChg chg="add del">
        <pc:chgData name="Cairns, Kathleen" userId="f0c2fb82-1913-4ba1-a9e3-10d4227d0e67" providerId="ADAL" clId="{43E6018E-2F1E-4879-9B07-B091648EF59D}" dt="2021-02-18T21:27:24.785" v="411" actId="2696"/>
        <pc:sldMkLst>
          <pc:docMk/>
          <pc:sldMk cId="1491842172" sldId="374"/>
        </pc:sldMkLst>
      </pc:sldChg>
      <pc:sldChg chg="modSp mod">
        <pc:chgData name="Cairns, Kathleen" userId="f0c2fb82-1913-4ba1-a9e3-10d4227d0e67" providerId="ADAL" clId="{43E6018E-2F1E-4879-9B07-B091648EF59D}" dt="2021-02-18T21:28:16.875" v="419" actId="1076"/>
        <pc:sldMkLst>
          <pc:docMk/>
          <pc:sldMk cId="2643684219" sldId="374"/>
        </pc:sldMkLst>
        <pc:spChg chg="mod">
          <ac:chgData name="Cairns, Kathleen" userId="f0c2fb82-1913-4ba1-a9e3-10d4227d0e67" providerId="ADAL" clId="{43E6018E-2F1E-4879-9B07-B091648EF59D}" dt="2021-02-18T21:28:12.765" v="418" actId="1076"/>
          <ac:spMkLst>
            <pc:docMk/>
            <pc:sldMk cId="2643684219" sldId="374"/>
            <ac:spMk id="2" creationId="{48DF7952-0E09-4CA6-85DC-4188BDC07D41}"/>
          </ac:spMkLst>
        </pc:spChg>
        <pc:spChg chg="mod">
          <ac:chgData name="Cairns, Kathleen" userId="f0c2fb82-1913-4ba1-a9e3-10d4227d0e67" providerId="ADAL" clId="{43E6018E-2F1E-4879-9B07-B091648EF59D}" dt="2021-02-18T21:28:16.875" v="419" actId="1076"/>
          <ac:spMkLst>
            <pc:docMk/>
            <pc:sldMk cId="2643684219" sldId="374"/>
            <ac:spMk id="4" creationId="{89585692-7EF1-48AA-B7B8-98D792F523FC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29:01.976" v="458" actId="12"/>
        <pc:sldMkLst>
          <pc:docMk/>
          <pc:sldMk cId="1938921966" sldId="375"/>
        </pc:sldMkLst>
        <pc:spChg chg="del">
          <ac:chgData name="Cairns, Kathleen" userId="f0c2fb82-1913-4ba1-a9e3-10d4227d0e67" providerId="ADAL" clId="{43E6018E-2F1E-4879-9B07-B091648EF59D}" dt="2021-02-18T21:28:59.095" v="457" actId="6264"/>
          <ac:spMkLst>
            <pc:docMk/>
            <pc:sldMk cId="1938921966" sldId="375"/>
            <ac:spMk id="2" creationId="{08F579CA-7DA5-46B5-8C37-AB222909C2E6}"/>
          </ac:spMkLst>
        </pc:spChg>
        <pc:spChg chg="mod ord">
          <ac:chgData name="Cairns, Kathleen" userId="f0c2fb82-1913-4ba1-a9e3-10d4227d0e67" providerId="ADAL" clId="{43E6018E-2F1E-4879-9B07-B091648EF59D}" dt="2021-02-18T21:29:01.976" v="458" actId="12"/>
          <ac:spMkLst>
            <pc:docMk/>
            <pc:sldMk cId="1938921966" sldId="375"/>
            <ac:spMk id="3" creationId="{15247650-F6FA-4F85-A742-076B7E81D3F2}"/>
          </ac:spMkLst>
        </pc:spChg>
        <pc:spChg chg="add del mod">
          <ac:chgData name="Cairns, Kathleen" userId="f0c2fb82-1913-4ba1-a9e3-10d4227d0e67" providerId="ADAL" clId="{43E6018E-2F1E-4879-9B07-B091648EF59D}" dt="2021-02-18T21:28:59.095" v="457" actId="6264"/>
          <ac:spMkLst>
            <pc:docMk/>
            <pc:sldMk cId="1938921966" sldId="375"/>
            <ac:spMk id="4" creationId="{59E7E13D-AAAD-441B-85D4-CB93D3BA6D77}"/>
          </ac:spMkLst>
        </pc:spChg>
        <pc:spChg chg="add mod ord">
          <ac:chgData name="Cairns, Kathleen" userId="f0c2fb82-1913-4ba1-a9e3-10d4227d0e67" providerId="ADAL" clId="{43E6018E-2F1E-4879-9B07-B091648EF59D}" dt="2021-02-18T21:28:59.095" v="457" actId="6264"/>
          <ac:spMkLst>
            <pc:docMk/>
            <pc:sldMk cId="1938921966" sldId="375"/>
            <ac:spMk id="5" creationId="{A4DCD3F6-95C7-4506-A46D-DC05651ADBA1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29:48.681" v="489" actId="6264"/>
        <pc:sldMkLst>
          <pc:docMk/>
          <pc:sldMk cId="440513298" sldId="376"/>
        </pc:sldMkLst>
        <pc:spChg chg="mod ord">
          <ac:chgData name="Cairns, Kathleen" userId="f0c2fb82-1913-4ba1-a9e3-10d4227d0e67" providerId="ADAL" clId="{43E6018E-2F1E-4879-9B07-B091648EF59D}" dt="2021-02-18T21:29:48.681" v="489" actId="6264"/>
          <ac:spMkLst>
            <pc:docMk/>
            <pc:sldMk cId="440513298" sldId="376"/>
            <ac:spMk id="2" creationId="{DD7AF406-939C-48B5-9632-8417A05B27D8}"/>
          </ac:spMkLst>
        </pc:spChg>
        <pc:spChg chg="mod ord">
          <ac:chgData name="Cairns, Kathleen" userId="f0c2fb82-1913-4ba1-a9e3-10d4227d0e67" providerId="ADAL" clId="{43E6018E-2F1E-4879-9B07-B091648EF59D}" dt="2021-02-18T21:29:48.681" v="489" actId="6264"/>
          <ac:spMkLst>
            <pc:docMk/>
            <pc:sldMk cId="440513298" sldId="376"/>
            <ac:spMk id="3" creationId="{FDB5E0E1-191A-463D-85A2-6204EAE4931B}"/>
          </ac:spMkLst>
        </pc:spChg>
        <pc:spChg chg="add del mod">
          <ac:chgData name="Cairns, Kathleen" userId="f0c2fb82-1913-4ba1-a9e3-10d4227d0e67" providerId="ADAL" clId="{43E6018E-2F1E-4879-9B07-B091648EF59D}" dt="2021-02-18T21:29:48.681" v="489" actId="6264"/>
          <ac:spMkLst>
            <pc:docMk/>
            <pc:sldMk cId="440513298" sldId="376"/>
            <ac:spMk id="4" creationId="{D27DD2EE-CE0E-4495-8000-EE7FC2933316}"/>
          </ac:spMkLst>
        </pc:spChg>
        <pc:spChg chg="add del mod">
          <ac:chgData name="Cairns, Kathleen" userId="f0c2fb82-1913-4ba1-a9e3-10d4227d0e67" providerId="ADAL" clId="{43E6018E-2F1E-4879-9B07-B091648EF59D}" dt="2021-02-18T21:29:48.681" v="489" actId="6264"/>
          <ac:spMkLst>
            <pc:docMk/>
            <pc:sldMk cId="440513298" sldId="376"/>
            <ac:spMk id="5" creationId="{97A88898-4D79-4614-BE32-E919B9FA36FE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30:44.098" v="521" actId="6264"/>
        <pc:sldMkLst>
          <pc:docMk/>
          <pc:sldMk cId="2818546305" sldId="377"/>
        </pc:sldMkLst>
        <pc:spChg chg="mod ord">
          <ac:chgData name="Cairns, Kathleen" userId="f0c2fb82-1913-4ba1-a9e3-10d4227d0e67" providerId="ADAL" clId="{43E6018E-2F1E-4879-9B07-B091648EF59D}" dt="2021-02-18T21:30:44.098" v="521" actId="6264"/>
          <ac:spMkLst>
            <pc:docMk/>
            <pc:sldMk cId="2818546305" sldId="377"/>
            <ac:spMk id="2" creationId="{D2DFFDFC-EF0F-4DF5-9E9E-68075848DFFE}"/>
          </ac:spMkLst>
        </pc:spChg>
        <pc:spChg chg="mod ord">
          <ac:chgData name="Cairns, Kathleen" userId="f0c2fb82-1913-4ba1-a9e3-10d4227d0e67" providerId="ADAL" clId="{43E6018E-2F1E-4879-9B07-B091648EF59D}" dt="2021-02-18T21:30:44.098" v="521" actId="6264"/>
          <ac:spMkLst>
            <pc:docMk/>
            <pc:sldMk cId="2818546305" sldId="377"/>
            <ac:spMk id="3" creationId="{EE7E8F2B-8BE9-4C1D-A17C-BD56D4EE6863}"/>
          </ac:spMkLst>
        </pc:spChg>
        <pc:spChg chg="add del mod">
          <ac:chgData name="Cairns, Kathleen" userId="f0c2fb82-1913-4ba1-a9e3-10d4227d0e67" providerId="ADAL" clId="{43E6018E-2F1E-4879-9B07-B091648EF59D}" dt="2021-02-18T21:30:44.098" v="521" actId="6264"/>
          <ac:spMkLst>
            <pc:docMk/>
            <pc:sldMk cId="2818546305" sldId="377"/>
            <ac:spMk id="4" creationId="{71A553A0-FCA4-4C21-9E6E-D4BC8AFDF985}"/>
          </ac:spMkLst>
        </pc:spChg>
        <pc:spChg chg="add del mod">
          <ac:chgData name="Cairns, Kathleen" userId="f0c2fb82-1913-4ba1-a9e3-10d4227d0e67" providerId="ADAL" clId="{43E6018E-2F1E-4879-9B07-B091648EF59D}" dt="2021-02-18T21:30:44.098" v="521" actId="6264"/>
          <ac:spMkLst>
            <pc:docMk/>
            <pc:sldMk cId="2818546305" sldId="377"/>
            <ac:spMk id="5" creationId="{4DA1648B-0BBE-407E-9FF3-D9B553BC15C1}"/>
          </ac:spMkLst>
        </pc:spChg>
      </pc:sldChg>
      <pc:sldChg chg="modSp mod">
        <pc:chgData name="Cairns, Kathleen" userId="f0c2fb82-1913-4ba1-a9e3-10d4227d0e67" providerId="ADAL" clId="{43E6018E-2F1E-4879-9B07-B091648EF59D}" dt="2021-02-18T21:32:15.228" v="554" actId="20577"/>
        <pc:sldMkLst>
          <pc:docMk/>
          <pc:sldMk cId="1636116698" sldId="378"/>
        </pc:sldMkLst>
        <pc:spChg chg="mod">
          <ac:chgData name="Cairns, Kathleen" userId="f0c2fb82-1913-4ba1-a9e3-10d4227d0e67" providerId="ADAL" clId="{43E6018E-2F1E-4879-9B07-B091648EF59D}" dt="2021-02-18T21:32:15.228" v="554" actId="20577"/>
          <ac:spMkLst>
            <pc:docMk/>
            <pc:sldMk cId="1636116698" sldId="378"/>
            <ac:spMk id="2" creationId="{299F50FB-2999-4D2A-810E-1955C642A19D}"/>
          </ac:spMkLst>
        </pc:spChg>
      </pc:sldChg>
      <pc:sldChg chg="add del">
        <pc:chgData name="Cairns, Kathleen" userId="f0c2fb82-1913-4ba1-a9e3-10d4227d0e67" providerId="ADAL" clId="{43E6018E-2F1E-4879-9B07-B091648EF59D}" dt="2021-02-18T21:31:45.399" v="524" actId="2696"/>
        <pc:sldMkLst>
          <pc:docMk/>
          <pc:sldMk cId="3202219567" sldId="378"/>
        </pc:sldMkLst>
      </pc:sldChg>
      <pc:sldChg chg="addSp delSp modSp new mod chgLayout">
        <pc:chgData name="Cairns, Kathleen" userId="f0c2fb82-1913-4ba1-a9e3-10d4227d0e67" providerId="ADAL" clId="{43E6018E-2F1E-4879-9B07-B091648EF59D}" dt="2021-02-18T21:32:51.292" v="558" actId="6264"/>
        <pc:sldMkLst>
          <pc:docMk/>
          <pc:sldMk cId="1897995211" sldId="379"/>
        </pc:sldMkLst>
        <pc:spChg chg="mod ord">
          <ac:chgData name="Cairns, Kathleen" userId="f0c2fb82-1913-4ba1-a9e3-10d4227d0e67" providerId="ADAL" clId="{43E6018E-2F1E-4879-9B07-B091648EF59D}" dt="2021-02-18T21:32:51.292" v="558" actId="6264"/>
          <ac:spMkLst>
            <pc:docMk/>
            <pc:sldMk cId="1897995211" sldId="379"/>
            <ac:spMk id="2" creationId="{70D3CE92-CEF2-441D-A302-0B9BD5E3A0FE}"/>
          </ac:spMkLst>
        </pc:spChg>
        <pc:spChg chg="mod ord">
          <ac:chgData name="Cairns, Kathleen" userId="f0c2fb82-1913-4ba1-a9e3-10d4227d0e67" providerId="ADAL" clId="{43E6018E-2F1E-4879-9B07-B091648EF59D}" dt="2021-02-18T21:32:51.292" v="558" actId="6264"/>
          <ac:spMkLst>
            <pc:docMk/>
            <pc:sldMk cId="1897995211" sldId="379"/>
            <ac:spMk id="3" creationId="{BB2BC9C5-CD11-4D9F-9E48-733D6DC54DFE}"/>
          </ac:spMkLst>
        </pc:spChg>
        <pc:spChg chg="add del mod">
          <ac:chgData name="Cairns, Kathleen" userId="f0c2fb82-1913-4ba1-a9e3-10d4227d0e67" providerId="ADAL" clId="{43E6018E-2F1E-4879-9B07-B091648EF59D}" dt="2021-02-18T21:32:51.292" v="558" actId="6264"/>
          <ac:spMkLst>
            <pc:docMk/>
            <pc:sldMk cId="1897995211" sldId="379"/>
            <ac:spMk id="4" creationId="{832EE3CF-A395-4166-8BCF-9F018F1D6DEB}"/>
          </ac:spMkLst>
        </pc:spChg>
        <pc:spChg chg="add del mod">
          <ac:chgData name="Cairns, Kathleen" userId="f0c2fb82-1913-4ba1-a9e3-10d4227d0e67" providerId="ADAL" clId="{43E6018E-2F1E-4879-9B07-B091648EF59D}" dt="2021-02-18T21:32:51.292" v="558" actId="6264"/>
          <ac:spMkLst>
            <pc:docMk/>
            <pc:sldMk cId="1897995211" sldId="379"/>
            <ac:spMk id="5" creationId="{22C80B5E-97B1-4BCB-8645-B22090A33D44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33:46.387" v="562" actId="6264"/>
        <pc:sldMkLst>
          <pc:docMk/>
          <pc:sldMk cId="3652640835" sldId="380"/>
        </pc:sldMkLst>
        <pc:spChg chg="mod ord">
          <ac:chgData name="Cairns, Kathleen" userId="f0c2fb82-1913-4ba1-a9e3-10d4227d0e67" providerId="ADAL" clId="{43E6018E-2F1E-4879-9B07-B091648EF59D}" dt="2021-02-18T21:33:46.387" v="562" actId="6264"/>
          <ac:spMkLst>
            <pc:docMk/>
            <pc:sldMk cId="3652640835" sldId="380"/>
            <ac:spMk id="2" creationId="{832CC916-1EFC-4473-8E77-BE0F8BB68761}"/>
          </ac:spMkLst>
        </pc:spChg>
        <pc:spChg chg="mod ord">
          <ac:chgData name="Cairns, Kathleen" userId="f0c2fb82-1913-4ba1-a9e3-10d4227d0e67" providerId="ADAL" clId="{43E6018E-2F1E-4879-9B07-B091648EF59D}" dt="2021-02-18T21:33:46.387" v="562" actId="6264"/>
          <ac:spMkLst>
            <pc:docMk/>
            <pc:sldMk cId="3652640835" sldId="380"/>
            <ac:spMk id="3" creationId="{B1413F04-0787-4D51-84EF-4167DE34D466}"/>
          </ac:spMkLst>
        </pc:spChg>
        <pc:spChg chg="add del mod">
          <ac:chgData name="Cairns, Kathleen" userId="f0c2fb82-1913-4ba1-a9e3-10d4227d0e67" providerId="ADAL" clId="{43E6018E-2F1E-4879-9B07-B091648EF59D}" dt="2021-02-18T21:33:46.387" v="562" actId="6264"/>
          <ac:spMkLst>
            <pc:docMk/>
            <pc:sldMk cId="3652640835" sldId="380"/>
            <ac:spMk id="4" creationId="{65C8C29C-56A5-474B-B567-D2148F97F545}"/>
          </ac:spMkLst>
        </pc:spChg>
        <pc:spChg chg="add del mod">
          <ac:chgData name="Cairns, Kathleen" userId="f0c2fb82-1913-4ba1-a9e3-10d4227d0e67" providerId="ADAL" clId="{43E6018E-2F1E-4879-9B07-B091648EF59D}" dt="2021-02-18T21:33:46.387" v="562" actId="6264"/>
          <ac:spMkLst>
            <pc:docMk/>
            <pc:sldMk cId="3652640835" sldId="380"/>
            <ac:spMk id="5" creationId="{31CDEB2F-D951-4EC3-AAD4-BA1E9A13C701}"/>
          </ac:spMkLst>
        </pc:spChg>
      </pc:sldChg>
      <pc:sldChg chg="modSp add mod ord">
        <pc:chgData name="Cairns, Kathleen" userId="f0c2fb82-1913-4ba1-a9e3-10d4227d0e67" providerId="ADAL" clId="{43E6018E-2F1E-4879-9B07-B091648EF59D}" dt="2021-02-18T21:34:20.291" v="579" actId="20577"/>
        <pc:sldMkLst>
          <pc:docMk/>
          <pc:sldMk cId="2446536956" sldId="381"/>
        </pc:sldMkLst>
        <pc:spChg chg="mod">
          <ac:chgData name="Cairns, Kathleen" userId="f0c2fb82-1913-4ba1-a9e3-10d4227d0e67" providerId="ADAL" clId="{43E6018E-2F1E-4879-9B07-B091648EF59D}" dt="2021-02-18T21:34:20.291" v="579" actId="20577"/>
          <ac:spMkLst>
            <pc:docMk/>
            <pc:sldMk cId="2446536956" sldId="381"/>
            <ac:spMk id="2" creationId="{299F50FB-2999-4D2A-810E-1955C642A19D}"/>
          </ac:spMkLst>
        </pc:spChg>
      </pc:sldChg>
      <pc:sldChg chg="modSp add mod">
        <pc:chgData name="Cairns, Kathleen" userId="f0c2fb82-1913-4ba1-a9e3-10d4227d0e67" providerId="ADAL" clId="{43E6018E-2F1E-4879-9B07-B091648EF59D}" dt="2021-02-18T21:34:46.774" v="599" actId="20577"/>
        <pc:sldMkLst>
          <pc:docMk/>
          <pc:sldMk cId="3639564021" sldId="382"/>
        </pc:sldMkLst>
        <pc:spChg chg="mod">
          <ac:chgData name="Cairns, Kathleen" userId="f0c2fb82-1913-4ba1-a9e3-10d4227d0e67" providerId="ADAL" clId="{43E6018E-2F1E-4879-9B07-B091648EF59D}" dt="2021-02-18T21:34:46.774" v="599" actId="20577"/>
          <ac:spMkLst>
            <pc:docMk/>
            <pc:sldMk cId="3639564021" sldId="382"/>
            <ac:spMk id="2" creationId="{299F50FB-2999-4D2A-810E-1955C642A19D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35:33.285" v="633" actId="5793"/>
        <pc:sldMkLst>
          <pc:docMk/>
          <pc:sldMk cId="620035726" sldId="383"/>
        </pc:sldMkLst>
        <pc:spChg chg="mod ord">
          <ac:chgData name="Cairns, Kathleen" userId="f0c2fb82-1913-4ba1-a9e3-10d4227d0e67" providerId="ADAL" clId="{43E6018E-2F1E-4879-9B07-B091648EF59D}" dt="2021-02-18T21:35:26.825" v="631" actId="6264"/>
          <ac:spMkLst>
            <pc:docMk/>
            <pc:sldMk cId="620035726" sldId="383"/>
            <ac:spMk id="2" creationId="{BF218D15-C3BB-47F0-BD34-9AABACAC21F0}"/>
          </ac:spMkLst>
        </pc:spChg>
        <pc:spChg chg="mod ord">
          <ac:chgData name="Cairns, Kathleen" userId="f0c2fb82-1913-4ba1-a9e3-10d4227d0e67" providerId="ADAL" clId="{43E6018E-2F1E-4879-9B07-B091648EF59D}" dt="2021-02-18T21:35:33.285" v="633" actId="5793"/>
          <ac:spMkLst>
            <pc:docMk/>
            <pc:sldMk cId="620035726" sldId="383"/>
            <ac:spMk id="3" creationId="{254ED289-B56E-439A-9FA2-2E1BF4E03A02}"/>
          </ac:spMkLst>
        </pc:spChg>
        <pc:spChg chg="add del mod">
          <ac:chgData name="Cairns, Kathleen" userId="f0c2fb82-1913-4ba1-a9e3-10d4227d0e67" providerId="ADAL" clId="{43E6018E-2F1E-4879-9B07-B091648EF59D}" dt="2021-02-18T21:35:26.825" v="631" actId="6264"/>
          <ac:spMkLst>
            <pc:docMk/>
            <pc:sldMk cId="620035726" sldId="383"/>
            <ac:spMk id="4" creationId="{0DD1F3B1-00D2-4946-87BE-4AB47133EC27}"/>
          </ac:spMkLst>
        </pc:spChg>
        <pc:spChg chg="add del mod">
          <ac:chgData name="Cairns, Kathleen" userId="f0c2fb82-1913-4ba1-a9e3-10d4227d0e67" providerId="ADAL" clId="{43E6018E-2F1E-4879-9B07-B091648EF59D}" dt="2021-02-18T21:35:26.825" v="631" actId="6264"/>
          <ac:spMkLst>
            <pc:docMk/>
            <pc:sldMk cId="620035726" sldId="383"/>
            <ac:spMk id="5" creationId="{8D17CF4B-CFC8-429C-A228-0159FB6D6581}"/>
          </ac:spMkLst>
        </pc:spChg>
      </pc:sldChg>
      <pc:sldChg chg="modSp mod">
        <pc:chgData name="Cairns, Kathleen" userId="f0c2fb82-1913-4ba1-a9e3-10d4227d0e67" providerId="ADAL" clId="{43E6018E-2F1E-4879-9B07-B091648EF59D}" dt="2021-02-18T21:36:24.301" v="677" actId="20577"/>
        <pc:sldMkLst>
          <pc:docMk/>
          <pc:sldMk cId="1079693931" sldId="384"/>
        </pc:sldMkLst>
        <pc:spChg chg="mod">
          <ac:chgData name="Cairns, Kathleen" userId="f0c2fb82-1913-4ba1-a9e3-10d4227d0e67" providerId="ADAL" clId="{43E6018E-2F1E-4879-9B07-B091648EF59D}" dt="2021-02-18T21:36:24.301" v="677" actId="20577"/>
          <ac:spMkLst>
            <pc:docMk/>
            <pc:sldMk cId="1079693931" sldId="384"/>
            <ac:spMk id="2" creationId="{48DF7952-0E09-4CA6-85DC-4188BDC07D41}"/>
          </ac:spMkLst>
        </pc:spChg>
      </pc:sldChg>
      <pc:sldChg chg="add del">
        <pc:chgData name="Cairns, Kathleen" userId="f0c2fb82-1913-4ba1-a9e3-10d4227d0e67" providerId="ADAL" clId="{43E6018E-2F1E-4879-9B07-B091648EF59D}" dt="2021-02-18T21:35:55.613" v="635" actId="2696"/>
        <pc:sldMkLst>
          <pc:docMk/>
          <pc:sldMk cId="3214966787" sldId="384"/>
        </pc:sldMkLst>
      </pc:sldChg>
      <pc:sldChg chg="addSp delSp modSp new mod chgLayout">
        <pc:chgData name="Cairns, Kathleen" userId="f0c2fb82-1913-4ba1-a9e3-10d4227d0e67" providerId="ADAL" clId="{43E6018E-2F1E-4879-9B07-B091648EF59D}" dt="2021-02-18T21:37:04.810" v="681" actId="6264"/>
        <pc:sldMkLst>
          <pc:docMk/>
          <pc:sldMk cId="3769900537" sldId="385"/>
        </pc:sldMkLst>
        <pc:spChg chg="mod ord">
          <ac:chgData name="Cairns, Kathleen" userId="f0c2fb82-1913-4ba1-a9e3-10d4227d0e67" providerId="ADAL" clId="{43E6018E-2F1E-4879-9B07-B091648EF59D}" dt="2021-02-18T21:37:04.810" v="681" actId="6264"/>
          <ac:spMkLst>
            <pc:docMk/>
            <pc:sldMk cId="3769900537" sldId="385"/>
            <ac:spMk id="2" creationId="{0D0781D7-7E30-4489-826C-AF413E9B2A95}"/>
          </ac:spMkLst>
        </pc:spChg>
        <pc:spChg chg="mod ord">
          <ac:chgData name="Cairns, Kathleen" userId="f0c2fb82-1913-4ba1-a9e3-10d4227d0e67" providerId="ADAL" clId="{43E6018E-2F1E-4879-9B07-B091648EF59D}" dt="2021-02-18T21:37:04.810" v="681" actId="6264"/>
          <ac:spMkLst>
            <pc:docMk/>
            <pc:sldMk cId="3769900537" sldId="385"/>
            <ac:spMk id="3" creationId="{1DD96C00-36F3-47F0-9F45-D7F00EAFC3A3}"/>
          </ac:spMkLst>
        </pc:spChg>
        <pc:spChg chg="add del mod">
          <ac:chgData name="Cairns, Kathleen" userId="f0c2fb82-1913-4ba1-a9e3-10d4227d0e67" providerId="ADAL" clId="{43E6018E-2F1E-4879-9B07-B091648EF59D}" dt="2021-02-18T21:37:04.810" v="681" actId="6264"/>
          <ac:spMkLst>
            <pc:docMk/>
            <pc:sldMk cId="3769900537" sldId="385"/>
            <ac:spMk id="4" creationId="{E42E243A-955C-49FE-8788-ED517425F6E1}"/>
          </ac:spMkLst>
        </pc:spChg>
        <pc:spChg chg="add del mod">
          <ac:chgData name="Cairns, Kathleen" userId="f0c2fb82-1913-4ba1-a9e3-10d4227d0e67" providerId="ADAL" clId="{43E6018E-2F1E-4879-9B07-B091648EF59D}" dt="2021-02-18T21:37:04.810" v="681" actId="6264"/>
          <ac:spMkLst>
            <pc:docMk/>
            <pc:sldMk cId="3769900537" sldId="385"/>
            <ac:spMk id="5" creationId="{EA3351C0-DBD6-42D6-99B8-6695A033120D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37:49.865" v="686" actId="6549"/>
        <pc:sldMkLst>
          <pc:docMk/>
          <pc:sldMk cId="3999619023" sldId="386"/>
        </pc:sldMkLst>
        <pc:spChg chg="mod ord">
          <ac:chgData name="Cairns, Kathleen" userId="f0c2fb82-1913-4ba1-a9e3-10d4227d0e67" providerId="ADAL" clId="{43E6018E-2F1E-4879-9B07-B091648EF59D}" dt="2021-02-18T21:37:46.903" v="685" actId="6264"/>
          <ac:spMkLst>
            <pc:docMk/>
            <pc:sldMk cId="3999619023" sldId="386"/>
            <ac:spMk id="2" creationId="{31C9292B-9936-44A2-92D0-9184D5FCF299}"/>
          </ac:spMkLst>
        </pc:spChg>
        <pc:spChg chg="mod ord">
          <ac:chgData name="Cairns, Kathleen" userId="f0c2fb82-1913-4ba1-a9e3-10d4227d0e67" providerId="ADAL" clId="{43E6018E-2F1E-4879-9B07-B091648EF59D}" dt="2021-02-18T21:37:49.865" v="686" actId="6549"/>
          <ac:spMkLst>
            <pc:docMk/>
            <pc:sldMk cId="3999619023" sldId="386"/>
            <ac:spMk id="3" creationId="{3DE83CF3-4BBF-4342-A9AA-C74EAD8F5961}"/>
          </ac:spMkLst>
        </pc:spChg>
        <pc:spChg chg="add del mod">
          <ac:chgData name="Cairns, Kathleen" userId="f0c2fb82-1913-4ba1-a9e3-10d4227d0e67" providerId="ADAL" clId="{43E6018E-2F1E-4879-9B07-B091648EF59D}" dt="2021-02-18T21:37:46.903" v="685" actId="6264"/>
          <ac:spMkLst>
            <pc:docMk/>
            <pc:sldMk cId="3999619023" sldId="386"/>
            <ac:spMk id="4" creationId="{55329EB0-AE14-4B19-93E5-B74A3A13DFE7}"/>
          </ac:spMkLst>
        </pc:spChg>
        <pc:spChg chg="add del mod">
          <ac:chgData name="Cairns, Kathleen" userId="f0c2fb82-1913-4ba1-a9e3-10d4227d0e67" providerId="ADAL" clId="{43E6018E-2F1E-4879-9B07-B091648EF59D}" dt="2021-02-18T21:37:46.903" v="685" actId="6264"/>
          <ac:spMkLst>
            <pc:docMk/>
            <pc:sldMk cId="3999619023" sldId="386"/>
            <ac:spMk id="5" creationId="{C354C52A-84E5-4CC9-9601-23F9A40E3D97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38:47.696" v="710" actId="12"/>
        <pc:sldMkLst>
          <pc:docMk/>
          <pc:sldMk cId="4131288328" sldId="387"/>
        </pc:sldMkLst>
        <pc:spChg chg="mod ord">
          <ac:chgData name="Cairns, Kathleen" userId="f0c2fb82-1913-4ba1-a9e3-10d4227d0e67" providerId="ADAL" clId="{43E6018E-2F1E-4879-9B07-B091648EF59D}" dt="2021-02-18T21:38:43.503" v="709" actId="6264"/>
          <ac:spMkLst>
            <pc:docMk/>
            <pc:sldMk cId="4131288328" sldId="387"/>
            <ac:spMk id="2" creationId="{5DC1E393-E8AD-468B-B469-A8499748F634}"/>
          </ac:spMkLst>
        </pc:spChg>
        <pc:spChg chg="mod ord">
          <ac:chgData name="Cairns, Kathleen" userId="f0c2fb82-1913-4ba1-a9e3-10d4227d0e67" providerId="ADAL" clId="{43E6018E-2F1E-4879-9B07-B091648EF59D}" dt="2021-02-18T21:38:47.696" v="710" actId="12"/>
          <ac:spMkLst>
            <pc:docMk/>
            <pc:sldMk cId="4131288328" sldId="387"/>
            <ac:spMk id="3" creationId="{22A2ABFB-E79A-4363-8F68-CD4C8C2127E9}"/>
          </ac:spMkLst>
        </pc:spChg>
        <pc:spChg chg="add del mod">
          <ac:chgData name="Cairns, Kathleen" userId="f0c2fb82-1913-4ba1-a9e3-10d4227d0e67" providerId="ADAL" clId="{43E6018E-2F1E-4879-9B07-B091648EF59D}" dt="2021-02-18T21:38:43.503" v="709" actId="6264"/>
          <ac:spMkLst>
            <pc:docMk/>
            <pc:sldMk cId="4131288328" sldId="387"/>
            <ac:spMk id="4" creationId="{1DDF6BAD-4F1F-4F29-93F3-10A07415C828}"/>
          </ac:spMkLst>
        </pc:spChg>
        <pc:spChg chg="add del mod">
          <ac:chgData name="Cairns, Kathleen" userId="f0c2fb82-1913-4ba1-a9e3-10d4227d0e67" providerId="ADAL" clId="{43E6018E-2F1E-4879-9B07-B091648EF59D}" dt="2021-02-18T21:38:43.503" v="709" actId="6264"/>
          <ac:spMkLst>
            <pc:docMk/>
            <pc:sldMk cId="4131288328" sldId="387"/>
            <ac:spMk id="5" creationId="{9C365E22-EB1B-4024-95E7-605372FF4E3C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39:50.196" v="714" actId="6264"/>
        <pc:sldMkLst>
          <pc:docMk/>
          <pc:sldMk cId="2642769504" sldId="388"/>
        </pc:sldMkLst>
        <pc:spChg chg="mod ord">
          <ac:chgData name="Cairns, Kathleen" userId="f0c2fb82-1913-4ba1-a9e3-10d4227d0e67" providerId="ADAL" clId="{43E6018E-2F1E-4879-9B07-B091648EF59D}" dt="2021-02-18T21:39:50.196" v="714" actId="6264"/>
          <ac:spMkLst>
            <pc:docMk/>
            <pc:sldMk cId="2642769504" sldId="388"/>
            <ac:spMk id="2" creationId="{282F1E76-F69D-49D1-A9A5-BCF90D8814B8}"/>
          </ac:spMkLst>
        </pc:spChg>
        <pc:spChg chg="mod ord">
          <ac:chgData name="Cairns, Kathleen" userId="f0c2fb82-1913-4ba1-a9e3-10d4227d0e67" providerId="ADAL" clId="{43E6018E-2F1E-4879-9B07-B091648EF59D}" dt="2021-02-18T21:39:50.196" v="714" actId="6264"/>
          <ac:spMkLst>
            <pc:docMk/>
            <pc:sldMk cId="2642769504" sldId="388"/>
            <ac:spMk id="3" creationId="{782657C4-B54D-4818-99A4-8B73E2067472}"/>
          </ac:spMkLst>
        </pc:spChg>
        <pc:spChg chg="add del mod">
          <ac:chgData name="Cairns, Kathleen" userId="f0c2fb82-1913-4ba1-a9e3-10d4227d0e67" providerId="ADAL" clId="{43E6018E-2F1E-4879-9B07-B091648EF59D}" dt="2021-02-18T21:39:50.196" v="714" actId="6264"/>
          <ac:spMkLst>
            <pc:docMk/>
            <pc:sldMk cId="2642769504" sldId="388"/>
            <ac:spMk id="4" creationId="{FD7CB0E9-6C5B-4C67-BDD7-1C6E0EE47D89}"/>
          </ac:spMkLst>
        </pc:spChg>
        <pc:spChg chg="add del mod">
          <ac:chgData name="Cairns, Kathleen" userId="f0c2fb82-1913-4ba1-a9e3-10d4227d0e67" providerId="ADAL" clId="{43E6018E-2F1E-4879-9B07-B091648EF59D}" dt="2021-02-18T21:39:50.196" v="714" actId="6264"/>
          <ac:spMkLst>
            <pc:docMk/>
            <pc:sldMk cId="2642769504" sldId="388"/>
            <ac:spMk id="5" creationId="{81E6B8C5-2EE1-4B4B-9A78-0A84F87DF4CC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41:47.841" v="733" actId="6264"/>
        <pc:sldMkLst>
          <pc:docMk/>
          <pc:sldMk cId="754918181" sldId="389"/>
        </pc:sldMkLst>
        <pc:spChg chg="mod ord">
          <ac:chgData name="Cairns, Kathleen" userId="f0c2fb82-1913-4ba1-a9e3-10d4227d0e67" providerId="ADAL" clId="{43E6018E-2F1E-4879-9B07-B091648EF59D}" dt="2021-02-18T21:41:47.841" v="733" actId="6264"/>
          <ac:spMkLst>
            <pc:docMk/>
            <pc:sldMk cId="754918181" sldId="389"/>
            <ac:spMk id="2" creationId="{93FFEEA1-7D7B-479E-AF8B-D1A1BB22EC26}"/>
          </ac:spMkLst>
        </pc:spChg>
        <pc:spChg chg="del">
          <ac:chgData name="Cairns, Kathleen" userId="f0c2fb82-1913-4ba1-a9e3-10d4227d0e67" providerId="ADAL" clId="{43E6018E-2F1E-4879-9B07-B091648EF59D}" dt="2021-02-18T21:40:19.557" v="717" actId="478"/>
          <ac:spMkLst>
            <pc:docMk/>
            <pc:sldMk cId="754918181" sldId="389"/>
            <ac:spMk id="3" creationId="{E1BEDF3A-7850-46FF-876C-17A2B9DC5036}"/>
          </ac:spMkLst>
        </pc:spChg>
        <pc:spChg chg="add mod ord">
          <ac:chgData name="Cairns, Kathleen" userId="f0c2fb82-1913-4ba1-a9e3-10d4227d0e67" providerId="ADAL" clId="{43E6018E-2F1E-4879-9B07-B091648EF59D}" dt="2021-02-18T21:41:47.841" v="733" actId="6264"/>
          <ac:spMkLst>
            <pc:docMk/>
            <pc:sldMk cId="754918181" sldId="389"/>
            <ac:spMk id="4" creationId="{83A8EBCD-3AED-4B74-A51B-4FA415E2DEC6}"/>
          </ac:spMkLst>
        </pc:spChg>
        <pc:spChg chg="add mod">
          <ac:chgData name="Cairns, Kathleen" userId="f0c2fb82-1913-4ba1-a9e3-10d4227d0e67" providerId="ADAL" clId="{43E6018E-2F1E-4879-9B07-B091648EF59D}" dt="2021-02-18T21:41:05.260" v="723" actId="21"/>
          <ac:spMkLst>
            <pc:docMk/>
            <pc:sldMk cId="754918181" sldId="389"/>
            <ac:spMk id="5" creationId="{26A54C5B-DA1F-4BC7-BF43-8437B163D919}"/>
          </ac:spMkLst>
        </pc:spChg>
        <pc:spChg chg="add mod">
          <ac:chgData name="Cairns, Kathleen" userId="f0c2fb82-1913-4ba1-a9e3-10d4227d0e67" providerId="ADAL" clId="{43E6018E-2F1E-4879-9B07-B091648EF59D}" dt="2021-02-18T21:41:40.943" v="730" actId="21"/>
          <ac:spMkLst>
            <pc:docMk/>
            <pc:sldMk cId="754918181" sldId="389"/>
            <ac:spMk id="6" creationId="{BAC1ABAE-C2A7-47F9-B79D-96BE65D7B1D0}"/>
          </ac:spMkLst>
        </pc:spChg>
        <pc:spChg chg="add del mod">
          <ac:chgData name="Cairns, Kathleen" userId="f0c2fb82-1913-4ba1-a9e3-10d4227d0e67" providerId="ADAL" clId="{43E6018E-2F1E-4879-9B07-B091648EF59D}" dt="2021-02-18T21:40:51.554" v="722" actId="6264"/>
          <ac:spMkLst>
            <pc:docMk/>
            <pc:sldMk cId="754918181" sldId="389"/>
            <ac:spMk id="7" creationId="{38750515-357B-44BB-A259-9F47A4FE054E}"/>
          </ac:spMkLst>
        </pc:spChg>
        <pc:spChg chg="add del mod">
          <ac:chgData name="Cairns, Kathleen" userId="f0c2fb82-1913-4ba1-a9e3-10d4227d0e67" providerId="ADAL" clId="{43E6018E-2F1E-4879-9B07-B091648EF59D}" dt="2021-02-18T21:40:51.554" v="722" actId="6264"/>
          <ac:spMkLst>
            <pc:docMk/>
            <pc:sldMk cId="754918181" sldId="389"/>
            <ac:spMk id="8" creationId="{CA94ADBC-6DDF-4F24-8995-A4433A109F81}"/>
          </ac:spMkLst>
        </pc:spChg>
        <pc:spChg chg="add del mod">
          <ac:chgData name="Cairns, Kathleen" userId="f0c2fb82-1913-4ba1-a9e3-10d4227d0e67" providerId="ADAL" clId="{43E6018E-2F1E-4879-9B07-B091648EF59D}" dt="2021-02-18T21:41:19.240" v="726" actId="6264"/>
          <ac:spMkLst>
            <pc:docMk/>
            <pc:sldMk cId="754918181" sldId="389"/>
            <ac:spMk id="9" creationId="{23A5F705-A33F-47C7-8282-50E300E02C29}"/>
          </ac:spMkLst>
        </pc:spChg>
        <pc:spChg chg="add del mod">
          <ac:chgData name="Cairns, Kathleen" userId="f0c2fb82-1913-4ba1-a9e3-10d4227d0e67" providerId="ADAL" clId="{43E6018E-2F1E-4879-9B07-B091648EF59D}" dt="2021-02-18T21:41:19.240" v="726" actId="6264"/>
          <ac:spMkLst>
            <pc:docMk/>
            <pc:sldMk cId="754918181" sldId="389"/>
            <ac:spMk id="10" creationId="{55702950-8D96-4B93-83EC-E5E5CB1B8BBC}"/>
          </ac:spMkLst>
        </pc:spChg>
        <pc:spChg chg="add del mod">
          <ac:chgData name="Cairns, Kathleen" userId="f0c2fb82-1913-4ba1-a9e3-10d4227d0e67" providerId="ADAL" clId="{43E6018E-2F1E-4879-9B07-B091648EF59D}" dt="2021-02-18T21:41:28.646" v="727" actId="6264"/>
          <ac:spMkLst>
            <pc:docMk/>
            <pc:sldMk cId="754918181" sldId="389"/>
            <ac:spMk id="11" creationId="{B8DADC4B-C2DE-4939-96E4-56FA0A9955EA}"/>
          </ac:spMkLst>
        </pc:spChg>
        <pc:spChg chg="add del mod">
          <ac:chgData name="Cairns, Kathleen" userId="f0c2fb82-1913-4ba1-a9e3-10d4227d0e67" providerId="ADAL" clId="{43E6018E-2F1E-4879-9B07-B091648EF59D}" dt="2021-02-18T21:41:28.646" v="727" actId="6264"/>
          <ac:spMkLst>
            <pc:docMk/>
            <pc:sldMk cId="754918181" sldId="389"/>
            <ac:spMk id="12" creationId="{EE6B25F5-29CA-4868-98E6-496FC780D016}"/>
          </ac:spMkLst>
        </pc:spChg>
        <pc:spChg chg="add del mod">
          <ac:chgData name="Cairns, Kathleen" userId="f0c2fb82-1913-4ba1-a9e3-10d4227d0e67" providerId="ADAL" clId="{43E6018E-2F1E-4879-9B07-B091648EF59D}" dt="2021-02-18T21:41:30.552" v="728" actId="6264"/>
          <ac:spMkLst>
            <pc:docMk/>
            <pc:sldMk cId="754918181" sldId="389"/>
            <ac:spMk id="13" creationId="{9BDE74EE-146A-469E-9A30-6C3C04A001BF}"/>
          </ac:spMkLst>
        </pc:spChg>
        <pc:spChg chg="add del mod">
          <ac:chgData name="Cairns, Kathleen" userId="f0c2fb82-1913-4ba1-a9e3-10d4227d0e67" providerId="ADAL" clId="{43E6018E-2F1E-4879-9B07-B091648EF59D}" dt="2021-02-18T21:41:30.552" v="728" actId="6264"/>
          <ac:spMkLst>
            <pc:docMk/>
            <pc:sldMk cId="754918181" sldId="389"/>
            <ac:spMk id="14" creationId="{8CEAB136-60EC-4CF2-B5BC-876A535B01B2}"/>
          </ac:spMkLst>
        </pc:spChg>
        <pc:spChg chg="add del mod">
          <ac:chgData name="Cairns, Kathleen" userId="f0c2fb82-1913-4ba1-a9e3-10d4227d0e67" providerId="ADAL" clId="{43E6018E-2F1E-4879-9B07-B091648EF59D}" dt="2021-02-18T21:41:32.006" v="729" actId="6264"/>
          <ac:spMkLst>
            <pc:docMk/>
            <pc:sldMk cId="754918181" sldId="389"/>
            <ac:spMk id="15" creationId="{B1EFFB9B-E16B-4074-860F-9A3ECAADD59D}"/>
          </ac:spMkLst>
        </pc:spChg>
        <pc:spChg chg="add del mod">
          <ac:chgData name="Cairns, Kathleen" userId="f0c2fb82-1913-4ba1-a9e3-10d4227d0e67" providerId="ADAL" clId="{43E6018E-2F1E-4879-9B07-B091648EF59D}" dt="2021-02-18T21:41:32.006" v="729" actId="6264"/>
          <ac:spMkLst>
            <pc:docMk/>
            <pc:sldMk cId="754918181" sldId="389"/>
            <ac:spMk id="16" creationId="{6E91977C-4D10-4B86-A487-62D471DADFC6}"/>
          </ac:spMkLst>
        </pc:spChg>
        <pc:spChg chg="add del mod">
          <ac:chgData name="Cairns, Kathleen" userId="f0c2fb82-1913-4ba1-a9e3-10d4227d0e67" providerId="ADAL" clId="{43E6018E-2F1E-4879-9B07-B091648EF59D}" dt="2021-02-18T21:41:47.841" v="733" actId="6264"/>
          <ac:spMkLst>
            <pc:docMk/>
            <pc:sldMk cId="754918181" sldId="389"/>
            <ac:spMk id="17" creationId="{F4A01BD8-AC17-4BCC-B02D-02C39B5DBB59}"/>
          </ac:spMkLst>
        </pc:spChg>
        <pc:spChg chg="add del mod">
          <ac:chgData name="Cairns, Kathleen" userId="f0c2fb82-1913-4ba1-a9e3-10d4227d0e67" providerId="ADAL" clId="{43E6018E-2F1E-4879-9B07-B091648EF59D}" dt="2021-02-18T21:41:47.841" v="733" actId="6264"/>
          <ac:spMkLst>
            <pc:docMk/>
            <pc:sldMk cId="754918181" sldId="389"/>
            <ac:spMk id="18" creationId="{5E16DAEA-60B1-4B5D-83A1-5803AE2AA5AA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42:29.705" v="767" actId="6264"/>
        <pc:sldMkLst>
          <pc:docMk/>
          <pc:sldMk cId="183619701" sldId="390"/>
        </pc:sldMkLst>
        <pc:spChg chg="mod ord">
          <ac:chgData name="Cairns, Kathleen" userId="f0c2fb82-1913-4ba1-a9e3-10d4227d0e67" providerId="ADAL" clId="{43E6018E-2F1E-4879-9B07-B091648EF59D}" dt="2021-02-18T21:42:29.705" v="767" actId="6264"/>
          <ac:spMkLst>
            <pc:docMk/>
            <pc:sldMk cId="183619701" sldId="390"/>
            <ac:spMk id="2" creationId="{68CB467D-69CD-4128-B312-784D8381B141}"/>
          </ac:spMkLst>
        </pc:spChg>
        <pc:spChg chg="mod ord">
          <ac:chgData name="Cairns, Kathleen" userId="f0c2fb82-1913-4ba1-a9e3-10d4227d0e67" providerId="ADAL" clId="{43E6018E-2F1E-4879-9B07-B091648EF59D}" dt="2021-02-18T21:42:29.705" v="767" actId="6264"/>
          <ac:spMkLst>
            <pc:docMk/>
            <pc:sldMk cId="183619701" sldId="390"/>
            <ac:spMk id="3" creationId="{0FE6B04D-FB0B-415E-9310-6F5DBF988EC1}"/>
          </ac:spMkLst>
        </pc:spChg>
        <pc:spChg chg="add del mod">
          <ac:chgData name="Cairns, Kathleen" userId="f0c2fb82-1913-4ba1-a9e3-10d4227d0e67" providerId="ADAL" clId="{43E6018E-2F1E-4879-9B07-B091648EF59D}" dt="2021-02-18T21:42:29.705" v="767" actId="6264"/>
          <ac:spMkLst>
            <pc:docMk/>
            <pc:sldMk cId="183619701" sldId="390"/>
            <ac:spMk id="4" creationId="{CBEE7F83-5C0B-42DB-A435-D6A41C5736F6}"/>
          </ac:spMkLst>
        </pc:spChg>
        <pc:spChg chg="add del mod">
          <ac:chgData name="Cairns, Kathleen" userId="f0c2fb82-1913-4ba1-a9e3-10d4227d0e67" providerId="ADAL" clId="{43E6018E-2F1E-4879-9B07-B091648EF59D}" dt="2021-02-18T21:42:29.705" v="767" actId="6264"/>
          <ac:spMkLst>
            <pc:docMk/>
            <pc:sldMk cId="183619701" sldId="390"/>
            <ac:spMk id="5" creationId="{3F6E9BE2-E02F-4799-9A1C-BAD3EFE5A3C2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43:18.430" v="773" actId="6264"/>
        <pc:sldMkLst>
          <pc:docMk/>
          <pc:sldMk cId="21355319" sldId="391"/>
        </pc:sldMkLst>
        <pc:spChg chg="mod ord">
          <ac:chgData name="Cairns, Kathleen" userId="f0c2fb82-1913-4ba1-a9e3-10d4227d0e67" providerId="ADAL" clId="{43E6018E-2F1E-4879-9B07-B091648EF59D}" dt="2021-02-18T21:43:18.430" v="773" actId="6264"/>
          <ac:spMkLst>
            <pc:docMk/>
            <pc:sldMk cId="21355319" sldId="391"/>
            <ac:spMk id="2" creationId="{5D85878D-A7D1-494A-8E2E-CC0C2682AB83}"/>
          </ac:spMkLst>
        </pc:spChg>
        <pc:spChg chg="mod ord">
          <ac:chgData name="Cairns, Kathleen" userId="f0c2fb82-1913-4ba1-a9e3-10d4227d0e67" providerId="ADAL" clId="{43E6018E-2F1E-4879-9B07-B091648EF59D}" dt="2021-02-18T21:43:18.430" v="773" actId="6264"/>
          <ac:spMkLst>
            <pc:docMk/>
            <pc:sldMk cId="21355319" sldId="391"/>
            <ac:spMk id="3" creationId="{3CBA0637-8D9F-44E9-942B-03A6C4B1FE9D}"/>
          </ac:spMkLst>
        </pc:spChg>
        <pc:spChg chg="add del mod">
          <ac:chgData name="Cairns, Kathleen" userId="f0c2fb82-1913-4ba1-a9e3-10d4227d0e67" providerId="ADAL" clId="{43E6018E-2F1E-4879-9B07-B091648EF59D}" dt="2021-02-18T21:43:18.430" v="773" actId="6264"/>
          <ac:spMkLst>
            <pc:docMk/>
            <pc:sldMk cId="21355319" sldId="391"/>
            <ac:spMk id="4" creationId="{153DFD9C-7336-44EE-9D1A-DB4E90AD2700}"/>
          </ac:spMkLst>
        </pc:spChg>
        <pc:spChg chg="add del mod">
          <ac:chgData name="Cairns, Kathleen" userId="f0c2fb82-1913-4ba1-a9e3-10d4227d0e67" providerId="ADAL" clId="{43E6018E-2F1E-4879-9B07-B091648EF59D}" dt="2021-02-18T21:43:18.430" v="773" actId="6264"/>
          <ac:spMkLst>
            <pc:docMk/>
            <pc:sldMk cId="21355319" sldId="391"/>
            <ac:spMk id="5" creationId="{B12CA01C-FD02-4961-A58B-35806EEB86C8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44:09.441" v="777" actId="6264"/>
        <pc:sldMkLst>
          <pc:docMk/>
          <pc:sldMk cId="1909034754" sldId="392"/>
        </pc:sldMkLst>
        <pc:spChg chg="mod ord">
          <ac:chgData name="Cairns, Kathleen" userId="f0c2fb82-1913-4ba1-a9e3-10d4227d0e67" providerId="ADAL" clId="{43E6018E-2F1E-4879-9B07-B091648EF59D}" dt="2021-02-18T21:44:09.441" v="777" actId="6264"/>
          <ac:spMkLst>
            <pc:docMk/>
            <pc:sldMk cId="1909034754" sldId="392"/>
            <ac:spMk id="2" creationId="{F45AE70B-24DE-493F-9F20-B1D56C96F638}"/>
          </ac:spMkLst>
        </pc:spChg>
        <pc:spChg chg="mod ord">
          <ac:chgData name="Cairns, Kathleen" userId="f0c2fb82-1913-4ba1-a9e3-10d4227d0e67" providerId="ADAL" clId="{43E6018E-2F1E-4879-9B07-B091648EF59D}" dt="2021-02-18T21:44:09.441" v="777" actId="6264"/>
          <ac:spMkLst>
            <pc:docMk/>
            <pc:sldMk cId="1909034754" sldId="392"/>
            <ac:spMk id="3" creationId="{63883270-4EF9-4269-9CF4-9AAB47E51E6D}"/>
          </ac:spMkLst>
        </pc:spChg>
        <pc:spChg chg="add del mod">
          <ac:chgData name="Cairns, Kathleen" userId="f0c2fb82-1913-4ba1-a9e3-10d4227d0e67" providerId="ADAL" clId="{43E6018E-2F1E-4879-9B07-B091648EF59D}" dt="2021-02-18T21:44:09.441" v="777" actId="6264"/>
          <ac:spMkLst>
            <pc:docMk/>
            <pc:sldMk cId="1909034754" sldId="392"/>
            <ac:spMk id="4" creationId="{30CFC77E-252C-40FA-B778-B126A15F9FE1}"/>
          </ac:spMkLst>
        </pc:spChg>
        <pc:spChg chg="add del mod">
          <ac:chgData name="Cairns, Kathleen" userId="f0c2fb82-1913-4ba1-a9e3-10d4227d0e67" providerId="ADAL" clId="{43E6018E-2F1E-4879-9B07-B091648EF59D}" dt="2021-02-18T21:44:09.441" v="777" actId="6264"/>
          <ac:spMkLst>
            <pc:docMk/>
            <pc:sldMk cId="1909034754" sldId="392"/>
            <ac:spMk id="5" creationId="{4E4C52DD-4DE6-4362-A96E-E07771FE75CB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44:52.392" v="782" actId="6264"/>
        <pc:sldMkLst>
          <pc:docMk/>
          <pc:sldMk cId="1246677403" sldId="393"/>
        </pc:sldMkLst>
        <pc:spChg chg="mod ord">
          <ac:chgData name="Cairns, Kathleen" userId="f0c2fb82-1913-4ba1-a9e3-10d4227d0e67" providerId="ADAL" clId="{43E6018E-2F1E-4879-9B07-B091648EF59D}" dt="2021-02-18T21:44:52.392" v="782" actId="6264"/>
          <ac:spMkLst>
            <pc:docMk/>
            <pc:sldMk cId="1246677403" sldId="393"/>
            <ac:spMk id="2" creationId="{0D23812D-349A-4857-91BE-241EB1560350}"/>
          </ac:spMkLst>
        </pc:spChg>
        <pc:spChg chg="mod ord">
          <ac:chgData name="Cairns, Kathleen" userId="f0c2fb82-1913-4ba1-a9e3-10d4227d0e67" providerId="ADAL" clId="{43E6018E-2F1E-4879-9B07-B091648EF59D}" dt="2021-02-18T21:44:52.392" v="782" actId="6264"/>
          <ac:spMkLst>
            <pc:docMk/>
            <pc:sldMk cId="1246677403" sldId="393"/>
            <ac:spMk id="3" creationId="{018E61F2-B59C-4C2C-AA6D-E701FB31616E}"/>
          </ac:spMkLst>
        </pc:spChg>
        <pc:spChg chg="add del mod">
          <ac:chgData name="Cairns, Kathleen" userId="f0c2fb82-1913-4ba1-a9e3-10d4227d0e67" providerId="ADAL" clId="{43E6018E-2F1E-4879-9B07-B091648EF59D}" dt="2021-02-18T21:44:52.392" v="782" actId="6264"/>
          <ac:spMkLst>
            <pc:docMk/>
            <pc:sldMk cId="1246677403" sldId="393"/>
            <ac:spMk id="4" creationId="{4C3111AA-4F8C-4081-8E3A-1E121475C986}"/>
          </ac:spMkLst>
        </pc:spChg>
        <pc:spChg chg="add del mod">
          <ac:chgData name="Cairns, Kathleen" userId="f0c2fb82-1913-4ba1-a9e3-10d4227d0e67" providerId="ADAL" clId="{43E6018E-2F1E-4879-9B07-B091648EF59D}" dt="2021-02-18T21:44:52.392" v="782" actId="6264"/>
          <ac:spMkLst>
            <pc:docMk/>
            <pc:sldMk cId="1246677403" sldId="393"/>
            <ac:spMk id="5" creationId="{A0739D38-ECDF-47D4-87FB-822565BC2129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45:36.083" v="786" actId="6264"/>
        <pc:sldMkLst>
          <pc:docMk/>
          <pc:sldMk cId="2550364526" sldId="394"/>
        </pc:sldMkLst>
        <pc:spChg chg="mod ord">
          <ac:chgData name="Cairns, Kathleen" userId="f0c2fb82-1913-4ba1-a9e3-10d4227d0e67" providerId="ADAL" clId="{43E6018E-2F1E-4879-9B07-B091648EF59D}" dt="2021-02-18T21:45:36.083" v="786" actId="6264"/>
          <ac:spMkLst>
            <pc:docMk/>
            <pc:sldMk cId="2550364526" sldId="394"/>
            <ac:spMk id="2" creationId="{83B72A9E-D2A5-4D8B-A249-CD14778A8080}"/>
          </ac:spMkLst>
        </pc:spChg>
        <pc:spChg chg="mod ord">
          <ac:chgData name="Cairns, Kathleen" userId="f0c2fb82-1913-4ba1-a9e3-10d4227d0e67" providerId="ADAL" clId="{43E6018E-2F1E-4879-9B07-B091648EF59D}" dt="2021-02-18T21:45:36.083" v="786" actId="6264"/>
          <ac:spMkLst>
            <pc:docMk/>
            <pc:sldMk cId="2550364526" sldId="394"/>
            <ac:spMk id="3" creationId="{B58C46E6-5F0F-4C22-B807-1D13E247F342}"/>
          </ac:spMkLst>
        </pc:spChg>
        <pc:spChg chg="add del mod">
          <ac:chgData name="Cairns, Kathleen" userId="f0c2fb82-1913-4ba1-a9e3-10d4227d0e67" providerId="ADAL" clId="{43E6018E-2F1E-4879-9B07-B091648EF59D}" dt="2021-02-18T21:45:36.083" v="786" actId="6264"/>
          <ac:spMkLst>
            <pc:docMk/>
            <pc:sldMk cId="2550364526" sldId="394"/>
            <ac:spMk id="4" creationId="{D23B81F1-D9D9-4668-8502-2DBB5072D1B8}"/>
          </ac:spMkLst>
        </pc:spChg>
        <pc:spChg chg="add del mod">
          <ac:chgData name="Cairns, Kathleen" userId="f0c2fb82-1913-4ba1-a9e3-10d4227d0e67" providerId="ADAL" clId="{43E6018E-2F1E-4879-9B07-B091648EF59D}" dt="2021-02-18T21:45:36.083" v="786" actId="6264"/>
          <ac:spMkLst>
            <pc:docMk/>
            <pc:sldMk cId="2550364526" sldId="394"/>
            <ac:spMk id="5" creationId="{E1C8131A-2E52-49D6-9ED2-04A864E9C1C9}"/>
          </ac:spMkLst>
        </pc:spChg>
      </pc:sldChg>
      <pc:sldChg chg="add del">
        <pc:chgData name="Cairns, Kathleen" userId="f0c2fb82-1913-4ba1-a9e3-10d4227d0e67" providerId="ADAL" clId="{43E6018E-2F1E-4879-9B07-B091648EF59D}" dt="2021-02-18T21:45:52.325" v="788" actId="2696"/>
        <pc:sldMkLst>
          <pc:docMk/>
          <pc:sldMk cId="398509766" sldId="395"/>
        </pc:sldMkLst>
      </pc:sldChg>
      <pc:sldChg chg="modSp mod">
        <pc:chgData name="Cairns, Kathleen" userId="f0c2fb82-1913-4ba1-a9e3-10d4227d0e67" providerId="ADAL" clId="{43E6018E-2F1E-4879-9B07-B091648EF59D}" dt="2021-02-18T21:46:17.113" v="807" actId="20577"/>
        <pc:sldMkLst>
          <pc:docMk/>
          <pc:sldMk cId="3479043863" sldId="395"/>
        </pc:sldMkLst>
        <pc:spChg chg="mod">
          <ac:chgData name="Cairns, Kathleen" userId="f0c2fb82-1913-4ba1-a9e3-10d4227d0e67" providerId="ADAL" clId="{43E6018E-2F1E-4879-9B07-B091648EF59D}" dt="2021-02-18T21:46:17.113" v="807" actId="20577"/>
          <ac:spMkLst>
            <pc:docMk/>
            <pc:sldMk cId="3479043863" sldId="395"/>
            <ac:spMk id="2" creationId="{299F50FB-2999-4D2A-810E-1955C642A19D}"/>
          </ac:spMkLst>
        </pc:spChg>
      </pc:sldChg>
      <pc:sldChg chg="modSp mod">
        <pc:chgData name="Cairns, Kathleen" userId="f0c2fb82-1913-4ba1-a9e3-10d4227d0e67" providerId="ADAL" clId="{43E6018E-2F1E-4879-9B07-B091648EF59D}" dt="2021-02-18T21:47:13.120" v="814" actId="20577"/>
        <pc:sldMkLst>
          <pc:docMk/>
          <pc:sldMk cId="181364341" sldId="396"/>
        </pc:sldMkLst>
        <pc:spChg chg="mod">
          <ac:chgData name="Cairns, Kathleen" userId="f0c2fb82-1913-4ba1-a9e3-10d4227d0e67" providerId="ADAL" clId="{43E6018E-2F1E-4879-9B07-B091648EF59D}" dt="2021-02-18T21:47:13.120" v="814" actId="20577"/>
          <ac:spMkLst>
            <pc:docMk/>
            <pc:sldMk cId="181364341" sldId="396"/>
            <ac:spMk id="2" creationId="{48DF7952-0E09-4CA6-85DC-4188BDC07D41}"/>
          </ac:spMkLst>
        </pc:spChg>
      </pc:sldChg>
      <pc:sldChg chg="add del">
        <pc:chgData name="Cairns, Kathleen" userId="f0c2fb82-1913-4ba1-a9e3-10d4227d0e67" providerId="ADAL" clId="{43E6018E-2F1E-4879-9B07-B091648EF59D}" dt="2021-02-18T21:46:45.930" v="809" actId="2696"/>
        <pc:sldMkLst>
          <pc:docMk/>
          <pc:sldMk cId="3335279510" sldId="396"/>
        </pc:sldMkLst>
      </pc:sldChg>
      <pc:sldChg chg="modSp add mod ord">
        <pc:chgData name="Cairns, Kathleen" userId="f0c2fb82-1913-4ba1-a9e3-10d4227d0e67" providerId="ADAL" clId="{43E6018E-2F1E-4879-9B07-B091648EF59D}" dt="2021-02-18T21:47:55.908" v="858" actId="20577"/>
        <pc:sldMkLst>
          <pc:docMk/>
          <pc:sldMk cId="4222001016" sldId="397"/>
        </pc:sldMkLst>
        <pc:spChg chg="mod">
          <ac:chgData name="Cairns, Kathleen" userId="f0c2fb82-1913-4ba1-a9e3-10d4227d0e67" providerId="ADAL" clId="{43E6018E-2F1E-4879-9B07-B091648EF59D}" dt="2021-02-18T21:47:55.908" v="858" actId="20577"/>
          <ac:spMkLst>
            <pc:docMk/>
            <pc:sldMk cId="4222001016" sldId="397"/>
            <ac:spMk id="2" creationId="{299F50FB-2999-4D2A-810E-1955C642A19D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56:09.023" v="864" actId="27636"/>
        <pc:sldMkLst>
          <pc:docMk/>
          <pc:sldMk cId="3943828436" sldId="398"/>
        </pc:sldMkLst>
        <pc:spChg chg="mod ord">
          <ac:chgData name="Cairns, Kathleen" userId="f0c2fb82-1913-4ba1-a9e3-10d4227d0e67" providerId="ADAL" clId="{43E6018E-2F1E-4879-9B07-B091648EF59D}" dt="2021-02-18T21:56:08.993" v="863" actId="6264"/>
          <ac:spMkLst>
            <pc:docMk/>
            <pc:sldMk cId="3943828436" sldId="398"/>
            <ac:spMk id="2" creationId="{CFE059D3-51D2-4EA4-924A-A2D728CFCF79}"/>
          </ac:spMkLst>
        </pc:spChg>
        <pc:spChg chg="mod ord">
          <ac:chgData name="Cairns, Kathleen" userId="f0c2fb82-1913-4ba1-a9e3-10d4227d0e67" providerId="ADAL" clId="{43E6018E-2F1E-4879-9B07-B091648EF59D}" dt="2021-02-18T21:56:09.023" v="864" actId="27636"/>
          <ac:spMkLst>
            <pc:docMk/>
            <pc:sldMk cId="3943828436" sldId="398"/>
            <ac:spMk id="3" creationId="{90E45DAC-5167-4345-998F-113EF05E9808}"/>
          </ac:spMkLst>
        </pc:spChg>
        <pc:spChg chg="add del mod">
          <ac:chgData name="Cairns, Kathleen" userId="f0c2fb82-1913-4ba1-a9e3-10d4227d0e67" providerId="ADAL" clId="{43E6018E-2F1E-4879-9B07-B091648EF59D}" dt="2021-02-18T21:56:08.993" v="863" actId="6264"/>
          <ac:spMkLst>
            <pc:docMk/>
            <pc:sldMk cId="3943828436" sldId="398"/>
            <ac:spMk id="4" creationId="{58A07B57-8509-4DFD-A425-9E0955A7C1E3}"/>
          </ac:spMkLst>
        </pc:spChg>
        <pc:spChg chg="add del mod">
          <ac:chgData name="Cairns, Kathleen" userId="f0c2fb82-1913-4ba1-a9e3-10d4227d0e67" providerId="ADAL" clId="{43E6018E-2F1E-4879-9B07-B091648EF59D}" dt="2021-02-18T21:56:08.993" v="863" actId="6264"/>
          <ac:spMkLst>
            <pc:docMk/>
            <pc:sldMk cId="3943828436" sldId="398"/>
            <ac:spMk id="5" creationId="{5C3213FE-B814-4DA2-8EE0-2F485DD633A1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57:54.236" v="875" actId="12"/>
        <pc:sldMkLst>
          <pc:docMk/>
          <pc:sldMk cId="952779478" sldId="399"/>
        </pc:sldMkLst>
        <pc:spChg chg="mod ord">
          <ac:chgData name="Cairns, Kathleen" userId="f0c2fb82-1913-4ba1-a9e3-10d4227d0e67" providerId="ADAL" clId="{43E6018E-2F1E-4879-9B07-B091648EF59D}" dt="2021-02-18T21:57:25.660" v="871" actId="6264"/>
          <ac:spMkLst>
            <pc:docMk/>
            <pc:sldMk cId="952779478" sldId="399"/>
            <ac:spMk id="2" creationId="{C264BA92-F53C-4C8C-BC7C-1753EAB3BE70}"/>
          </ac:spMkLst>
        </pc:spChg>
        <pc:spChg chg="mod ord">
          <ac:chgData name="Cairns, Kathleen" userId="f0c2fb82-1913-4ba1-a9e3-10d4227d0e67" providerId="ADAL" clId="{43E6018E-2F1E-4879-9B07-B091648EF59D}" dt="2021-02-18T21:57:25.660" v="871" actId="6264"/>
          <ac:spMkLst>
            <pc:docMk/>
            <pc:sldMk cId="952779478" sldId="399"/>
            <ac:spMk id="3" creationId="{B56143A8-D879-4937-B07E-389B8B9EF70B}"/>
          </ac:spMkLst>
        </pc:spChg>
        <pc:spChg chg="add mod">
          <ac:chgData name="Cairns, Kathleen" userId="f0c2fb82-1913-4ba1-a9e3-10d4227d0e67" providerId="ADAL" clId="{43E6018E-2F1E-4879-9B07-B091648EF59D}" dt="2021-02-18T21:57:31.439" v="872" actId="12"/>
          <ac:spMkLst>
            <pc:docMk/>
            <pc:sldMk cId="952779478" sldId="399"/>
            <ac:spMk id="4" creationId="{DFFBFEF9-D024-4F94-AC52-9DAE7A0D466A}"/>
          </ac:spMkLst>
        </pc:spChg>
        <pc:spChg chg="add del mod">
          <ac:chgData name="Cairns, Kathleen" userId="f0c2fb82-1913-4ba1-a9e3-10d4227d0e67" providerId="ADAL" clId="{43E6018E-2F1E-4879-9B07-B091648EF59D}" dt="2021-02-18T21:57:25.660" v="871" actId="6264"/>
          <ac:spMkLst>
            <pc:docMk/>
            <pc:sldMk cId="952779478" sldId="399"/>
            <ac:spMk id="5" creationId="{A00F3AD5-48D1-4DD8-8833-58C211705A97}"/>
          </ac:spMkLst>
        </pc:spChg>
        <pc:spChg chg="add del mod">
          <ac:chgData name="Cairns, Kathleen" userId="f0c2fb82-1913-4ba1-a9e3-10d4227d0e67" providerId="ADAL" clId="{43E6018E-2F1E-4879-9B07-B091648EF59D}" dt="2021-02-18T21:57:25.660" v="871" actId="6264"/>
          <ac:spMkLst>
            <pc:docMk/>
            <pc:sldMk cId="952779478" sldId="399"/>
            <ac:spMk id="6" creationId="{DFF3E9E3-D22C-4775-B0DD-2C278B2473EE}"/>
          </ac:spMkLst>
        </pc:spChg>
        <pc:spChg chg="add mod">
          <ac:chgData name="Cairns, Kathleen" userId="f0c2fb82-1913-4ba1-a9e3-10d4227d0e67" providerId="ADAL" clId="{43E6018E-2F1E-4879-9B07-B091648EF59D}" dt="2021-02-18T21:57:54.236" v="875" actId="12"/>
          <ac:spMkLst>
            <pc:docMk/>
            <pc:sldMk cId="952779478" sldId="399"/>
            <ac:spMk id="7" creationId="{A69E5AAF-9867-4983-AB40-B5249F2CDCD2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1:58:32.321" v="880" actId="6264"/>
        <pc:sldMkLst>
          <pc:docMk/>
          <pc:sldMk cId="1525909913" sldId="400"/>
        </pc:sldMkLst>
        <pc:spChg chg="mod ord">
          <ac:chgData name="Cairns, Kathleen" userId="f0c2fb82-1913-4ba1-a9e3-10d4227d0e67" providerId="ADAL" clId="{43E6018E-2F1E-4879-9B07-B091648EF59D}" dt="2021-02-18T21:58:32.321" v="880" actId="6264"/>
          <ac:spMkLst>
            <pc:docMk/>
            <pc:sldMk cId="1525909913" sldId="400"/>
            <ac:spMk id="2" creationId="{883BD587-1030-4B3A-AB1D-5090EB7B938C}"/>
          </ac:spMkLst>
        </pc:spChg>
        <pc:spChg chg="mod ord">
          <ac:chgData name="Cairns, Kathleen" userId="f0c2fb82-1913-4ba1-a9e3-10d4227d0e67" providerId="ADAL" clId="{43E6018E-2F1E-4879-9B07-B091648EF59D}" dt="2021-02-18T21:58:32.321" v="880" actId="6264"/>
          <ac:spMkLst>
            <pc:docMk/>
            <pc:sldMk cId="1525909913" sldId="400"/>
            <ac:spMk id="3" creationId="{AB90CD6E-6614-4130-9962-1754AF8AFB55}"/>
          </ac:spMkLst>
        </pc:spChg>
        <pc:spChg chg="add del mod">
          <ac:chgData name="Cairns, Kathleen" userId="f0c2fb82-1913-4ba1-a9e3-10d4227d0e67" providerId="ADAL" clId="{43E6018E-2F1E-4879-9B07-B091648EF59D}" dt="2021-02-18T21:58:32.321" v="880" actId="6264"/>
          <ac:spMkLst>
            <pc:docMk/>
            <pc:sldMk cId="1525909913" sldId="400"/>
            <ac:spMk id="4" creationId="{BE4D0976-8D82-4289-BABC-E8E567561B8D}"/>
          </ac:spMkLst>
        </pc:spChg>
        <pc:spChg chg="add del mod">
          <ac:chgData name="Cairns, Kathleen" userId="f0c2fb82-1913-4ba1-a9e3-10d4227d0e67" providerId="ADAL" clId="{43E6018E-2F1E-4879-9B07-B091648EF59D}" dt="2021-02-18T21:58:32.321" v="880" actId="6264"/>
          <ac:spMkLst>
            <pc:docMk/>
            <pc:sldMk cId="1525909913" sldId="400"/>
            <ac:spMk id="5" creationId="{06EF5C0A-A547-4748-80C9-8F7C4B1D3675}"/>
          </ac:spMkLst>
        </pc:spChg>
      </pc:sldChg>
      <pc:sldChg chg="add del">
        <pc:chgData name="Cairns, Kathleen" userId="f0c2fb82-1913-4ba1-a9e3-10d4227d0e67" providerId="ADAL" clId="{43E6018E-2F1E-4879-9B07-B091648EF59D}" dt="2021-02-18T21:58:45.620" v="882" actId="2696"/>
        <pc:sldMkLst>
          <pc:docMk/>
          <pc:sldMk cId="1286439964" sldId="401"/>
        </pc:sldMkLst>
      </pc:sldChg>
      <pc:sldChg chg="modSp mod">
        <pc:chgData name="Cairns, Kathleen" userId="f0c2fb82-1913-4ba1-a9e3-10d4227d0e67" providerId="ADAL" clId="{43E6018E-2F1E-4879-9B07-B091648EF59D}" dt="2021-02-18T21:59:07.542" v="908" actId="20577"/>
        <pc:sldMkLst>
          <pc:docMk/>
          <pc:sldMk cId="1820194179" sldId="401"/>
        </pc:sldMkLst>
        <pc:spChg chg="mod">
          <ac:chgData name="Cairns, Kathleen" userId="f0c2fb82-1913-4ba1-a9e3-10d4227d0e67" providerId="ADAL" clId="{43E6018E-2F1E-4879-9B07-B091648EF59D}" dt="2021-02-18T21:59:07.542" v="908" actId="20577"/>
          <ac:spMkLst>
            <pc:docMk/>
            <pc:sldMk cId="1820194179" sldId="401"/>
            <ac:spMk id="2" creationId="{299F50FB-2999-4D2A-810E-1955C642A19D}"/>
          </ac:spMkLst>
        </pc:spChg>
      </pc:sldChg>
      <pc:sldChg chg="modSp add mod">
        <pc:chgData name="Cairns, Kathleen" userId="f0c2fb82-1913-4ba1-a9e3-10d4227d0e67" providerId="ADAL" clId="{43E6018E-2F1E-4879-9B07-B091648EF59D}" dt="2021-02-18T21:59:45.290" v="951" actId="20577"/>
        <pc:sldMkLst>
          <pc:docMk/>
          <pc:sldMk cId="3978103585" sldId="402"/>
        </pc:sldMkLst>
        <pc:spChg chg="mod">
          <ac:chgData name="Cairns, Kathleen" userId="f0c2fb82-1913-4ba1-a9e3-10d4227d0e67" providerId="ADAL" clId="{43E6018E-2F1E-4879-9B07-B091648EF59D}" dt="2021-02-18T21:59:45.290" v="951" actId="20577"/>
          <ac:spMkLst>
            <pc:docMk/>
            <pc:sldMk cId="3978103585" sldId="402"/>
            <ac:spMk id="2" creationId="{299F50FB-2999-4D2A-810E-1955C642A19D}"/>
          </ac:spMkLst>
        </pc:spChg>
      </pc:sldChg>
      <pc:sldChg chg="modSp add mod">
        <pc:chgData name="Cairns, Kathleen" userId="f0c2fb82-1913-4ba1-a9e3-10d4227d0e67" providerId="ADAL" clId="{43E6018E-2F1E-4879-9B07-B091648EF59D}" dt="2021-02-18T22:00:15.644" v="985" actId="20577"/>
        <pc:sldMkLst>
          <pc:docMk/>
          <pc:sldMk cId="1058941142" sldId="403"/>
        </pc:sldMkLst>
        <pc:spChg chg="mod">
          <ac:chgData name="Cairns, Kathleen" userId="f0c2fb82-1913-4ba1-a9e3-10d4227d0e67" providerId="ADAL" clId="{43E6018E-2F1E-4879-9B07-B091648EF59D}" dt="2021-02-18T22:00:15.644" v="985" actId="20577"/>
          <ac:spMkLst>
            <pc:docMk/>
            <pc:sldMk cId="1058941142" sldId="403"/>
            <ac:spMk id="2" creationId="{299F50FB-2999-4D2A-810E-1955C642A19D}"/>
          </ac:spMkLst>
        </pc:spChg>
      </pc:sldChg>
      <pc:sldChg chg="modSp add mod">
        <pc:chgData name="Cairns, Kathleen" userId="f0c2fb82-1913-4ba1-a9e3-10d4227d0e67" providerId="ADAL" clId="{43E6018E-2F1E-4879-9B07-B091648EF59D}" dt="2021-02-18T22:00:39.917" v="1026" actId="20577"/>
        <pc:sldMkLst>
          <pc:docMk/>
          <pc:sldMk cId="1978337317" sldId="404"/>
        </pc:sldMkLst>
        <pc:spChg chg="mod">
          <ac:chgData name="Cairns, Kathleen" userId="f0c2fb82-1913-4ba1-a9e3-10d4227d0e67" providerId="ADAL" clId="{43E6018E-2F1E-4879-9B07-B091648EF59D}" dt="2021-02-18T22:00:39.917" v="1026" actId="20577"/>
          <ac:spMkLst>
            <pc:docMk/>
            <pc:sldMk cId="1978337317" sldId="404"/>
            <ac:spMk id="2" creationId="{299F50FB-2999-4D2A-810E-1955C642A19D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2:01:58.164" v="1045" actId="27636"/>
        <pc:sldMkLst>
          <pc:docMk/>
          <pc:sldMk cId="3063554787" sldId="405"/>
        </pc:sldMkLst>
        <pc:spChg chg="mod ord">
          <ac:chgData name="Cairns, Kathleen" userId="f0c2fb82-1913-4ba1-a9e3-10d4227d0e67" providerId="ADAL" clId="{43E6018E-2F1E-4879-9B07-B091648EF59D}" dt="2021-02-18T22:01:58.143" v="1044" actId="6264"/>
          <ac:spMkLst>
            <pc:docMk/>
            <pc:sldMk cId="3063554787" sldId="405"/>
            <ac:spMk id="2" creationId="{D5FBBC31-A11D-4599-A54F-45ECBE31E047}"/>
          </ac:spMkLst>
        </pc:spChg>
        <pc:spChg chg="mod ord">
          <ac:chgData name="Cairns, Kathleen" userId="f0c2fb82-1913-4ba1-a9e3-10d4227d0e67" providerId="ADAL" clId="{43E6018E-2F1E-4879-9B07-B091648EF59D}" dt="2021-02-18T22:01:58.164" v="1045" actId="27636"/>
          <ac:spMkLst>
            <pc:docMk/>
            <pc:sldMk cId="3063554787" sldId="405"/>
            <ac:spMk id="3" creationId="{F1F6C0A5-809F-4971-8252-8F8651F81DA3}"/>
          </ac:spMkLst>
        </pc:spChg>
        <pc:spChg chg="add del mod">
          <ac:chgData name="Cairns, Kathleen" userId="f0c2fb82-1913-4ba1-a9e3-10d4227d0e67" providerId="ADAL" clId="{43E6018E-2F1E-4879-9B07-B091648EF59D}" dt="2021-02-18T22:01:58.143" v="1044" actId="6264"/>
          <ac:spMkLst>
            <pc:docMk/>
            <pc:sldMk cId="3063554787" sldId="405"/>
            <ac:spMk id="4" creationId="{A3DCF7E8-20B4-44A7-A1FF-A75B9CDF29EA}"/>
          </ac:spMkLst>
        </pc:spChg>
        <pc:spChg chg="add del mod">
          <ac:chgData name="Cairns, Kathleen" userId="f0c2fb82-1913-4ba1-a9e3-10d4227d0e67" providerId="ADAL" clId="{43E6018E-2F1E-4879-9B07-B091648EF59D}" dt="2021-02-18T22:01:58.143" v="1044" actId="6264"/>
          <ac:spMkLst>
            <pc:docMk/>
            <pc:sldMk cId="3063554787" sldId="405"/>
            <ac:spMk id="5" creationId="{CA8A14F6-9A44-4FB0-9134-3085E5E41E29}"/>
          </ac:spMkLst>
        </pc:spChg>
      </pc:sldChg>
      <pc:sldChg chg="modSp add mod ord">
        <pc:chgData name="Cairns, Kathleen" userId="f0c2fb82-1913-4ba1-a9e3-10d4227d0e67" providerId="ADAL" clId="{43E6018E-2F1E-4879-9B07-B091648EF59D}" dt="2021-02-18T22:02:34.132" v="1077" actId="20577"/>
        <pc:sldMkLst>
          <pc:docMk/>
          <pc:sldMk cId="2104576123" sldId="406"/>
        </pc:sldMkLst>
        <pc:spChg chg="mod">
          <ac:chgData name="Cairns, Kathleen" userId="f0c2fb82-1913-4ba1-a9e3-10d4227d0e67" providerId="ADAL" clId="{43E6018E-2F1E-4879-9B07-B091648EF59D}" dt="2021-02-18T22:02:34.132" v="1077" actId="20577"/>
          <ac:spMkLst>
            <pc:docMk/>
            <pc:sldMk cId="2104576123" sldId="406"/>
            <ac:spMk id="2" creationId="{299F50FB-2999-4D2A-810E-1955C642A19D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2:03:08.418" v="1088" actId="6264"/>
        <pc:sldMkLst>
          <pc:docMk/>
          <pc:sldMk cId="309219385" sldId="407"/>
        </pc:sldMkLst>
        <pc:spChg chg="mod ord">
          <ac:chgData name="Cairns, Kathleen" userId="f0c2fb82-1913-4ba1-a9e3-10d4227d0e67" providerId="ADAL" clId="{43E6018E-2F1E-4879-9B07-B091648EF59D}" dt="2021-02-18T22:03:08.418" v="1088" actId="6264"/>
          <ac:spMkLst>
            <pc:docMk/>
            <pc:sldMk cId="309219385" sldId="407"/>
            <ac:spMk id="2" creationId="{14F25AA0-036D-412D-A94F-B1C27B0D7778}"/>
          </ac:spMkLst>
        </pc:spChg>
        <pc:spChg chg="del">
          <ac:chgData name="Cairns, Kathleen" userId="f0c2fb82-1913-4ba1-a9e3-10d4227d0e67" providerId="ADAL" clId="{43E6018E-2F1E-4879-9B07-B091648EF59D}" dt="2021-02-18T22:03:05.657" v="1087"/>
          <ac:spMkLst>
            <pc:docMk/>
            <pc:sldMk cId="309219385" sldId="407"/>
            <ac:spMk id="3" creationId="{8BFC2464-8EA3-47D7-A55B-5DA3F42435E8}"/>
          </ac:spMkLst>
        </pc:spChg>
        <pc:spChg chg="add mod ord">
          <ac:chgData name="Cairns, Kathleen" userId="f0c2fb82-1913-4ba1-a9e3-10d4227d0e67" providerId="ADAL" clId="{43E6018E-2F1E-4879-9B07-B091648EF59D}" dt="2021-02-18T22:03:08.418" v="1088" actId="6264"/>
          <ac:spMkLst>
            <pc:docMk/>
            <pc:sldMk cId="309219385" sldId="407"/>
            <ac:spMk id="4" creationId="{FC15F37F-F24F-4461-BB58-0DE6B03E9A90}"/>
          </ac:spMkLst>
        </pc:spChg>
        <pc:spChg chg="add del mod">
          <ac:chgData name="Cairns, Kathleen" userId="f0c2fb82-1913-4ba1-a9e3-10d4227d0e67" providerId="ADAL" clId="{43E6018E-2F1E-4879-9B07-B091648EF59D}" dt="2021-02-18T22:03:08.418" v="1088" actId="6264"/>
          <ac:spMkLst>
            <pc:docMk/>
            <pc:sldMk cId="309219385" sldId="407"/>
            <ac:spMk id="5" creationId="{9BAADD6C-EA43-4C4D-A856-B5EFD1F06A98}"/>
          </ac:spMkLst>
        </pc:spChg>
        <pc:spChg chg="add del mod">
          <ac:chgData name="Cairns, Kathleen" userId="f0c2fb82-1913-4ba1-a9e3-10d4227d0e67" providerId="ADAL" clId="{43E6018E-2F1E-4879-9B07-B091648EF59D}" dt="2021-02-18T22:03:08.418" v="1088" actId="6264"/>
          <ac:spMkLst>
            <pc:docMk/>
            <pc:sldMk cId="309219385" sldId="407"/>
            <ac:spMk id="6" creationId="{6D222863-FF60-43CD-8BCD-7C94E336104D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2:03:59.185" v="1092" actId="6264"/>
        <pc:sldMkLst>
          <pc:docMk/>
          <pc:sldMk cId="2902308530" sldId="408"/>
        </pc:sldMkLst>
        <pc:spChg chg="mod ord">
          <ac:chgData name="Cairns, Kathleen" userId="f0c2fb82-1913-4ba1-a9e3-10d4227d0e67" providerId="ADAL" clId="{43E6018E-2F1E-4879-9B07-B091648EF59D}" dt="2021-02-18T22:03:59.185" v="1092" actId="6264"/>
          <ac:spMkLst>
            <pc:docMk/>
            <pc:sldMk cId="2902308530" sldId="408"/>
            <ac:spMk id="2" creationId="{F1F51425-220A-40BA-AE5A-6407812AF924}"/>
          </ac:spMkLst>
        </pc:spChg>
        <pc:spChg chg="mod ord">
          <ac:chgData name="Cairns, Kathleen" userId="f0c2fb82-1913-4ba1-a9e3-10d4227d0e67" providerId="ADAL" clId="{43E6018E-2F1E-4879-9B07-B091648EF59D}" dt="2021-02-18T22:03:59.185" v="1092" actId="6264"/>
          <ac:spMkLst>
            <pc:docMk/>
            <pc:sldMk cId="2902308530" sldId="408"/>
            <ac:spMk id="3" creationId="{F655086C-7CE5-460E-8109-1071B797FE07}"/>
          </ac:spMkLst>
        </pc:spChg>
        <pc:spChg chg="add del mod">
          <ac:chgData name="Cairns, Kathleen" userId="f0c2fb82-1913-4ba1-a9e3-10d4227d0e67" providerId="ADAL" clId="{43E6018E-2F1E-4879-9B07-B091648EF59D}" dt="2021-02-18T22:03:59.185" v="1092" actId="6264"/>
          <ac:spMkLst>
            <pc:docMk/>
            <pc:sldMk cId="2902308530" sldId="408"/>
            <ac:spMk id="4" creationId="{40D838A7-0F7C-43CE-8E37-BB89F8FCABAA}"/>
          </ac:spMkLst>
        </pc:spChg>
        <pc:spChg chg="add del mod">
          <ac:chgData name="Cairns, Kathleen" userId="f0c2fb82-1913-4ba1-a9e3-10d4227d0e67" providerId="ADAL" clId="{43E6018E-2F1E-4879-9B07-B091648EF59D}" dt="2021-02-18T22:03:59.185" v="1092" actId="6264"/>
          <ac:spMkLst>
            <pc:docMk/>
            <pc:sldMk cId="2902308530" sldId="408"/>
            <ac:spMk id="5" creationId="{A3A6FFAE-609E-4A47-A40A-4604475E13F1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2:04:49.940" v="1106" actId="6264"/>
        <pc:sldMkLst>
          <pc:docMk/>
          <pc:sldMk cId="2824772328" sldId="409"/>
        </pc:sldMkLst>
        <pc:spChg chg="mod ord">
          <ac:chgData name="Cairns, Kathleen" userId="f0c2fb82-1913-4ba1-a9e3-10d4227d0e67" providerId="ADAL" clId="{43E6018E-2F1E-4879-9B07-B091648EF59D}" dt="2021-02-18T22:04:49.940" v="1106" actId="6264"/>
          <ac:spMkLst>
            <pc:docMk/>
            <pc:sldMk cId="2824772328" sldId="409"/>
            <ac:spMk id="2" creationId="{F2124EC3-AD2F-457A-A82F-C7E5B9C4C194}"/>
          </ac:spMkLst>
        </pc:spChg>
        <pc:spChg chg="mod ord">
          <ac:chgData name="Cairns, Kathleen" userId="f0c2fb82-1913-4ba1-a9e3-10d4227d0e67" providerId="ADAL" clId="{43E6018E-2F1E-4879-9B07-B091648EF59D}" dt="2021-02-18T22:04:49.940" v="1106" actId="6264"/>
          <ac:spMkLst>
            <pc:docMk/>
            <pc:sldMk cId="2824772328" sldId="409"/>
            <ac:spMk id="3" creationId="{760BB4A3-CA87-4B2D-82B8-5B7F6C2434AD}"/>
          </ac:spMkLst>
        </pc:spChg>
        <pc:spChg chg="add del mod">
          <ac:chgData name="Cairns, Kathleen" userId="f0c2fb82-1913-4ba1-a9e3-10d4227d0e67" providerId="ADAL" clId="{43E6018E-2F1E-4879-9B07-B091648EF59D}" dt="2021-02-18T22:04:49.940" v="1106" actId="6264"/>
          <ac:spMkLst>
            <pc:docMk/>
            <pc:sldMk cId="2824772328" sldId="409"/>
            <ac:spMk id="4" creationId="{602E6E4C-280F-4909-A369-C57C06F5E5C3}"/>
          </ac:spMkLst>
        </pc:spChg>
        <pc:spChg chg="add del mod">
          <ac:chgData name="Cairns, Kathleen" userId="f0c2fb82-1913-4ba1-a9e3-10d4227d0e67" providerId="ADAL" clId="{43E6018E-2F1E-4879-9B07-B091648EF59D}" dt="2021-02-18T22:04:49.940" v="1106" actId="6264"/>
          <ac:spMkLst>
            <pc:docMk/>
            <pc:sldMk cId="2824772328" sldId="409"/>
            <ac:spMk id="5" creationId="{568A408F-1EA6-4624-B156-7B6DCB1164B4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2:05:42.801" v="1111" actId="12"/>
        <pc:sldMkLst>
          <pc:docMk/>
          <pc:sldMk cId="3524008486" sldId="410"/>
        </pc:sldMkLst>
        <pc:spChg chg="mod ord">
          <ac:chgData name="Cairns, Kathleen" userId="f0c2fb82-1913-4ba1-a9e3-10d4227d0e67" providerId="ADAL" clId="{43E6018E-2F1E-4879-9B07-B091648EF59D}" dt="2021-02-18T22:05:39.745" v="1110" actId="6264"/>
          <ac:spMkLst>
            <pc:docMk/>
            <pc:sldMk cId="3524008486" sldId="410"/>
            <ac:spMk id="2" creationId="{EF621075-0070-48A3-B80C-9329634D9D7C}"/>
          </ac:spMkLst>
        </pc:spChg>
        <pc:spChg chg="mod ord">
          <ac:chgData name="Cairns, Kathleen" userId="f0c2fb82-1913-4ba1-a9e3-10d4227d0e67" providerId="ADAL" clId="{43E6018E-2F1E-4879-9B07-B091648EF59D}" dt="2021-02-18T22:05:42.801" v="1111" actId="12"/>
          <ac:spMkLst>
            <pc:docMk/>
            <pc:sldMk cId="3524008486" sldId="410"/>
            <ac:spMk id="3" creationId="{D698E118-5F14-4425-B76F-52228EC78DB7}"/>
          </ac:spMkLst>
        </pc:spChg>
        <pc:spChg chg="add del mod">
          <ac:chgData name="Cairns, Kathleen" userId="f0c2fb82-1913-4ba1-a9e3-10d4227d0e67" providerId="ADAL" clId="{43E6018E-2F1E-4879-9B07-B091648EF59D}" dt="2021-02-18T22:05:39.745" v="1110" actId="6264"/>
          <ac:spMkLst>
            <pc:docMk/>
            <pc:sldMk cId="3524008486" sldId="410"/>
            <ac:spMk id="4" creationId="{A9728F4D-72A3-44E3-A1AB-9876DB7118EF}"/>
          </ac:spMkLst>
        </pc:spChg>
        <pc:spChg chg="add del mod">
          <ac:chgData name="Cairns, Kathleen" userId="f0c2fb82-1913-4ba1-a9e3-10d4227d0e67" providerId="ADAL" clId="{43E6018E-2F1E-4879-9B07-B091648EF59D}" dt="2021-02-18T22:05:39.745" v="1110" actId="6264"/>
          <ac:spMkLst>
            <pc:docMk/>
            <pc:sldMk cId="3524008486" sldId="410"/>
            <ac:spMk id="5" creationId="{105C6CFB-530A-4339-874F-07285F3329B3}"/>
          </ac:spMkLst>
        </pc:spChg>
      </pc:sldChg>
      <pc:sldChg chg="addSp delSp modSp new mod chgLayout">
        <pc:chgData name="Cairns, Kathleen" userId="f0c2fb82-1913-4ba1-a9e3-10d4227d0e67" providerId="ADAL" clId="{43E6018E-2F1E-4879-9B07-B091648EF59D}" dt="2021-02-18T22:06:45.219" v="1115" actId="6264"/>
        <pc:sldMkLst>
          <pc:docMk/>
          <pc:sldMk cId="3514806407" sldId="411"/>
        </pc:sldMkLst>
        <pc:spChg chg="mod ord">
          <ac:chgData name="Cairns, Kathleen" userId="f0c2fb82-1913-4ba1-a9e3-10d4227d0e67" providerId="ADAL" clId="{43E6018E-2F1E-4879-9B07-B091648EF59D}" dt="2021-02-18T22:06:45.219" v="1115" actId="6264"/>
          <ac:spMkLst>
            <pc:docMk/>
            <pc:sldMk cId="3514806407" sldId="411"/>
            <ac:spMk id="2" creationId="{0D3E3B95-ED26-4496-9DDA-6A0820AAB3C8}"/>
          </ac:spMkLst>
        </pc:spChg>
        <pc:spChg chg="mod ord">
          <ac:chgData name="Cairns, Kathleen" userId="f0c2fb82-1913-4ba1-a9e3-10d4227d0e67" providerId="ADAL" clId="{43E6018E-2F1E-4879-9B07-B091648EF59D}" dt="2021-02-18T22:06:45.219" v="1115" actId="6264"/>
          <ac:spMkLst>
            <pc:docMk/>
            <pc:sldMk cId="3514806407" sldId="411"/>
            <ac:spMk id="3" creationId="{15EDAA6A-0FFE-4E26-A532-5F74FBBAD306}"/>
          </ac:spMkLst>
        </pc:spChg>
        <pc:spChg chg="add del mod">
          <ac:chgData name="Cairns, Kathleen" userId="f0c2fb82-1913-4ba1-a9e3-10d4227d0e67" providerId="ADAL" clId="{43E6018E-2F1E-4879-9B07-B091648EF59D}" dt="2021-02-18T22:06:45.219" v="1115" actId="6264"/>
          <ac:spMkLst>
            <pc:docMk/>
            <pc:sldMk cId="3514806407" sldId="411"/>
            <ac:spMk id="4" creationId="{DC0E93F8-BE14-4EB7-B9B7-9EFD4480BFD5}"/>
          </ac:spMkLst>
        </pc:spChg>
        <pc:spChg chg="add del mod">
          <ac:chgData name="Cairns, Kathleen" userId="f0c2fb82-1913-4ba1-a9e3-10d4227d0e67" providerId="ADAL" clId="{43E6018E-2F1E-4879-9B07-B091648EF59D}" dt="2021-02-18T22:06:45.219" v="1115" actId="6264"/>
          <ac:spMkLst>
            <pc:docMk/>
            <pc:sldMk cId="3514806407" sldId="411"/>
            <ac:spMk id="5" creationId="{CF36DEBA-7BEF-4D71-80FA-716D300ED5F3}"/>
          </ac:spMkLst>
        </pc:spChg>
      </pc:sldChg>
    </pc:docChg>
  </pc:docChgLst>
  <pc:docChgLst>
    <pc:chgData name="Miller, Benjamin" userId="48f7b7d8-6b3b-4e2a-bfb2-785748463508" providerId="ADAL" clId="{4BCDEBE2-050D-46A0-A3BD-314403549A00}"/>
    <pc:docChg chg="modSld">
      <pc:chgData name="Miller, Benjamin" userId="48f7b7d8-6b3b-4e2a-bfb2-785748463508" providerId="ADAL" clId="{4BCDEBE2-050D-46A0-A3BD-314403549A00}" dt="2021-06-22T10:25:34.851" v="1" actId="20577"/>
      <pc:docMkLst>
        <pc:docMk/>
      </pc:docMkLst>
      <pc:sldChg chg="modSp mod">
        <pc:chgData name="Miller, Benjamin" userId="48f7b7d8-6b3b-4e2a-bfb2-785748463508" providerId="ADAL" clId="{4BCDEBE2-050D-46A0-A3BD-314403549A00}" dt="2021-06-22T10:25:34.851" v="1" actId="20577"/>
        <pc:sldMkLst>
          <pc:docMk/>
          <pc:sldMk cId="3943828436" sldId="398"/>
        </pc:sldMkLst>
        <pc:spChg chg="mod">
          <ac:chgData name="Miller, Benjamin" userId="48f7b7d8-6b3b-4e2a-bfb2-785748463508" providerId="ADAL" clId="{4BCDEBE2-050D-46A0-A3BD-314403549A00}" dt="2021-06-22T10:25:34.851" v="1" actId="20577"/>
          <ac:spMkLst>
            <pc:docMk/>
            <pc:sldMk cId="3943828436" sldId="398"/>
            <ac:spMk id="3" creationId="{90E45DAC-5167-4345-998F-113EF05E9808}"/>
          </ac:spMkLst>
        </pc:spChg>
      </pc:sldChg>
    </pc:docChg>
  </pc:docChgLst>
  <pc:docChgLst>
    <pc:chgData name="Morris, Tracie Greenway" userId="S::tmorris@fdic.gov::2be9a26c-3391-49cc-8546-77551a29fb71" providerId="AD" clId="Web-{EF53CA5F-4461-A35A-E966-E5BF3C276878}"/>
    <pc:docChg chg="modSld">
      <pc:chgData name="Morris, Tracie Greenway" userId="S::tmorris@fdic.gov::2be9a26c-3391-49cc-8546-77551a29fb71" providerId="AD" clId="Web-{EF53CA5F-4461-A35A-E966-E5BF3C276878}" dt="2022-12-04T20:17:29.102" v="50"/>
      <pc:docMkLst>
        <pc:docMk/>
      </pc:docMkLst>
      <pc:sldChg chg="modSp">
        <pc:chgData name="Morris, Tracie Greenway" userId="S::tmorris@fdic.gov::2be9a26c-3391-49cc-8546-77551a29fb71" providerId="AD" clId="Web-{EF53CA5F-4461-A35A-E966-E5BF3C276878}" dt="2022-12-04T20:08:18.920" v="24"/>
        <pc:sldMkLst>
          <pc:docMk/>
          <pc:sldMk cId="3909825995" sldId="275"/>
        </pc:sldMkLst>
        <pc:picChg chg="mod">
          <ac:chgData name="Morris, Tracie Greenway" userId="S::tmorris@fdic.gov::2be9a26c-3391-49cc-8546-77551a29fb71" providerId="AD" clId="Web-{EF53CA5F-4461-A35A-E966-E5BF3C276878}" dt="2022-12-04T20:08:18.920" v="24"/>
          <ac:picMkLst>
            <pc:docMk/>
            <pc:sldMk cId="3909825995" sldId="275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7:29.102" v="50"/>
        <pc:sldMkLst>
          <pc:docMk/>
          <pc:sldMk cId="1916108473" sldId="357"/>
        </pc:sldMkLst>
        <pc:spChg chg="mod">
          <ac:chgData name="Morris, Tracie Greenway" userId="S::tmorris@fdic.gov::2be9a26c-3391-49cc-8546-77551a29fb71" providerId="AD" clId="Web-{EF53CA5F-4461-A35A-E966-E5BF3C276878}" dt="2022-12-04T20:10:00.594" v="31"/>
          <ac:spMkLst>
            <pc:docMk/>
            <pc:sldMk cId="1916108473" sldId="357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EF53CA5F-4461-A35A-E966-E5BF3C276878}" dt="2022-12-04T20:10:05.281" v="32"/>
          <ac:spMkLst>
            <pc:docMk/>
            <pc:sldMk cId="1916108473" sldId="357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EF53CA5F-4461-A35A-E966-E5BF3C276878}" dt="2022-12-04T20:10:12.219" v="33"/>
          <ac:spMkLst>
            <pc:docMk/>
            <pc:sldMk cId="1916108473" sldId="357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EF53CA5F-4461-A35A-E966-E5BF3C276878}" dt="2022-12-04T20:17:22.196" v="49"/>
          <ac:picMkLst>
            <pc:docMk/>
            <pc:sldMk cId="1916108473" sldId="357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EF53CA5F-4461-A35A-E966-E5BF3C276878}" dt="2022-12-04T20:17:29.102" v="50"/>
          <ac:picMkLst>
            <pc:docMk/>
            <pc:sldMk cId="1916108473" sldId="357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2:31.226" v="6"/>
        <pc:sldMkLst>
          <pc:docMk/>
          <pc:sldMk cId="1561186389" sldId="367"/>
        </pc:sldMkLst>
        <pc:picChg chg="mod">
          <ac:chgData name="Morris, Tracie Greenway" userId="S::tmorris@fdic.gov::2be9a26c-3391-49cc-8546-77551a29fb71" providerId="AD" clId="Web-{EF53CA5F-4461-A35A-E966-E5BF3C276878}" dt="2022-12-04T20:02:31.226" v="6"/>
          <ac:picMkLst>
            <pc:docMk/>
            <pc:sldMk cId="1561186389" sldId="367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2:53.992" v="7"/>
        <pc:sldMkLst>
          <pc:docMk/>
          <pc:sldMk cId="3578856362" sldId="368"/>
        </pc:sldMkLst>
        <pc:picChg chg="mod">
          <ac:chgData name="Morris, Tracie Greenway" userId="S::tmorris@fdic.gov::2be9a26c-3391-49cc-8546-77551a29fb71" providerId="AD" clId="Web-{EF53CA5F-4461-A35A-E966-E5BF3C276878}" dt="2022-12-04T20:02:53.992" v="7"/>
          <ac:picMkLst>
            <pc:docMk/>
            <pc:sldMk cId="3578856362" sldId="368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0:00.658" v="2"/>
        <pc:sldMkLst>
          <pc:docMk/>
          <pc:sldMk cId="2023158384" sldId="369"/>
        </pc:sldMkLst>
        <pc:spChg chg="mod">
          <ac:chgData name="Morris, Tracie Greenway" userId="S::tmorris@fdic.gov::2be9a26c-3391-49cc-8546-77551a29fb71" providerId="AD" clId="Web-{EF53CA5F-4461-A35A-E966-E5BF3C276878}" dt="2022-12-04T19:59:43.235" v="0"/>
          <ac:spMkLst>
            <pc:docMk/>
            <pc:sldMk cId="2023158384" sldId="369"/>
            <ac:spMk id="9" creationId="{00000000-0000-0000-0000-000000000000}"/>
          </ac:spMkLst>
        </pc:spChg>
        <pc:spChg chg="mod">
          <ac:chgData name="Morris, Tracie Greenway" userId="S::tmorris@fdic.gov::2be9a26c-3391-49cc-8546-77551a29fb71" providerId="AD" clId="Web-{EF53CA5F-4461-A35A-E966-E5BF3C276878}" dt="2022-12-04T19:59:51.548" v="1"/>
          <ac:spMkLst>
            <pc:docMk/>
            <pc:sldMk cId="2023158384" sldId="369"/>
            <ac:spMk id="14" creationId="{00000000-0000-0000-0000-000000000000}"/>
          </ac:spMkLst>
        </pc:spChg>
        <pc:spChg chg="mod">
          <ac:chgData name="Morris, Tracie Greenway" userId="S::tmorris@fdic.gov::2be9a26c-3391-49cc-8546-77551a29fb71" providerId="AD" clId="Web-{EF53CA5F-4461-A35A-E966-E5BF3C276878}" dt="2022-12-04T20:00:00.658" v="2"/>
          <ac:spMkLst>
            <pc:docMk/>
            <pc:sldMk cId="2023158384" sldId="369"/>
            <ac:spMk id="15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EF53CA5F-4461-A35A-E966-E5BF3C276878}" dt="2022-12-04T20:03:17.602" v="8"/>
        <pc:sldMkLst>
          <pc:docMk/>
          <pc:sldMk cId="3000396553" sldId="370"/>
        </pc:sldMkLst>
        <pc:picChg chg="mod">
          <ac:chgData name="Morris, Tracie Greenway" userId="S::tmorris@fdic.gov::2be9a26c-3391-49cc-8546-77551a29fb71" providerId="AD" clId="Web-{EF53CA5F-4461-A35A-E966-E5BF3C276878}" dt="2022-12-04T20:03:17.602" v="8"/>
          <ac:picMkLst>
            <pc:docMk/>
            <pc:sldMk cId="3000396553" sldId="370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3:50.634" v="9"/>
        <pc:sldMkLst>
          <pc:docMk/>
          <pc:sldMk cId="2674011976" sldId="371"/>
        </pc:sldMkLst>
        <pc:picChg chg="mod">
          <ac:chgData name="Morris, Tracie Greenway" userId="S::tmorris@fdic.gov::2be9a26c-3391-49cc-8546-77551a29fb71" providerId="AD" clId="Web-{EF53CA5F-4461-A35A-E966-E5BF3C276878}" dt="2022-12-04T20:03:50.634" v="9"/>
          <ac:picMkLst>
            <pc:docMk/>
            <pc:sldMk cId="2674011976" sldId="371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4:26.885" v="10"/>
        <pc:sldMkLst>
          <pc:docMk/>
          <pc:sldMk cId="1104951614" sldId="373"/>
        </pc:sldMkLst>
        <pc:picChg chg="mod">
          <ac:chgData name="Morris, Tracie Greenway" userId="S::tmorris@fdic.gov::2be9a26c-3391-49cc-8546-77551a29fb71" providerId="AD" clId="Web-{EF53CA5F-4461-A35A-E966-E5BF3C276878}" dt="2022-12-04T20:04:26.885" v="10"/>
          <ac:picMkLst>
            <pc:docMk/>
            <pc:sldMk cId="1104951614" sldId="373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4:50.338" v="11"/>
        <pc:sldMkLst>
          <pc:docMk/>
          <pc:sldMk cId="2643684219" sldId="374"/>
        </pc:sldMkLst>
        <pc:picChg chg="mod">
          <ac:chgData name="Morris, Tracie Greenway" userId="S::tmorris@fdic.gov::2be9a26c-3391-49cc-8546-77551a29fb71" providerId="AD" clId="Web-{EF53CA5F-4461-A35A-E966-E5BF3C276878}" dt="2022-12-04T20:04:50.338" v="11"/>
          <ac:picMkLst>
            <pc:docMk/>
            <pc:sldMk cId="2643684219" sldId="374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0:53.907" v="34"/>
        <pc:sldMkLst>
          <pc:docMk/>
          <pc:sldMk cId="1938921966" sldId="375"/>
        </pc:sldMkLst>
        <pc:picChg chg="mod">
          <ac:chgData name="Morris, Tracie Greenway" userId="S::tmorris@fdic.gov::2be9a26c-3391-49cc-8546-77551a29fb71" providerId="AD" clId="Web-{EF53CA5F-4461-A35A-E966-E5BF3C276878}" dt="2022-12-04T20:10:53.907" v="34"/>
          <ac:picMkLst>
            <pc:docMk/>
            <pc:sldMk cId="1938921966" sldId="375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5:05.963" v="12"/>
        <pc:sldMkLst>
          <pc:docMk/>
          <pc:sldMk cId="1636116698" sldId="378"/>
        </pc:sldMkLst>
        <pc:picChg chg="mod">
          <ac:chgData name="Morris, Tracie Greenway" userId="S::tmorris@fdic.gov::2be9a26c-3391-49cc-8546-77551a29fb71" providerId="AD" clId="Web-{EF53CA5F-4461-A35A-E966-E5BF3C276878}" dt="2022-12-04T20:05:05.963" v="12"/>
          <ac:picMkLst>
            <pc:docMk/>
            <pc:sldMk cId="1636116698" sldId="378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5:19.386" v="13"/>
        <pc:sldMkLst>
          <pc:docMk/>
          <pc:sldMk cId="2446536956" sldId="381"/>
        </pc:sldMkLst>
        <pc:picChg chg="mod">
          <ac:chgData name="Morris, Tracie Greenway" userId="S::tmorris@fdic.gov::2be9a26c-3391-49cc-8546-77551a29fb71" providerId="AD" clId="Web-{EF53CA5F-4461-A35A-E966-E5BF3C276878}" dt="2022-12-04T20:05:19.386" v="13"/>
          <ac:picMkLst>
            <pc:docMk/>
            <pc:sldMk cId="2446536956" sldId="381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5:33.183" v="14"/>
        <pc:sldMkLst>
          <pc:docMk/>
          <pc:sldMk cId="3639564021" sldId="382"/>
        </pc:sldMkLst>
        <pc:picChg chg="mod">
          <ac:chgData name="Morris, Tracie Greenway" userId="S::tmorris@fdic.gov::2be9a26c-3391-49cc-8546-77551a29fb71" providerId="AD" clId="Web-{EF53CA5F-4461-A35A-E966-E5BF3C276878}" dt="2022-12-04T20:05:33.183" v="14"/>
          <ac:picMkLst>
            <pc:docMk/>
            <pc:sldMk cId="3639564021" sldId="382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1:31.799" v="36"/>
        <pc:sldMkLst>
          <pc:docMk/>
          <pc:sldMk cId="1079693931" sldId="384"/>
        </pc:sldMkLst>
        <pc:picChg chg="mod">
          <ac:chgData name="Morris, Tracie Greenway" userId="S::tmorris@fdic.gov::2be9a26c-3391-49cc-8546-77551a29fb71" providerId="AD" clId="Web-{EF53CA5F-4461-A35A-E966-E5BF3C276878}" dt="2022-12-04T20:11:31.799" v="36"/>
          <ac:picMkLst>
            <pc:docMk/>
            <pc:sldMk cId="1079693931" sldId="384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2:18.159" v="37"/>
        <pc:sldMkLst>
          <pc:docMk/>
          <pc:sldMk cId="3999619023" sldId="386"/>
        </pc:sldMkLst>
        <pc:picChg chg="mod">
          <ac:chgData name="Morris, Tracie Greenway" userId="S::tmorris@fdic.gov::2be9a26c-3391-49cc-8546-77551a29fb71" providerId="AD" clId="Web-{EF53CA5F-4461-A35A-E966-E5BF3C276878}" dt="2022-12-04T20:12:18.159" v="37"/>
          <ac:picMkLst>
            <pc:docMk/>
            <pc:sldMk cId="3999619023" sldId="386"/>
            <ac:picMk id="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2:35.003" v="38"/>
        <pc:sldMkLst>
          <pc:docMk/>
          <pc:sldMk cId="2642769504" sldId="388"/>
        </pc:sldMkLst>
        <pc:picChg chg="mod">
          <ac:chgData name="Morris, Tracie Greenway" userId="S::tmorris@fdic.gov::2be9a26c-3391-49cc-8546-77551a29fb71" providerId="AD" clId="Web-{EF53CA5F-4461-A35A-E966-E5BF3C276878}" dt="2022-12-04T20:12:35.003" v="38"/>
          <ac:picMkLst>
            <pc:docMk/>
            <pc:sldMk cId="2642769504" sldId="388"/>
            <ac:picMk id="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3:13.894" v="40"/>
        <pc:sldMkLst>
          <pc:docMk/>
          <pc:sldMk cId="183619701" sldId="390"/>
        </pc:sldMkLst>
        <pc:spChg chg="mod">
          <ac:chgData name="Morris, Tracie Greenway" userId="S::tmorris@fdic.gov::2be9a26c-3391-49cc-8546-77551a29fb71" providerId="AD" clId="Web-{EF53CA5F-4461-A35A-E966-E5BF3C276878}" dt="2022-12-04T20:13:13.894" v="40"/>
          <ac:spMkLst>
            <pc:docMk/>
            <pc:sldMk cId="183619701" sldId="390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EF53CA5F-4461-A35A-E966-E5BF3C276878}" dt="2022-12-04T20:12:49.863" v="39"/>
          <ac:picMkLst>
            <pc:docMk/>
            <pc:sldMk cId="183619701" sldId="390"/>
            <ac:picMk id="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4:23.771" v="43"/>
        <pc:sldMkLst>
          <pc:docMk/>
          <pc:sldMk cId="1909034754" sldId="392"/>
        </pc:sldMkLst>
        <pc:picChg chg="mod">
          <ac:chgData name="Morris, Tracie Greenway" userId="S::tmorris@fdic.gov::2be9a26c-3391-49cc-8546-77551a29fb71" providerId="AD" clId="Web-{EF53CA5F-4461-A35A-E966-E5BF3C276878}" dt="2022-12-04T20:01:07.709" v="5"/>
          <ac:picMkLst>
            <pc:docMk/>
            <pc:sldMk cId="1909034754" sldId="392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EF53CA5F-4461-A35A-E966-E5BF3C276878}" dt="2022-12-04T20:14:23.771" v="43"/>
          <ac:picMkLst>
            <pc:docMk/>
            <pc:sldMk cId="1909034754" sldId="392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6:01.980" v="15"/>
        <pc:sldMkLst>
          <pc:docMk/>
          <pc:sldMk cId="3479043863" sldId="395"/>
        </pc:sldMkLst>
        <pc:picChg chg="mod">
          <ac:chgData name="Morris, Tracie Greenway" userId="S::tmorris@fdic.gov::2be9a26c-3391-49cc-8546-77551a29fb71" providerId="AD" clId="Web-{EF53CA5F-4461-A35A-E966-E5BF3C276878}" dt="2022-12-04T20:06:01.980" v="15"/>
          <ac:picMkLst>
            <pc:docMk/>
            <pc:sldMk cId="3479043863" sldId="395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5:04.537" v="44"/>
        <pc:sldMkLst>
          <pc:docMk/>
          <pc:sldMk cId="181364341" sldId="396"/>
        </pc:sldMkLst>
        <pc:picChg chg="mod">
          <ac:chgData name="Morris, Tracie Greenway" userId="S::tmorris@fdic.gov::2be9a26c-3391-49cc-8546-77551a29fb71" providerId="AD" clId="Web-{EF53CA5F-4461-A35A-E966-E5BF3C276878}" dt="2022-12-04T20:15:04.537" v="44"/>
          <ac:picMkLst>
            <pc:docMk/>
            <pc:sldMk cId="181364341" sldId="396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9:44.797" v="30"/>
        <pc:sldMkLst>
          <pc:docMk/>
          <pc:sldMk cId="4222001016" sldId="397"/>
        </pc:sldMkLst>
        <pc:picChg chg="mod">
          <ac:chgData name="Morris, Tracie Greenway" userId="S::tmorris@fdic.gov::2be9a26c-3391-49cc-8546-77551a29fb71" providerId="AD" clId="Web-{EF53CA5F-4461-A35A-E966-E5BF3C276878}" dt="2022-12-04T20:09:44.797" v="30"/>
          <ac:picMkLst>
            <pc:docMk/>
            <pc:sldMk cId="4222001016" sldId="397"/>
            <ac:picMk id="4" creationId="{00000000-0000-0000-0000-000000000000}"/>
          </ac:picMkLst>
        </pc:picChg>
        <pc:picChg chg="mod">
          <ac:chgData name="Morris, Tracie Greenway" userId="S::tmorris@fdic.gov::2be9a26c-3391-49cc-8546-77551a29fb71" providerId="AD" clId="Web-{EF53CA5F-4461-A35A-E966-E5BF3C276878}" dt="2022-12-04T20:06:20.949" v="16"/>
          <ac:picMkLst>
            <pc:docMk/>
            <pc:sldMk cId="4222001016" sldId="397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EF53CA5F-4461-A35A-E966-E5BF3C276878}" dt="2022-12-04T20:06:33.778" v="17"/>
          <ac:picMkLst>
            <pc:docMk/>
            <pc:sldMk cId="4222001016" sldId="397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EF53CA5F-4461-A35A-E966-E5BF3C276878}" dt="2022-12-04T20:06:39.090" v="18"/>
          <ac:picMkLst>
            <pc:docMk/>
            <pc:sldMk cId="4222001016" sldId="397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7:04.294" v="19"/>
        <pc:sldMkLst>
          <pc:docMk/>
          <pc:sldMk cId="1820194179" sldId="401"/>
        </pc:sldMkLst>
        <pc:picChg chg="mod">
          <ac:chgData name="Morris, Tracie Greenway" userId="S::tmorris@fdic.gov::2be9a26c-3391-49cc-8546-77551a29fb71" providerId="AD" clId="Web-{EF53CA5F-4461-A35A-E966-E5BF3C276878}" dt="2022-12-04T20:07:04.294" v="19"/>
          <ac:picMkLst>
            <pc:docMk/>
            <pc:sldMk cId="1820194179" sldId="401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7:16.731" v="20"/>
        <pc:sldMkLst>
          <pc:docMk/>
          <pc:sldMk cId="3978103585" sldId="402"/>
        </pc:sldMkLst>
        <pc:picChg chg="mod">
          <ac:chgData name="Morris, Tracie Greenway" userId="S::tmorris@fdic.gov::2be9a26c-3391-49cc-8546-77551a29fb71" providerId="AD" clId="Web-{EF53CA5F-4461-A35A-E966-E5BF3C276878}" dt="2022-12-04T20:07:16.731" v="20"/>
          <ac:picMkLst>
            <pc:docMk/>
            <pc:sldMk cId="3978103585" sldId="402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7:30.201" v="21"/>
        <pc:sldMkLst>
          <pc:docMk/>
          <pc:sldMk cId="1058941142" sldId="403"/>
        </pc:sldMkLst>
        <pc:picChg chg="mod">
          <ac:chgData name="Morris, Tracie Greenway" userId="S::tmorris@fdic.gov::2be9a26c-3391-49cc-8546-77551a29fb71" providerId="AD" clId="Web-{EF53CA5F-4461-A35A-E966-E5BF3C276878}" dt="2022-12-04T20:07:30.201" v="21"/>
          <ac:picMkLst>
            <pc:docMk/>
            <pc:sldMk cId="1058941142" sldId="403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7:53.248" v="23"/>
        <pc:sldMkLst>
          <pc:docMk/>
          <pc:sldMk cId="2104576123" sldId="406"/>
        </pc:sldMkLst>
        <pc:picChg chg="mod">
          <ac:chgData name="Morris, Tracie Greenway" userId="S::tmorris@fdic.gov::2be9a26c-3391-49cc-8546-77551a29fb71" providerId="AD" clId="Web-{EF53CA5F-4461-A35A-E966-E5BF3C276878}" dt="2022-12-04T20:07:53.248" v="23"/>
          <ac:picMkLst>
            <pc:docMk/>
            <pc:sldMk cId="2104576123" sldId="406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6:32.757" v="46"/>
        <pc:sldMkLst>
          <pc:docMk/>
          <pc:sldMk cId="2902308530" sldId="408"/>
        </pc:sldMkLst>
        <pc:picChg chg="mod">
          <ac:chgData name="Morris, Tracie Greenway" userId="S::tmorris@fdic.gov::2be9a26c-3391-49cc-8546-77551a29fb71" providerId="AD" clId="Web-{EF53CA5F-4461-A35A-E966-E5BF3C276878}" dt="2022-12-04T20:16:32.757" v="46"/>
          <ac:picMkLst>
            <pc:docMk/>
            <pc:sldMk cId="2902308530" sldId="408"/>
            <ac:picMk id="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9:09.937" v="29"/>
        <pc:sldMkLst>
          <pc:docMk/>
          <pc:sldMk cId="1996816086" sldId="427"/>
        </pc:sldMkLst>
        <pc:picChg chg="mod">
          <ac:chgData name="Morris, Tracie Greenway" userId="S::tmorris@fdic.gov::2be9a26c-3391-49cc-8546-77551a29fb71" providerId="AD" clId="Web-{EF53CA5F-4461-A35A-E966-E5BF3C276878}" dt="2022-12-04T20:08:37.389" v="25"/>
          <ac:picMkLst>
            <pc:docMk/>
            <pc:sldMk cId="1996816086" sldId="427"/>
            <ac:picMk id="1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EF53CA5F-4461-A35A-E966-E5BF3C276878}" dt="2022-12-04T20:08:46.452" v="26"/>
          <ac:picMkLst>
            <pc:docMk/>
            <pc:sldMk cId="1996816086" sldId="427"/>
            <ac:picMk id="14" creationId="{00000000-0000-0000-0000-000000000000}"/>
          </ac:picMkLst>
        </pc:picChg>
        <pc:picChg chg="mod">
          <ac:chgData name="Morris, Tracie Greenway" userId="S::tmorris@fdic.gov::2be9a26c-3391-49cc-8546-77551a29fb71" providerId="AD" clId="Web-{EF53CA5F-4461-A35A-E966-E5BF3C276878}" dt="2022-12-04T20:08:57.905" v="27"/>
          <ac:picMkLst>
            <pc:docMk/>
            <pc:sldMk cId="1996816086" sldId="427"/>
            <ac:picMk id="1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EF53CA5F-4461-A35A-E966-E5BF3C276878}" dt="2022-12-04T20:09:03.874" v="28"/>
          <ac:picMkLst>
            <pc:docMk/>
            <pc:sldMk cId="1996816086" sldId="427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EF53CA5F-4461-A35A-E966-E5BF3C276878}" dt="2022-12-04T20:09:09.937" v="29"/>
          <ac:picMkLst>
            <pc:docMk/>
            <pc:sldMk cId="1996816086" sldId="427"/>
            <ac:picMk id="1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0:41.674" v="3"/>
        <pc:sldMkLst>
          <pc:docMk/>
          <pc:sldMk cId="4134300089" sldId="434"/>
        </pc:sldMkLst>
        <pc:spChg chg="mod">
          <ac:chgData name="Morris, Tracie Greenway" userId="S::tmorris@fdic.gov::2be9a26c-3391-49cc-8546-77551a29fb71" providerId="AD" clId="Web-{EF53CA5F-4461-A35A-E966-E5BF3C276878}" dt="2022-12-04T20:00:41.674" v="3"/>
          <ac:spMkLst>
            <pc:docMk/>
            <pc:sldMk cId="4134300089" sldId="434"/>
            <ac:spMk id="3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EF53CA5F-4461-A35A-E966-E5BF3C276878}" dt="2022-12-04T20:00:50.408" v="4"/>
        <pc:sldMkLst>
          <pc:docMk/>
          <pc:sldMk cId="3088780131" sldId="435"/>
        </pc:sldMkLst>
        <pc:picChg chg="mod">
          <ac:chgData name="Morris, Tracie Greenway" userId="S::tmorris@fdic.gov::2be9a26c-3391-49cc-8546-77551a29fb71" providerId="AD" clId="Web-{EF53CA5F-4461-A35A-E966-E5BF3C276878}" dt="2022-12-04T20:00:50.408" v="4"/>
          <ac:picMkLst>
            <pc:docMk/>
            <pc:sldMk cId="3088780131" sldId="435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3:42.364" v="42"/>
        <pc:sldMkLst>
          <pc:docMk/>
          <pc:sldMk cId="1031131106" sldId="436"/>
        </pc:sldMkLst>
        <pc:picChg chg="mod">
          <ac:chgData name="Morris, Tracie Greenway" userId="S::tmorris@fdic.gov::2be9a26c-3391-49cc-8546-77551a29fb71" providerId="AD" clId="Web-{EF53CA5F-4461-A35A-E966-E5BF3C276878}" dt="2022-12-04T20:13:28.316" v="41"/>
          <ac:picMkLst>
            <pc:docMk/>
            <pc:sldMk cId="1031131106" sldId="436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EF53CA5F-4461-A35A-E966-E5BF3C276878}" dt="2022-12-04T20:13:42.364" v="42"/>
          <ac:picMkLst>
            <pc:docMk/>
            <pc:sldMk cId="1031131106" sldId="436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1:12.564" v="35"/>
        <pc:sldMkLst>
          <pc:docMk/>
          <pc:sldMk cId="2046526467" sldId="439"/>
        </pc:sldMkLst>
        <pc:picChg chg="mod">
          <ac:chgData name="Morris, Tracie Greenway" userId="S::tmorris@fdic.gov::2be9a26c-3391-49cc-8546-77551a29fb71" providerId="AD" clId="Web-{EF53CA5F-4461-A35A-E966-E5BF3C276878}" dt="2022-12-04T20:11:12.564" v="35"/>
          <ac:picMkLst>
            <pc:docMk/>
            <pc:sldMk cId="2046526467" sldId="439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5:46.100" v="45"/>
        <pc:sldMkLst>
          <pc:docMk/>
          <pc:sldMk cId="40239288" sldId="440"/>
        </pc:sldMkLst>
        <pc:picChg chg="mod">
          <ac:chgData name="Morris, Tracie Greenway" userId="S::tmorris@fdic.gov::2be9a26c-3391-49cc-8546-77551a29fb71" providerId="AD" clId="Web-{EF53CA5F-4461-A35A-E966-E5BF3C276878}" dt="2022-12-04T20:15:46.100" v="45"/>
          <ac:picMkLst>
            <pc:docMk/>
            <pc:sldMk cId="40239288" sldId="440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6:57.414" v="47"/>
        <pc:sldMkLst>
          <pc:docMk/>
          <pc:sldMk cId="215246383" sldId="442"/>
        </pc:sldMkLst>
        <pc:picChg chg="mod">
          <ac:chgData name="Morris, Tracie Greenway" userId="S::tmorris@fdic.gov::2be9a26c-3391-49cc-8546-77551a29fb71" providerId="AD" clId="Web-{EF53CA5F-4461-A35A-E966-E5BF3C276878}" dt="2022-12-04T20:16:57.414" v="47"/>
          <ac:picMkLst>
            <pc:docMk/>
            <pc:sldMk cId="215246383" sldId="442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17:11.743" v="48"/>
        <pc:sldMkLst>
          <pc:docMk/>
          <pc:sldMk cId="3535890880" sldId="443"/>
        </pc:sldMkLst>
        <pc:picChg chg="mod">
          <ac:chgData name="Morris, Tracie Greenway" userId="S::tmorris@fdic.gov::2be9a26c-3391-49cc-8546-77551a29fb71" providerId="AD" clId="Web-{EF53CA5F-4461-A35A-E966-E5BF3C276878}" dt="2022-12-04T20:17:11.743" v="48"/>
          <ac:picMkLst>
            <pc:docMk/>
            <pc:sldMk cId="3535890880" sldId="443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EF53CA5F-4461-A35A-E966-E5BF3C276878}" dt="2022-12-04T20:07:39.919" v="22"/>
        <pc:sldMkLst>
          <pc:docMk/>
          <pc:sldMk cId="231334963" sldId="444"/>
        </pc:sldMkLst>
        <pc:picChg chg="mod">
          <ac:chgData name="Morris, Tracie Greenway" userId="S::tmorris@fdic.gov::2be9a26c-3391-49cc-8546-77551a29fb71" providerId="AD" clId="Web-{EF53CA5F-4461-A35A-E966-E5BF3C276878}" dt="2022-12-04T20:07:39.919" v="22"/>
          <ac:picMkLst>
            <pc:docMk/>
            <pc:sldMk cId="231334963" sldId="444"/>
            <ac:picMk id="8" creationId="{00000000-0000-0000-0000-000000000000}"/>
          </ac:picMkLst>
        </pc:picChg>
      </pc:sldChg>
    </pc:docChg>
  </pc:docChgLst>
  <pc:docChgLst>
    <pc:chgData name="Miller, Benjamin" userId="48f7b7d8-6b3b-4e2a-bfb2-785748463508" providerId="ADAL" clId="{E256012D-B45D-47F8-932E-819811ED268F}"/>
    <pc:docChg chg="undo custSel modSld">
      <pc:chgData name="Miller, Benjamin" userId="48f7b7d8-6b3b-4e2a-bfb2-785748463508" providerId="ADAL" clId="{E256012D-B45D-47F8-932E-819811ED268F}" dt="2021-06-20T12:15:19.201" v="92" actId="1592"/>
      <pc:docMkLst>
        <pc:docMk/>
      </pc:docMkLst>
      <pc:sldChg chg="addCm delCm">
        <pc:chgData name="Miller, Benjamin" userId="48f7b7d8-6b3b-4e2a-bfb2-785748463508" providerId="ADAL" clId="{E256012D-B45D-47F8-932E-819811ED268F}" dt="2021-06-20T12:06:13.511" v="4" actId="1592"/>
        <pc:sldMkLst>
          <pc:docMk/>
          <pc:sldMk cId="4063565362" sldId="362"/>
        </pc:sldMkLst>
      </pc:sldChg>
      <pc:sldChg chg="delCm">
        <pc:chgData name="Miller, Benjamin" userId="48f7b7d8-6b3b-4e2a-bfb2-785748463508" providerId="ADAL" clId="{E256012D-B45D-47F8-932E-819811ED268F}" dt="2021-06-20T12:09:06.111" v="7" actId="1592"/>
        <pc:sldMkLst>
          <pc:docMk/>
          <pc:sldMk cId="3578856362" sldId="368"/>
        </pc:sldMkLst>
      </pc:sldChg>
      <pc:sldChg chg="modSp mod delCm">
        <pc:chgData name="Miller, Benjamin" userId="48f7b7d8-6b3b-4e2a-bfb2-785748463508" providerId="ADAL" clId="{E256012D-B45D-47F8-932E-819811ED268F}" dt="2021-06-20T12:11:24.457" v="9" actId="1592"/>
        <pc:sldMkLst>
          <pc:docMk/>
          <pc:sldMk cId="2023158384" sldId="369"/>
        </pc:sldMkLst>
        <pc:spChg chg="mod">
          <ac:chgData name="Miller, Benjamin" userId="48f7b7d8-6b3b-4e2a-bfb2-785748463508" providerId="ADAL" clId="{E256012D-B45D-47F8-932E-819811ED268F}" dt="2021-06-20T12:11:21.752" v="8" actId="6549"/>
          <ac:spMkLst>
            <pc:docMk/>
            <pc:sldMk cId="2023158384" sldId="369"/>
            <ac:spMk id="3" creationId="{315C2964-CEF7-4D4A-ABE7-3DB3DCBCDD47}"/>
          </ac:spMkLst>
        </pc:spChg>
      </pc:sldChg>
      <pc:sldChg chg="modSp mod delCm">
        <pc:chgData name="Miller, Benjamin" userId="48f7b7d8-6b3b-4e2a-bfb2-785748463508" providerId="ADAL" clId="{E256012D-B45D-47F8-932E-819811ED268F}" dt="2021-06-20T12:12:47.979" v="79" actId="1592"/>
        <pc:sldMkLst>
          <pc:docMk/>
          <pc:sldMk cId="1897995211" sldId="379"/>
        </pc:sldMkLst>
        <pc:spChg chg="mod">
          <ac:chgData name="Miller, Benjamin" userId="48f7b7d8-6b3b-4e2a-bfb2-785748463508" providerId="ADAL" clId="{E256012D-B45D-47F8-932E-819811ED268F}" dt="2021-06-20T12:12:44.126" v="78" actId="20577"/>
          <ac:spMkLst>
            <pc:docMk/>
            <pc:sldMk cId="1897995211" sldId="379"/>
            <ac:spMk id="3" creationId="{BB2BC9C5-CD11-4D9F-9E48-733D6DC54DFE}"/>
          </ac:spMkLst>
        </pc:spChg>
      </pc:sldChg>
      <pc:sldChg chg="delCm">
        <pc:chgData name="Miller, Benjamin" userId="48f7b7d8-6b3b-4e2a-bfb2-785748463508" providerId="ADAL" clId="{E256012D-B45D-47F8-932E-819811ED268F}" dt="2021-06-20T12:13:50.138" v="81" actId="1592"/>
        <pc:sldMkLst>
          <pc:docMk/>
          <pc:sldMk cId="754918181" sldId="389"/>
        </pc:sldMkLst>
      </pc:sldChg>
      <pc:sldChg chg="addSp delSp modSp mod delCm chgLayout">
        <pc:chgData name="Miller, Benjamin" userId="48f7b7d8-6b3b-4e2a-bfb2-785748463508" providerId="ADAL" clId="{E256012D-B45D-47F8-932E-819811ED268F}" dt="2021-06-20T12:14:30.783" v="91" actId="1592"/>
        <pc:sldMkLst>
          <pc:docMk/>
          <pc:sldMk cId="3943828436" sldId="398"/>
        </pc:sldMkLst>
        <pc:spChg chg="mod ord">
          <ac:chgData name="Miller, Benjamin" userId="48f7b7d8-6b3b-4e2a-bfb2-785748463508" providerId="ADAL" clId="{E256012D-B45D-47F8-932E-819811ED268F}" dt="2021-06-20T12:14:16.565" v="87" actId="6264"/>
          <ac:spMkLst>
            <pc:docMk/>
            <pc:sldMk cId="3943828436" sldId="398"/>
            <ac:spMk id="2" creationId="{CFE059D3-51D2-4EA4-924A-A2D728CFCF79}"/>
          </ac:spMkLst>
        </pc:spChg>
        <pc:spChg chg="mod ord">
          <ac:chgData name="Miller, Benjamin" userId="48f7b7d8-6b3b-4e2a-bfb2-785748463508" providerId="ADAL" clId="{E256012D-B45D-47F8-932E-819811ED268F}" dt="2021-06-20T12:14:28.979" v="90" actId="20577"/>
          <ac:spMkLst>
            <pc:docMk/>
            <pc:sldMk cId="3943828436" sldId="398"/>
            <ac:spMk id="3" creationId="{90E45DAC-5167-4345-998F-113EF05E9808}"/>
          </ac:spMkLst>
        </pc:spChg>
        <pc:spChg chg="add del mod">
          <ac:chgData name="Miller, Benjamin" userId="48f7b7d8-6b3b-4e2a-bfb2-785748463508" providerId="ADAL" clId="{E256012D-B45D-47F8-932E-819811ED268F}" dt="2021-06-20T12:14:16.565" v="87" actId="6264"/>
          <ac:spMkLst>
            <pc:docMk/>
            <pc:sldMk cId="3943828436" sldId="398"/>
            <ac:spMk id="4" creationId="{FB685520-A7AA-4C3D-AB7D-4C61794ADBCC}"/>
          </ac:spMkLst>
        </pc:spChg>
        <pc:spChg chg="add del mod">
          <ac:chgData name="Miller, Benjamin" userId="48f7b7d8-6b3b-4e2a-bfb2-785748463508" providerId="ADAL" clId="{E256012D-B45D-47F8-932E-819811ED268F}" dt="2021-06-20T12:14:16.565" v="87" actId="6264"/>
          <ac:spMkLst>
            <pc:docMk/>
            <pc:sldMk cId="3943828436" sldId="398"/>
            <ac:spMk id="5" creationId="{BBD573E7-49C4-4846-BFDE-39894A9ECA81}"/>
          </ac:spMkLst>
        </pc:spChg>
      </pc:sldChg>
      <pc:sldChg chg="modSp mod delCm">
        <pc:chgData name="Miller, Benjamin" userId="48f7b7d8-6b3b-4e2a-bfb2-785748463508" providerId="ADAL" clId="{E256012D-B45D-47F8-932E-819811ED268F}" dt="2021-06-20T12:15:19.201" v="92" actId="1592"/>
        <pc:sldMkLst>
          <pc:docMk/>
          <pc:sldMk cId="3063554787" sldId="405"/>
        </pc:sldMkLst>
        <pc:spChg chg="mod">
          <ac:chgData name="Miller, Benjamin" userId="48f7b7d8-6b3b-4e2a-bfb2-785748463508" providerId="ADAL" clId="{E256012D-B45D-47F8-932E-819811ED268F}" dt="2021-06-20T12:13:09.409" v="80" actId="6549"/>
          <ac:spMkLst>
            <pc:docMk/>
            <pc:sldMk cId="3063554787" sldId="405"/>
            <ac:spMk id="3" creationId="{F1F6C0A5-809F-4971-8252-8F8651F81DA3}"/>
          </ac:spMkLst>
        </pc:spChg>
      </pc:sldChg>
      <pc:sldChg chg="modSp mod delCm">
        <pc:chgData name="Miller, Benjamin" userId="48f7b7d8-6b3b-4e2a-bfb2-785748463508" providerId="ADAL" clId="{E256012D-B45D-47F8-932E-819811ED268F}" dt="2021-06-20T12:05:27.840" v="1" actId="6549"/>
        <pc:sldMkLst>
          <pc:docMk/>
          <pc:sldMk cId="2291619734" sldId="413"/>
        </pc:sldMkLst>
        <pc:spChg chg="mod">
          <ac:chgData name="Miller, Benjamin" userId="48f7b7d8-6b3b-4e2a-bfb2-785748463508" providerId="ADAL" clId="{E256012D-B45D-47F8-932E-819811ED268F}" dt="2021-06-20T12:05:27.840" v="1" actId="6549"/>
          <ac:spMkLst>
            <pc:docMk/>
            <pc:sldMk cId="2291619734" sldId="413"/>
            <ac:spMk id="3" creationId="{D88D3D94-449F-406A-A239-6B0DD5E23C3A}"/>
          </ac:spMkLst>
        </pc:spChg>
      </pc:sldChg>
    </pc:docChg>
  </pc:docChgLst>
  <pc:docChgLst>
    <pc:chgData name="Miller, Benjamin" userId="48f7b7d8-6b3b-4e2a-bfb2-785748463508" providerId="ADAL" clId="{95A1C07D-9AE1-4F15-A4A6-9BFF743C055F}"/>
    <pc:docChg chg="modSld">
      <pc:chgData name="Miller, Benjamin" userId="48f7b7d8-6b3b-4e2a-bfb2-785748463508" providerId="ADAL" clId="{95A1C07D-9AE1-4F15-A4A6-9BFF743C055F}" dt="2021-09-30T20:36:42.174" v="0" actId="6549"/>
      <pc:docMkLst>
        <pc:docMk/>
      </pc:docMkLst>
      <pc:sldChg chg="modSp mod">
        <pc:chgData name="Miller, Benjamin" userId="48f7b7d8-6b3b-4e2a-bfb2-785748463508" providerId="ADAL" clId="{95A1C07D-9AE1-4F15-A4A6-9BFF743C055F}" dt="2021-09-30T20:36:42.174" v="0" actId="6549"/>
        <pc:sldMkLst>
          <pc:docMk/>
          <pc:sldMk cId="2023158384" sldId="369"/>
        </pc:sldMkLst>
        <pc:spChg chg="mod">
          <ac:chgData name="Miller, Benjamin" userId="48f7b7d8-6b3b-4e2a-bfb2-785748463508" providerId="ADAL" clId="{95A1C07D-9AE1-4F15-A4A6-9BFF743C055F}" dt="2021-09-30T20:36:42.174" v="0" actId="6549"/>
          <ac:spMkLst>
            <pc:docMk/>
            <pc:sldMk cId="2023158384" sldId="369"/>
            <ac:spMk id="3" creationId="{315C2964-CEF7-4D4A-ABE7-3DB3DCBCDD47}"/>
          </ac:spMkLst>
        </pc:spChg>
      </pc:sldChg>
    </pc:docChg>
  </pc:docChgLst>
  <pc:docChgLst>
    <pc:chgData name="Ortiz-Cedeno, Keyanna" userId="98372786-deee-4378-ae7d-2940ae720f10" providerId="ADAL" clId="{03EF7634-A8C0-4AD7-BA5B-77E6CAE4EEA4}"/>
    <pc:docChg chg="custSel delSld modSld">
      <pc:chgData name="Ortiz-Cedeno, Keyanna" userId="98372786-deee-4378-ae7d-2940ae720f10" providerId="ADAL" clId="{03EF7634-A8C0-4AD7-BA5B-77E6CAE4EEA4}" dt="2021-01-22T22:37:16.786" v="16" actId="478"/>
      <pc:docMkLst>
        <pc:docMk/>
      </pc:docMkLst>
      <pc:sldChg chg="addSp delSp modSp mod">
        <pc:chgData name="Ortiz-Cedeno, Keyanna" userId="98372786-deee-4378-ae7d-2940ae720f10" providerId="ADAL" clId="{03EF7634-A8C0-4AD7-BA5B-77E6CAE4EEA4}" dt="2021-01-22T22:37:16.786" v="16" actId="478"/>
        <pc:sldMkLst>
          <pc:docMk/>
          <pc:sldMk cId="96852712" sldId="258"/>
        </pc:sldMkLst>
        <pc:spChg chg="del mod">
          <ac:chgData name="Ortiz-Cedeno, Keyanna" userId="98372786-deee-4378-ae7d-2940ae720f10" providerId="ADAL" clId="{03EF7634-A8C0-4AD7-BA5B-77E6CAE4EEA4}" dt="2021-01-22T22:37:16.786" v="16" actId="478"/>
          <ac:spMkLst>
            <pc:docMk/>
            <pc:sldMk cId="96852712" sldId="258"/>
            <ac:spMk id="3" creationId="{0B3D4FF7-DC14-45E1-8459-C0716737F519}"/>
          </ac:spMkLst>
        </pc:spChg>
        <pc:spChg chg="add mod">
          <ac:chgData name="Ortiz-Cedeno, Keyanna" userId="98372786-deee-4378-ae7d-2940ae720f10" providerId="ADAL" clId="{03EF7634-A8C0-4AD7-BA5B-77E6CAE4EEA4}" dt="2021-01-22T22:37:09.687" v="14"/>
          <ac:spMkLst>
            <pc:docMk/>
            <pc:sldMk cId="96852712" sldId="258"/>
            <ac:spMk id="5" creationId="{29DF7F16-0D66-47C8-8378-5AD92934FEB7}"/>
          </ac:spMkLst>
        </pc:spChg>
      </pc:sldChg>
      <pc:sldChg chg="del">
        <pc:chgData name="Ortiz-Cedeno, Keyanna" userId="98372786-deee-4378-ae7d-2940ae720f10" providerId="ADAL" clId="{03EF7634-A8C0-4AD7-BA5B-77E6CAE4EEA4}" dt="2021-01-22T22:36:31.151" v="1" actId="47"/>
        <pc:sldMkLst>
          <pc:docMk/>
          <pc:sldMk cId="1732489713" sldId="260"/>
        </pc:sldMkLst>
      </pc:sldChg>
      <pc:sldChg chg="del">
        <pc:chgData name="Ortiz-Cedeno, Keyanna" userId="98372786-deee-4378-ae7d-2940ae720f10" providerId="ADAL" clId="{03EF7634-A8C0-4AD7-BA5B-77E6CAE4EEA4}" dt="2021-01-22T22:36:43.609" v="4" actId="47"/>
        <pc:sldMkLst>
          <pc:docMk/>
          <pc:sldMk cId="1417269068" sldId="261"/>
        </pc:sldMkLst>
      </pc:sldChg>
      <pc:sldChg chg="del">
        <pc:chgData name="Ortiz-Cedeno, Keyanna" userId="98372786-deee-4378-ae7d-2940ae720f10" providerId="ADAL" clId="{03EF7634-A8C0-4AD7-BA5B-77E6CAE4EEA4}" dt="2021-01-22T22:36:47.607" v="7" actId="47"/>
        <pc:sldMkLst>
          <pc:docMk/>
          <pc:sldMk cId="1778636756" sldId="262"/>
        </pc:sldMkLst>
      </pc:sldChg>
      <pc:sldChg chg="del">
        <pc:chgData name="Ortiz-Cedeno, Keyanna" userId="98372786-deee-4378-ae7d-2940ae720f10" providerId="ADAL" clId="{03EF7634-A8C0-4AD7-BA5B-77E6CAE4EEA4}" dt="2021-01-22T22:36:49.560" v="10" actId="47"/>
        <pc:sldMkLst>
          <pc:docMk/>
          <pc:sldMk cId="4096108021" sldId="263"/>
        </pc:sldMkLst>
      </pc:sldChg>
      <pc:sldChg chg="del">
        <pc:chgData name="Ortiz-Cedeno, Keyanna" userId="98372786-deee-4378-ae7d-2940ae720f10" providerId="ADAL" clId="{03EF7634-A8C0-4AD7-BA5B-77E6CAE4EEA4}" dt="2021-01-22T22:36:29.554" v="0" actId="47"/>
        <pc:sldMkLst>
          <pc:docMk/>
          <pc:sldMk cId="3068199084" sldId="265"/>
        </pc:sldMkLst>
      </pc:sldChg>
      <pc:sldChg chg="del">
        <pc:chgData name="Ortiz-Cedeno, Keyanna" userId="98372786-deee-4378-ae7d-2940ae720f10" providerId="ADAL" clId="{03EF7634-A8C0-4AD7-BA5B-77E6CAE4EEA4}" dt="2021-01-22T22:36:36.172" v="2" actId="47"/>
        <pc:sldMkLst>
          <pc:docMk/>
          <pc:sldMk cId="325427571" sldId="266"/>
        </pc:sldMkLst>
      </pc:sldChg>
      <pc:sldChg chg="del">
        <pc:chgData name="Ortiz-Cedeno, Keyanna" userId="98372786-deee-4378-ae7d-2940ae720f10" providerId="ADAL" clId="{03EF7634-A8C0-4AD7-BA5B-77E6CAE4EEA4}" dt="2021-01-22T22:36:40.194" v="3" actId="47"/>
        <pc:sldMkLst>
          <pc:docMk/>
          <pc:sldMk cId="3223472084" sldId="267"/>
        </pc:sldMkLst>
      </pc:sldChg>
      <pc:sldChg chg="del">
        <pc:chgData name="Ortiz-Cedeno, Keyanna" userId="98372786-deee-4378-ae7d-2940ae720f10" providerId="ADAL" clId="{03EF7634-A8C0-4AD7-BA5B-77E6CAE4EEA4}" dt="2021-01-22T22:36:46.018" v="5" actId="47"/>
        <pc:sldMkLst>
          <pc:docMk/>
          <pc:sldMk cId="1260632205" sldId="268"/>
        </pc:sldMkLst>
      </pc:sldChg>
      <pc:sldChg chg="del">
        <pc:chgData name="Ortiz-Cedeno, Keyanna" userId="98372786-deee-4378-ae7d-2940ae720f10" providerId="ADAL" clId="{03EF7634-A8C0-4AD7-BA5B-77E6CAE4EEA4}" dt="2021-01-22T22:36:46.792" v="6" actId="47"/>
        <pc:sldMkLst>
          <pc:docMk/>
          <pc:sldMk cId="1465434806" sldId="269"/>
        </pc:sldMkLst>
      </pc:sldChg>
      <pc:sldChg chg="del">
        <pc:chgData name="Ortiz-Cedeno, Keyanna" userId="98372786-deee-4378-ae7d-2940ae720f10" providerId="ADAL" clId="{03EF7634-A8C0-4AD7-BA5B-77E6CAE4EEA4}" dt="2021-01-22T22:36:48.984" v="9" actId="47"/>
        <pc:sldMkLst>
          <pc:docMk/>
          <pc:sldMk cId="2573334692" sldId="270"/>
        </pc:sldMkLst>
      </pc:sldChg>
      <pc:sldChg chg="del">
        <pc:chgData name="Ortiz-Cedeno, Keyanna" userId="98372786-deee-4378-ae7d-2940ae720f10" providerId="ADAL" clId="{03EF7634-A8C0-4AD7-BA5B-77E6CAE4EEA4}" dt="2021-01-22T22:36:48.355" v="8" actId="47"/>
        <pc:sldMkLst>
          <pc:docMk/>
          <pc:sldMk cId="1278380727" sldId="271"/>
        </pc:sldMkLst>
      </pc:sldChg>
      <pc:sldChg chg="del">
        <pc:chgData name="Ortiz-Cedeno, Keyanna" userId="98372786-deee-4378-ae7d-2940ae720f10" providerId="ADAL" clId="{03EF7634-A8C0-4AD7-BA5B-77E6CAE4EEA4}" dt="2021-01-22T22:36:50.563" v="11" actId="47"/>
        <pc:sldMkLst>
          <pc:docMk/>
          <pc:sldMk cId="3289417029" sldId="272"/>
        </pc:sldMkLst>
      </pc:sldChg>
      <pc:sldChg chg="del">
        <pc:chgData name="Ortiz-Cedeno, Keyanna" userId="98372786-deee-4378-ae7d-2940ae720f10" providerId="ADAL" clId="{03EF7634-A8C0-4AD7-BA5B-77E6CAE4EEA4}" dt="2021-01-22T22:36:51.198" v="12" actId="47"/>
        <pc:sldMkLst>
          <pc:docMk/>
          <pc:sldMk cId="3056695198" sldId="273"/>
        </pc:sldMkLst>
      </pc:sldChg>
      <pc:sldChg chg="del">
        <pc:chgData name="Ortiz-Cedeno, Keyanna" userId="98372786-deee-4378-ae7d-2940ae720f10" providerId="ADAL" clId="{03EF7634-A8C0-4AD7-BA5B-77E6CAE4EEA4}" dt="2021-01-22T22:36:51.770" v="13" actId="47"/>
        <pc:sldMkLst>
          <pc:docMk/>
          <pc:sldMk cId="1430117316" sldId="274"/>
        </pc:sldMkLst>
      </pc:sldChg>
    </pc:docChg>
  </pc:docChgLst>
  <pc:docChgLst>
    <pc:chgData name="Miller, Benjamin" userId="48f7b7d8-6b3b-4e2a-bfb2-785748463508" providerId="ADAL" clId="{0C927660-D061-4ED1-A55F-1537E5C1C4C2}"/>
    <pc:docChg chg="delSld">
      <pc:chgData name="Miller, Benjamin" userId="48f7b7d8-6b3b-4e2a-bfb2-785748463508" providerId="ADAL" clId="{0C927660-D061-4ED1-A55F-1537E5C1C4C2}" dt="2021-02-18T17:49:49.695" v="0" actId="47"/>
      <pc:docMkLst>
        <pc:docMk/>
      </pc:docMkLst>
      <pc:sldChg chg="del">
        <pc:chgData name="Miller, Benjamin" userId="48f7b7d8-6b3b-4e2a-bfb2-785748463508" providerId="ADAL" clId="{0C927660-D061-4ED1-A55F-1537E5C1C4C2}" dt="2021-02-18T17:49:49.695" v="0" actId="47"/>
        <pc:sldMkLst>
          <pc:docMk/>
          <pc:sldMk cId="96852712" sldId="258"/>
        </pc:sldMkLst>
      </pc:sldChg>
      <pc:sldChg chg="del">
        <pc:chgData name="Miller, Benjamin" userId="48f7b7d8-6b3b-4e2a-bfb2-785748463508" providerId="ADAL" clId="{0C927660-D061-4ED1-A55F-1537E5C1C4C2}" dt="2021-02-18T17:49:49.695" v="0" actId="47"/>
        <pc:sldMkLst>
          <pc:docMk/>
          <pc:sldMk cId="293332170" sldId="264"/>
        </pc:sldMkLst>
      </pc:sldChg>
      <pc:sldChg chg="del">
        <pc:chgData name="Miller, Benjamin" userId="48f7b7d8-6b3b-4e2a-bfb2-785748463508" providerId="ADAL" clId="{0C927660-D061-4ED1-A55F-1537E5C1C4C2}" dt="2021-02-18T17:49:49.695" v="0" actId="47"/>
        <pc:sldMkLst>
          <pc:docMk/>
          <pc:sldMk cId="608153422" sldId="276"/>
        </pc:sldMkLst>
      </pc:sldChg>
      <pc:sldChg chg="del">
        <pc:chgData name="Miller, Benjamin" userId="48f7b7d8-6b3b-4e2a-bfb2-785748463508" providerId="ADAL" clId="{0C927660-D061-4ED1-A55F-1537E5C1C4C2}" dt="2021-02-18T17:49:49.695" v="0" actId="47"/>
        <pc:sldMkLst>
          <pc:docMk/>
          <pc:sldMk cId="2891880499" sldId="277"/>
        </pc:sldMkLst>
      </pc:sldChg>
      <pc:sldChg chg="del">
        <pc:chgData name="Miller, Benjamin" userId="48f7b7d8-6b3b-4e2a-bfb2-785748463508" providerId="ADAL" clId="{0C927660-D061-4ED1-A55F-1537E5C1C4C2}" dt="2021-02-18T17:49:49.695" v="0" actId="47"/>
        <pc:sldMkLst>
          <pc:docMk/>
          <pc:sldMk cId="2671225190" sldId="278"/>
        </pc:sldMkLst>
      </pc:sldChg>
      <pc:sldChg chg="del">
        <pc:chgData name="Miller, Benjamin" userId="48f7b7d8-6b3b-4e2a-bfb2-785748463508" providerId="ADAL" clId="{0C927660-D061-4ED1-A55F-1537E5C1C4C2}" dt="2021-02-18T17:49:49.695" v="0" actId="47"/>
        <pc:sldMkLst>
          <pc:docMk/>
          <pc:sldMk cId="4208774216" sldId="279"/>
        </pc:sldMkLst>
      </pc:sldChg>
      <pc:sldChg chg="del">
        <pc:chgData name="Miller, Benjamin" userId="48f7b7d8-6b3b-4e2a-bfb2-785748463508" providerId="ADAL" clId="{0C927660-D061-4ED1-A55F-1537E5C1C4C2}" dt="2021-02-18T17:49:49.695" v="0" actId="47"/>
        <pc:sldMkLst>
          <pc:docMk/>
          <pc:sldMk cId="302896766" sldId="280"/>
        </pc:sldMkLst>
      </pc:sldChg>
      <pc:sldChg chg="del">
        <pc:chgData name="Miller, Benjamin" userId="48f7b7d8-6b3b-4e2a-bfb2-785748463508" providerId="ADAL" clId="{0C927660-D061-4ED1-A55F-1537E5C1C4C2}" dt="2021-02-18T17:49:49.695" v="0" actId="47"/>
        <pc:sldMkLst>
          <pc:docMk/>
          <pc:sldMk cId="1346180824" sldId="281"/>
        </pc:sldMkLst>
      </pc:sldChg>
    </pc:docChg>
  </pc:docChgLst>
  <pc:docChgLst>
    <pc:chgData name="Miller, Benjamin" userId="48f7b7d8-6b3b-4e2a-bfb2-785748463508" providerId="ADAL" clId="{DC829317-4BFA-47BA-9245-BD9E1C5486FE}"/>
    <pc:docChg chg="undo custSel addSld delSld modSld">
      <pc:chgData name="Miller, Benjamin" userId="48f7b7d8-6b3b-4e2a-bfb2-785748463508" providerId="ADAL" clId="{DC829317-4BFA-47BA-9245-BD9E1C5486FE}" dt="2021-05-13T16:08:56.976" v="709" actId="1592"/>
      <pc:docMkLst>
        <pc:docMk/>
      </pc:docMkLst>
      <pc:sldChg chg="delCm">
        <pc:chgData name="Miller, Benjamin" userId="48f7b7d8-6b3b-4e2a-bfb2-785748463508" providerId="ADAL" clId="{DC829317-4BFA-47BA-9245-BD9E1C5486FE}" dt="2021-05-13T13:40:18.132" v="0" actId="1592"/>
        <pc:sldMkLst>
          <pc:docMk/>
          <pc:sldMk cId="109857222" sldId="256"/>
        </pc:sldMkLst>
      </pc:sldChg>
      <pc:sldChg chg="delCm">
        <pc:chgData name="Miller, Benjamin" userId="48f7b7d8-6b3b-4e2a-bfb2-785748463508" providerId="ADAL" clId="{DC829317-4BFA-47BA-9245-BD9E1C5486FE}" dt="2021-05-13T16:08:56.976" v="709" actId="1592"/>
        <pc:sldMkLst>
          <pc:docMk/>
          <pc:sldMk cId="2054061278" sldId="257"/>
        </pc:sldMkLst>
      </pc:sldChg>
      <pc:sldChg chg="delCm">
        <pc:chgData name="Miller, Benjamin" userId="48f7b7d8-6b3b-4e2a-bfb2-785748463508" providerId="ADAL" clId="{DC829317-4BFA-47BA-9245-BD9E1C5486FE}" dt="2021-05-13T16:08:54.377" v="708" actId="1592"/>
        <pc:sldMkLst>
          <pc:docMk/>
          <pc:sldMk cId="3909825995" sldId="275"/>
        </pc:sldMkLst>
      </pc:sldChg>
      <pc:sldChg chg="addSp delSp modSp add mod chgLayout">
        <pc:chgData name="Miller, Benjamin" userId="48f7b7d8-6b3b-4e2a-bfb2-785748463508" providerId="ADAL" clId="{DC829317-4BFA-47BA-9245-BD9E1C5486FE}" dt="2021-05-13T14:52:47.966" v="604" actId="5793"/>
        <pc:sldMkLst>
          <pc:docMk/>
          <pc:sldMk cId="1975544280" sldId="333"/>
        </pc:sldMkLst>
        <pc:spChg chg="mod ord">
          <ac:chgData name="Miller, Benjamin" userId="48f7b7d8-6b3b-4e2a-bfb2-785748463508" providerId="ADAL" clId="{DC829317-4BFA-47BA-9245-BD9E1C5486FE}" dt="2021-05-13T14:52:46.466" v="603" actId="6264"/>
          <ac:spMkLst>
            <pc:docMk/>
            <pc:sldMk cId="1975544280" sldId="333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DC829317-4BFA-47BA-9245-BD9E1C5486FE}" dt="2021-05-13T14:52:47.966" v="604" actId="5793"/>
          <ac:spMkLst>
            <pc:docMk/>
            <pc:sldMk cId="1975544280" sldId="333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DC829317-4BFA-47BA-9245-BD9E1C5486FE}" dt="2021-05-13T14:52:46.466" v="603" actId="6264"/>
          <ac:spMkLst>
            <pc:docMk/>
            <pc:sldMk cId="1975544280" sldId="333"/>
            <ac:spMk id="4" creationId="{B1E5C0C4-84FE-4D1C-9A20-3275A6E35BDD}"/>
          </ac:spMkLst>
        </pc:spChg>
        <pc:spChg chg="add del mod">
          <ac:chgData name="Miller, Benjamin" userId="48f7b7d8-6b3b-4e2a-bfb2-785748463508" providerId="ADAL" clId="{DC829317-4BFA-47BA-9245-BD9E1C5486FE}" dt="2021-05-13T14:52:46.466" v="603" actId="6264"/>
          <ac:spMkLst>
            <pc:docMk/>
            <pc:sldMk cId="1975544280" sldId="333"/>
            <ac:spMk id="5" creationId="{78DECC71-68B2-4A74-84C0-60113B53FA14}"/>
          </ac:spMkLst>
        </pc:spChg>
      </pc:sldChg>
      <pc:sldChg chg="modSp mod">
        <pc:chgData name="Miller, Benjamin" userId="48f7b7d8-6b3b-4e2a-bfb2-785748463508" providerId="ADAL" clId="{DC829317-4BFA-47BA-9245-BD9E1C5486FE}" dt="2021-05-13T14:42:25.841" v="161" actId="20577"/>
        <pc:sldMkLst>
          <pc:docMk/>
          <pc:sldMk cId="2999209319" sldId="343"/>
        </pc:sldMkLst>
        <pc:spChg chg="mod">
          <ac:chgData name="Miller, Benjamin" userId="48f7b7d8-6b3b-4e2a-bfb2-785748463508" providerId="ADAL" clId="{DC829317-4BFA-47BA-9245-BD9E1C5486FE}" dt="2021-05-13T14:42:25.841" v="161" actId="20577"/>
          <ac:spMkLst>
            <pc:docMk/>
            <pc:sldMk cId="2999209319" sldId="343"/>
            <ac:spMk id="2" creationId="{48DF7952-0E09-4CA6-85DC-4188BDC07D41}"/>
          </ac:spMkLst>
        </pc:spChg>
      </pc:sldChg>
      <pc:sldChg chg="delSp mod">
        <pc:chgData name="Miller, Benjamin" userId="48f7b7d8-6b3b-4e2a-bfb2-785748463508" providerId="ADAL" clId="{DC829317-4BFA-47BA-9245-BD9E1C5486FE}" dt="2021-05-13T16:08:48.944" v="707" actId="478"/>
        <pc:sldMkLst>
          <pc:docMk/>
          <pc:sldMk cId="1916108473" sldId="357"/>
        </pc:sldMkLst>
        <pc:spChg chg="del">
          <ac:chgData name="Miller, Benjamin" userId="48f7b7d8-6b3b-4e2a-bfb2-785748463508" providerId="ADAL" clId="{DC829317-4BFA-47BA-9245-BD9E1C5486FE}" dt="2021-05-13T16:08:48.944" v="707" actId="478"/>
          <ac:spMkLst>
            <pc:docMk/>
            <pc:sldMk cId="1916108473" sldId="357"/>
            <ac:spMk id="6" creationId="{D403637E-4FAB-478F-9F11-D4BDBA525C45}"/>
          </ac:spMkLst>
        </pc:spChg>
      </pc:sldChg>
      <pc:sldChg chg="addSp delSp modSp mod chgLayout">
        <pc:chgData name="Miller, Benjamin" userId="48f7b7d8-6b3b-4e2a-bfb2-785748463508" providerId="ADAL" clId="{DC829317-4BFA-47BA-9245-BD9E1C5486FE}" dt="2021-05-13T14:49:53.959" v="572" actId="20577"/>
        <pc:sldMkLst>
          <pc:docMk/>
          <pc:sldMk cId="3704525870" sldId="359"/>
        </pc:sldMkLst>
        <pc:spChg chg="mod ord">
          <ac:chgData name="Miller, Benjamin" userId="48f7b7d8-6b3b-4e2a-bfb2-785748463508" providerId="ADAL" clId="{DC829317-4BFA-47BA-9245-BD9E1C5486FE}" dt="2021-05-13T14:49:53.959" v="572" actId="20577"/>
          <ac:spMkLst>
            <pc:docMk/>
            <pc:sldMk cId="3704525870" sldId="359"/>
            <ac:spMk id="2" creationId="{58C863FF-06FA-483A-80A0-700CD74BD8DB}"/>
          </ac:spMkLst>
        </pc:spChg>
        <pc:spChg chg="mod ord">
          <ac:chgData name="Miller, Benjamin" userId="48f7b7d8-6b3b-4e2a-bfb2-785748463508" providerId="ADAL" clId="{DC829317-4BFA-47BA-9245-BD9E1C5486FE}" dt="2021-05-13T14:42:17.700" v="158"/>
          <ac:spMkLst>
            <pc:docMk/>
            <pc:sldMk cId="3704525870" sldId="359"/>
            <ac:spMk id="3" creationId="{F1534B07-DB6B-44D2-B736-A9061BF8BF0D}"/>
          </ac:spMkLst>
        </pc:spChg>
        <pc:spChg chg="add del mod">
          <ac:chgData name="Miller, Benjamin" userId="48f7b7d8-6b3b-4e2a-bfb2-785748463508" providerId="ADAL" clId="{DC829317-4BFA-47BA-9245-BD9E1C5486FE}" dt="2021-05-13T14:42:14.864" v="153" actId="6264"/>
          <ac:spMkLst>
            <pc:docMk/>
            <pc:sldMk cId="3704525870" sldId="359"/>
            <ac:spMk id="4" creationId="{C8496FD1-61FB-49AF-A501-5BAF7155E107}"/>
          </ac:spMkLst>
        </pc:spChg>
        <pc:spChg chg="add del mod">
          <ac:chgData name="Miller, Benjamin" userId="48f7b7d8-6b3b-4e2a-bfb2-785748463508" providerId="ADAL" clId="{DC829317-4BFA-47BA-9245-BD9E1C5486FE}" dt="2021-05-13T14:42:14.864" v="153" actId="6264"/>
          <ac:spMkLst>
            <pc:docMk/>
            <pc:sldMk cId="3704525870" sldId="359"/>
            <ac:spMk id="5" creationId="{784A442E-29D7-4728-8E87-8D723248F953}"/>
          </ac:spMkLst>
        </pc:spChg>
      </pc:sldChg>
      <pc:sldChg chg="modSp mod">
        <pc:chgData name="Miller, Benjamin" userId="48f7b7d8-6b3b-4e2a-bfb2-785748463508" providerId="ADAL" clId="{DC829317-4BFA-47BA-9245-BD9E1C5486FE}" dt="2021-05-13T14:50:01.674" v="574" actId="6549"/>
        <pc:sldMkLst>
          <pc:docMk/>
          <pc:sldMk cId="1853523866" sldId="360"/>
        </pc:sldMkLst>
        <pc:spChg chg="mod">
          <ac:chgData name="Miller, Benjamin" userId="48f7b7d8-6b3b-4e2a-bfb2-785748463508" providerId="ADAL" clId="{DC829317-4BFA-47BA-9245-BD9E1C5486FE}" dt="2021-05-13T14:50:01.674" v="574" actId="6549"/>
          <ac:spMkLst>
            <pc:docMk/>
            <pc:sldMk cId="1853523866" sldId="360"/>
            <ac:spMk id="4" creationId="{62F54B06-C0C7-4A9C-A892-2B27C9A28A18}"/>
          </ac:spMkLst>
        </pc:spChg>
      </pc:sldChg>
      <pc:sldChg chg="modSp mod">
        <pc:chgData name="Miller, Benjamin" userId="48f7b7d8-6b3b-4e2a-bfb2-785748463508" providerId="ADAL" clId="{DC829317-4BFA-47BA-9245-BD9E1C5486FE}" dt="2021-05-13T14:58:42.931" v="660" actId="20577"/>
        <pc:sldMkLst>
          <pc:docMk/>
          <pc:sldMk cId="1971568475" sldId="361"/>
        </pc:sldMkLst>
        <pc:spChg chg="mod">
          <ac:chgData name="Miller, Benjamin" userId="48f7b7d8-6b3b-4e2a-bfb2-785748463508" providerId="ADAL" clId="{DC829317-4BFA-47BA-9245-BD9E1C5486FE}" dt="2021-05-13T14:58:42.931" v="660" actId="20577"/>
          <ac:spMkLst>
            <pc:docMk/>
            <pc:sldMk cId="1971568475" sldId="361"/>
            <ac:spMk id="2" creationId="{E6F5EB12-CCAE-44F3-A9B1-E02A4F6B8AE5}"/>
          </ac:spMkLst>
        </pc:spChg>
      </pc:sldChg>
      <pc:sldChg chg="addSp delSp modSp mod chgLayout">
        <pc:chgData name="Miller, Benjamin" userId="48f7b7d8-6b3b-4e2a-bfb2-785748463508" providerId="ADAL" clId="{DC829317-4BFA-47BA-9245-BD9E1C5486FE}" dt="2021-05-13T15:45:01.863" v="661" actId="6264"/>
        <pc:sldMkLst>
          <pc:docMk/>
          <pc:sldMk cId="984027803" sldId="363"/>
        </pc:sldMkLst>
        <pc:spChg chg="mod ord">
          <ac:chgData name="Miller, Benjamin" userId="48f7b7d8-6b3b-4e2a-bfb2-785748463508" providerId="ADAL" clId="{DC829317-4BFA-47BA-9245-BD9E1C5486FE}" dt="2021-05-13T15:45:01.863" v="661" actId="6264"/>
          <ac:spMkLst>
            <pc:docMk/>
            <pc:sldMk cId="984027803" sldId="363"/>
            <ac:spMk id="2" creationId="{2DF5E5A0-0565-4B4F-A3DA-5627C4D563AA}"/>
          </ac:spMkLst>
        </pc:spChg>
        <pc:spChg chg="mod ord">
          <ac:chgData name="Miller, Benjamin" userId="48f7b7d8-6b3b-4e2a-bfb2-785748463508" providerId="ADAL" clId="{DC829317-4BFA-47BA-9245-BD9E1C5486FE}" dt="2021-05-13T15:45:01.863" v="661" actId="6264"/>
          <ac:spMkLst>
            <pc:docMk/>
            <pc:sldMk cId="984027803" sldId="363"/>
            <ac:spMk id="3" creationId="{F4A9BD54-2D02-441D-B282-0500F0B07A90}"/>
          </ac:spMkLst>
        </pc:spChg>
        <pc:spChg chg="add del mod">
          <ac:chgData name="Miller, Benjamin" userId="48f7b7d8-6b3b-4e2a-bfb2-785748463508" providerId="ADAL" clId="{DC829317-4BFA-47BA-9245-BD9E1C5486FE}" dt="2021-05-13T15:45:01.863" v="661" actId="6264"/>
          <ac:spMkLst>
            <pc:docMk/>
            <pc:sldMk cId="984027803" sldId="363"/>
            <ac:spMk id="4" creationId="{F7213C2F-3234-4A87-AF4E-3ECD88C5BCC0}"/>
          </ac:spMkLst>
        </pc:spChg>
        <pc:spChg chg="add del mod">
          <ac:chgData name="Miller, Benjamin" userId="48f7b7d8-6b3b-4e2a-bfb2-785748463508" providerId="ADAL" clId="{DC829317-4BFA-47BA-9245-BD9E1C5486FE}" dt="2021-05-13T15:45:01.863" v="661" actId="6264"/>
          <ac:spMkLst>
            <pc:docMk/>
            <pc:sldMk cId="984027803" sldId="363"/>
            <ac:spMk id="5" creationId="{291F156C-D866-443D-A03B-6CE96E3EF019}"/>
          </ac:spMkLst>
        </pc:spChg>
      </pc:sldChg>
      <pc:sldChg chg="addSp delSp modSp mod chgLayout">
        <pc:chgData name="Miller, Benjamin" userId="48f7b7d8-6b3b-4e2a-bfb2-785748463508" providerId="ADAL" clId="{DC829317-4BFA-47BA-9245-BD9E1C5486FE}" dt="2021-05-13T15:45:05.360" v="662" actId="6264"/>
        <pc:sldMkLst>
          <pc:docMk/>
          <pc:sldMk cId="246494323" sldId="364"/>
        </pc:sldMkLst>
        <pc:spChg chg="mod ord">
          <ac:chgData name="Miller, Benjamin" userId="48f7b7d8-6b3b-4e2a-bfb2-785748463508" providerId="ADAL" clId="{DC829317-4BFA-47BA-9245-BD9E1C5486FE}" dt="2021-05-13T15:45:05.360" v="662" actId="6264"/>
          <ac:spMkLst>
            <pc:docMk/>
            <pc:sldMk cId="246494323" sldId="364"/>
            <ac:spMk id="2" creationId="{CC494872-E412-4242-BFAE-C285DB1F33E5}"/>
          </ac:spMkLst>
        </pc:spChg>
        <pc:spChg chg="mod ord">
          <ac:chgData name="Miller, Benjamin" userId="48f7b7d8-6b3b-4e2a-bfb2-785748463508" providerId="ADAL" clId="{DC829317-4BFA-47BA-9245-BD9E1C5486FE}" dt="2021-05-13T15:45:05.360" v="662" actId="6264"/>
          <ac:spMkLst>
            <pc:docMk/>
            <pc:sldMk cId="246494323" sldId="364"/>
            <ac:spMk id="3" creationId="{4A566763-2263-4243-B24F-8323392E874B}"/>
          </ac:spMkLst>
        </pc:spChg>
        <pc:spChg chg="add del mod">
          <ac:chgData name="Miller, Benjamin" userId="48f7b7d8-6b3b-4e2a-bfb2-785748463508" providerId="ADAL" clId="{DC829317-4BFA-47BA-9245-BD9E1C5486FE}" dt="2021-05-13T15:45:05.360" v="662" actId="6264"/>
          <ac:spMkLst>
            <pc:docMk/>
            <pc:sldMk cId="246494323" sldId="364"/>
            <ac:spMk id="4" creationId="{D329E6E7-15AC-4AF8-8E81-8C6C75ED37F9}"/>
          </ac:spMkLst>
        </pc:spChg>
        <pc:spChg chg="add del mod">
          <ac:chgData name="Miller, Benjamin" userId="48f7b7d8-6b3b-4e2a-bfb2-785748463508" providerId="ADAL" clId="{DC829317-4BFA-47BA-9245-BD9E1C5486FE}" dt="2021-05-13T15:45:05.360" v="662" actId="6264"/>
          <ac:spMkLst>
            <pc:docMk/>
            <pc:sldMk cId="246494323" sldId="364"/>
            <ac:spMk id="5" creationId="{2DAB16F4-5AC9-4E19-8643-E947EDDCA501}"/>
          </ac:spMkLst>
        </pc:spChg>
      </pc:sldChg>
      <pc:sldChg chg="del">
        <pc:chgData name="Miller, Benjamin" userId="48f7b7d8-6b3b-4e2a-bfb2-785748463508" providerId="ADAL" clId="{DC829317-4BFA-47BA-9245-BD9E1C5486FE}" dt="2021-05-13T15:46:13.513" v="663" actId="47"/>
        <pc:sldMkLst>
          <pc:docMk/>
          <pc:sldMk cId="1637294206" sldId="365"/>
        </pc:sldMkLst>
      </pc:sldChg>
      <pc:sldChg chg="del">
        <pc:chgData name="Miller, Benjamin" userId="48f7b7d8-6b3b-4e2a-bfb2-785748463508" providerId="ADAL" clId="{DC829317-4BFA-47BA-9245-BD9E1C5486FE}" dt="2021-05-13T15:46:13.513" v="663" actId="47"/>
        <pc:sldMkLst>
          <pc:docMk/>
          <pc:sldMk cId="2255819794" sldId="366"/>
        </pc:sldMkLst>
      </pc:sldChg>
      <pc:sldChg chg="modSp mod">
        <pc:chgData name="Miller, Benjamin" userId="48f7b7d8-6b3b-4e2a-bfb2-785748463508" providerId="ADAL" clId="{DC829317-4BFA-47BA-9245-BD9E1C5486FE}" dt="2021-05-13T14:58:28.206" v="659" actId="20577"/>
        <pc:sldMkLst>
          <pc:docMk/>
          <pc:sldMk cId="1615497615" sldId="372"/>
        </pc:sldMkLst>
        <pc:spChg chg="mod">
          <ac:chgData name="Miller, Benjamin" userId="48f7b7d8-6b3b-4e2a-bfb2-785748463508" providerId="ADAL" clId="{DC829317-4BFA-47BA-9245-BD9E1C5486FE}" dt="2021-05-13T14:58:28.206" v="659" actId="20577"/>
          <ac:spMkLst>
            <pc:docMk/>
            <pc:sldMk cId="1615497615" sldId="372"/>
            <ac:spMk id="2" creationId="{24BFD003-E204-471C-8ABF-09D6D5E40666}"/>
          </ac:spMkLst>
        </pc:spChg>
      </pc:sldChg>
      <pc:sldChg chg="addSp delSp modSp mod modClrScheme chgLayout">
        <pc:chgData name="Miller, Benjamin" userId="48f7b7d8-6b3b-4e2a-bfb2-785748463508" providerId="ADAL" clId="{DC829317-4BFA-47BA-9245-BD9E1C5486FE}" dt="2021-05-13T14:58:12.580" v="657" actId="20577"/>
        <pc:sldMkLst>
          <pc:docMk/>
          <pc:sldMk cId="1938921966" sldId="375"/>
        </pc:sldMkLst>
        <pc:spChg chg="add mod ord">
          <ac:chgData name="Miller, Benjamin" userId="48f7b7d8-6b3b-4e2a-bfb2-785748463508" providerId="ADAL" clId="{DC829317-4BFA-47BA-9245-BD9E1C5486FE}" dt="2021-05-13T14:58:12.580" v="657" actId="20577"/>
          <ac:spMkLst>
            <pc:docMk/>
            <pc:sldMk cId="1938921966" sldId="375"/>
            <ac:spMk id="2" creationId="{944BCFCF-12BC-42E5-B98D-751004F7D0E1}"/>
          </ac:spMkLst>
        </pc:spChg>
        <pc:spChg chg="del mod">
          <ac:chgData name="Miller, Benjamin" userId="48f7b7d8-6b3b-4e2a-bfb2-785748463508" providerId="ADAL" clId="{DC829317-4BFA-47BA-9245-BD9E1C5486FE}" dt="2021-05-13T14:58:04.285" v="653" actId="700"/>
          <ac:spMkLst>
            <pc:docMk/>
            <pc:sldMk cId="1938921966" sldId="375"/>
            <ac:spMk id="3" creationId="{15247650-F6FA-4F85-A742-076B7E81D3F2}"/>
          </ac:spMkLst>
        </pc:spChg>
        <pc:spChg chg="del mod ord">
          <ac:chgData name="Miller, Benjamin" userId="48f7b7d8-6b3b-4e2a-bfb2-785748463508" providerId="ADAL" clId="{DC829317-4BFA-47BA-9245-BD9E1C5486FE}" dt="2021-05-13T14:58:04.285" v="653" actId="700"/>
          <ac:spMkLst>
            <pc:docMk/>
            <pc:sldMk cId="1938921966" sldId="375"/>
            <ac:spMk id="5" creationId="{A4DCD3F6-95C7-4506-A46D-DC05651ADBA1}"/>
          </ac:spMkLst>
        </pc:spChg>
      </pc:sldChg>
      <pc:sldChg chg="modSp mod">
        <pc:chgData name="Miller, Benjamin" userId="48f7b7d8-6b3b-4e2a-bfb2-785748463508" providerId="ADAL" clId="{DC829317-4BFA-47BA-9245-BD9E1C5486FE}" dt="2021-05-13T13:43:39.475" v="146" actId="20577"/>
        <pc:sldMkLst>
          <pc:docMk/>
          <pc:sldMk cId="440513298" sldId="376"/>
        </pc:sldMkLst>
        <pc:spChg chg="mod">
          <ac:chgData name="Miller, Benjamin" userId="48f7b7d8-6b3b-4e2a-bfb2-785748463508" providerId="ADAL" clId="{DC829317-4BFA-47BA-9245-BD9E1C5486FE}" dt="2021-05-13T13:43:39.475" v="146" actId="20577"/>
          <ac:spMkLst>
            <pc:docMk/>
            <pc:sldMk cId="440513298" sldId="376"/>
            <ac:spMk id="3" creationId="{FDB5E0E1-191A-463D-85A2-6204EAE4931B}"/>
          </ac:spMkLst>
        </pc:spChg>
      </pc:sldChg>
      <pc:sldChg chg="modSp mod">
        <pc:chgData name="Miller, Benjamin" userId="48f7b7d8-6b3b-4e2a-bfb2-785748463508" providerId="ADAL" clId="{DC829317-4BFA-47BA-9245-BD9E1C5486FE}" dt="2021-05-13T14:57:47.878" v="651" actId="20577"/>
        <pc:sldMkLst>
          <pc:docMk/>
          <pc:sldMk cId="3652640835" sldId="380"/>
        </pc:sldMkLst>
        <pc:spChg chg="mod">
          <ac:chgData name="Miller, Benjamin" userId="48f7b7d8-6b3b-4e2a-bfb2-785748463508" providerId="ADAL" clId="{DC829317-4BFA-47BA-9245-BD9E1C5486FE}" dt="2021-05-13T14:57:47.878" v="651" actId="20577"/>
          <ac:spMkLst>
            <pc:docMk/>
            <pc:sldMk cId="3652640835" sldId="380"/>
            <ac:spMk id="2" creationId="{832CC916-1EFC-4473-8E77-BE0F8BB68761}"/>
          </ac:spMkLst>
        </pc:spChg>
      </pc:sldChg>
      <pc:sldChg chg="addSp delSp modSp new mod chgLayout">
        <pc:chgData name="Miller, Benjamin" userId="48f7b7d8-6b3b-4e2a-bfb2-785748463508" providerId="ADAL" clId="{DC829317-4BFA-47BA-9245-BD9E1C5486FE}" dt="2021-05-13T14:43:13.773" v="203" actId="5793"/>
        <pc:sldMkLst>
          <pc:docMk/>
          <pc:sldMk cId="2183448518" sldId="412"/>
        </pc:sldMkLst>
        <pc:spChg chg="mod ord">
          <ac:chgData name="Miller, Benjamin" userId="48f7b7d8-6b3b-4e2a-bfb2-785748463508" providerId="ADAL" clId="{DC829317-4BFA-47BA-9245-BD9E1C5486FE}" dt="2021-05-13T14:43:09.798" v="202" actId="6264"/>
          <ac:spMkLst>
            <pc:docMk/>
            <pc:sldMk cId="2183448518" sldId="412"/>
            <ac:spMk id="2" creationId="{CD7953C7-8DE0-4F6A-9B22-5C24F9BAFA6C}"/>
          </ac:spMkLst>
        </pc:spChg>
        <pc:spChg chg="mod ord">
          <ac:chgData name="Miller, Benjamin" userId="48f7b7d8-6b3b-4e2a-bfb2-785748463508" providerId="ADAL" clId="{DC829317-4BFA-47BA-9245-BD9E1C5486FE}" dt="2021-05-13T14:43:13.773" v="203" actId="5793"/>
          <ac:spMkLst>
            <pc:docMk/>
            <pc:sldMk cId="2183448518" sldId="412"/>
            <ac:spMk id="3" creationId="{D88D3D94-449F-406A-A239-6B0DD5E23C3A}"/>
          </ac:spMkLst>
        </pc:spChg>
        <pc:spChg chg="add del mod">
          <ac:chgData name="Miller, Benjamin" userId="48f7b7d8-6b3b-4e2a-bfb2-785748463508" providerId="ADAL" clId="{DC829317-4BFA-47BA-9245-BD9E1C5486FE}" dt="2021-05-13T14:43:09.798" v="202" actId="6264"/>
          <ac:spMkLst>
            <pc:docMk/>
            <pc:sldMk cId="2183448518" sldId="412"/>
            <ac:spMk id="4" creationId="{872A934C-4A79-44CF-8D27-3306F758AA5B}"/>
          </ac:spMkLst>
        </pc:spChg>
        <pc:spChg chg="add del mod">
          <ac:chgData name="Miller, Benjamin" userId="48f7b7d8-6b3b-4e2a-bfb2-785748463508" providerId="ADAL" clId="{DC829317-4BFA-47BA-9245-BD9E1C5486FE}" dt="2021-05-13T14:43:09.798" v="202" actId="6264"/>
          <ac:spMkLst>
            <pc:docMk/>
            <pc:sldMk cId="2183448518" sldId="412"/>
            <ac:spMk id="5" creationId="{D230BE37-87CC-4ED4-AEE9-148116108CEE}"/>
          </ac:spMkLst>
        </pc:spChg>
      </pc:sldChg>
      <pc:sldChg chg="addSp delSp modSp add mod chgLayout">
        <pc:chgData name="Miller, Benjamin" userId="48f7b7d8-6b3b-4e2a-bfb2-785748463508" providerId="ADAL" clId="{DC829317-4BFA-47BA-9245-BD9E1C5486FE}" dt="2021-05-13T14:49:18.324" v="571" actId="20577"/>
        <pc:sldMkLst>
          <pc:docMk/>
          <pc:sldMk cId="2291619734" sldId="413"/>
        </pc:sldMkLst>
        <pc:spChg chg="mod ord">
          <ac:chgData name="Miller, Benjamin" userId="48f7b7d8-6b3b-4e2a-bfb2-785748463508" providerId="ADAL" clId="{DC829317-4BFA-47BA-9245-BD9E1C5486FE}" dt="2021-05-13T14:48:32.286" v="435" actId="6264"/>
          <ac:spMkLst>
            <pc:docMk/>
            <pc:sldMk cId="2291619734" sldId="413"/>
            <ac:spMk id="2" creationId="{CD7953C7-8DE0-4F6A-9B22-5C24F9BAFA6C}"/>
          </ac:spMkLst>
        </pc:spChg>
        <pc:spChg chg="mod ord">
          <ac:chgData name="Miller, Benjamin" userId="48f7b7d8-6b3b-4e2a-bfb2-785748463508" providerId="ADAL" clId="{DC829317-4BFA-47BA-9245-BD9E1C5486FE}" dt="2021-05-13T14:49:18.324" v="571" actId="20577"/>
          <ac:spMkLst>
            <pc:docMk/>
            <pc:sldMk cId="2291619734" sldId="413"/>
            <ac:spMk id="3" creationId="{D88D3D94-449F-406A-A239-6B0DD5E23C3A}"/>
          </ac:spMkLst>
        </pc:spChg>
        <pc:spChg chg="add del mod">
          <ac:chgData name="Miller, Benjamin" userId="48f7b7d8-6b3b-4e2a-bfb2-785748463508" providerId="ADAL" clId="{DC829317-4BFA-47BA-9245-BD9E1C5486FE}" dt="2021-05-13T14:43:24.049" v="205" actId="6264"/>
          <ac:spMkLst>
            <pc:docMk/>
            <pc:sldMk cId="2291619734" sldId="413"/>
            <ac:spMk id="4" creationId="{34E3E010-AF59-484E-8248-8A99B50C6676}"/>
          </ac:spMkLst>
        </pc:spChg>
        <pc:spChg chg="add del mod">
          <ac:chgData name="Miller, Benjamin" userId="48f7b7d8-6b3b-4e2a-bfb2-785748463508" providerId="ADAL" clId="{DC829317-4BFA-47BA-9245-BD9E1C5486FE}" dt="2021-05-13T14:43:24.049" v="205" actId="6264"/>
          <ac:spMkLst>
            <pc:docMk/>
            <pc:sldMk cId="2291619734" sldId="413"/>
            <ac:spMk id="5" creationId="{913A4AC9-96FF-49EB-AE1C-2AC5CBF811FA}"/>
          </ac:spMkLst>
        </pc:spChg>
        <pc:spChg chg="add del mod">
          <ac:chgData name="Miller, Benjamin" userId="48f7b7d8-6b3b-4e2a-bfb2-785748463508" providerId="ADAL" clId="{DC829317-4BFA-47BA-9245-BD9E1C5486FE}" dt="2021-05-13T14:45:32.185" v="332" actId="6264"/>
          <ac:spMkLst>
            <pc:docMk/>
            <pc:sldMk cId="2291619734" sldId="413"/>
            <ac:spMk id="6" creationId="{FA3AAFE3-FE6B-4D3C-9332-007A7D2AC2C6}"/>
          </ac:spMkLst>
        </pc:spChg>
        <pc:spChg chg="add del mod">
          <ac:chgData name="Miller, Benjamin" userId="48f7b7d8-6b3b-4e2a-bfb2-785748463508" providerId="ADAL" clId="{DC829317-4BFA-47BA-9245-BD9E1C5486FE}" dt="2021-05-13T14:45:32.185" v="332" actId="6264"/>
          <ac:spMkLst>
            <pc:docMk/>
            <pc:sldMk cId="2291619734" sldId="413"/>
            <ac:spMk id="7" creationId="{1CB7E671-7444-4BD3-955B-E097C469D3DC}"/>
          </ac:spMkLst>
        </pc:spChg>
        <pc:spChg chg="add del mod">
          <ac:chgData name="Miller, Benjamin" userId="48f7b7d8-6b3b-4e2a-bfb2-785748463508" providerId="ADAL" clId="{DC829317-4BFA-47BA-9245-BD9E1C5486FE}" dt="2021-05-13T14:48:32.286" v="435" actId="6264"/>
          <ac:spMkLst>
            <pc:docMk/>
            <pc:sldMk cId="2291619734" sldId="413"/>
            <ac:spMk id="8" creationId="{1446573D-6A0C-4FA9-A615-8F61962F8E3A}"/>
          </ac:spMkLst>
        </pc:spChg>
        <pc:spChg chg="add del mod">
          <ac:chgData name="Miller, Benjamin" userId="48f7b7d8-6b3b-4e2a-bfb2-785748463508" providerId="ADAL" clId="{DC829317-4BFA-47BA-9245-BD9E1C5486FE}" dt="2021-05-13T14:48:32.286" v="435" actId="6264"/>
          <ac:spMkLst>
            <pc:docMk/>
            <pc:sldMk cId="2291619734" sldId="413"/>
            <ac:spMk id="9" creationId="{140E4163-41B6-487A-BE2F-D36914DBD608}"/>
          </ac:spMkLst>
        </pc:spChg>
      </pc:sldChg>
      <pc:sldChg chg="add">
        <pc:chgData name="Miller, Benjamin" userId="48f7b7d8-6b3b-4e2a-bfb2-785748463508" providerId="ADAL" clId="{DC829317-4BFA-47BA-9245-BD9E1C5486FE}" dt="2021-05-13T14:55:31.873" v="633"/>
        <pc:sldMkLst>
          <pc:docMk/>
          <pc:sldMk cId="2259705186" sldId="414"/>
        </pc:sldMkLst>
      </pc:sldChg>
      <pc:sldChg chg="addSp delSp modSp add del mod chgLayout">
        <pc:chgData name="Miller, Benjamin" userId="48f7b7d8-6b3b-4e2a-bfb2-785748463508" providerId="ADAL" clId="{DC829317-4BFA-47BA-9245-BD9E1C5486FE}" dt="2021-05-13T14:55:21.661" v="632" actId="2696"/>
        <pc:sldMkLst>
          <pc:docMk/>
          <pc:sldMk cId="3224914170" sldId="414"/>
        </pc:sldMkLst>
        <pc:spChg chg="mod ord">
          <ac:chgData name="Miller, Benjamin" userId="48f7b7d8-6b3b-4e2a-bfb2-785748463508" providerId="ADAL" clId="{DC829317-4BFA-47BA-9245-BD9E1C5486FE}" dt="2021-05-13T14:52:52.424" v="606" actId="6264"/>
          <ac:spMkLst>
            <pc:docMk/>
            <pc:sldMk cId="3224914170" sldId="414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DC829317-4BFA-47BA-9245-BD9E1C5486FE}" dt="2021-05-13T14:52:53.327" v="607" actId="5793"/>
          <ac:spMkLst>
            <pc:docMk/>
            <pc:sldMk cId="3224914170" sldId="414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DC829317-4BFA-47BA-9245-BD9E1C5486FE}" dt="2021-05-13T14:52:52.424" v="606" actId="6264"/>
          <ac:spMkLst>
            <pc:docMk/>
            <pc:sldMk cId="3224914170" sldId="414"/>
            <ac:spMk id="4" creationId="{17B50790-BAB8-41A0-ADE0-3F539A0D081B}"/>
          </ac:spMkLst>
        </pc:spChg>
        <pc:spChg chg="add del mod">
          <ac:chgData name="Miller, Benjamin" userId="48f7b7d8-6b3b-4e2a-bfb2-785748463508" providerId="ADAL" clId="{DC829317-4BFA-47BA-9245-BD9E1C5486FE}" dt="2021-05-13T14:52:52.424" v="606" actId="6264"/>
          <ac:spMkLst>
            <pc:docMk/>
            <pc:sldMk cId="3224914170" sldId="414"/>
            <ac:spMk id="5" creationId="{36C29B56-65F8-4084-94A6-847A8A525672}"/>
          </ac:spMkLst>
        </pc:spChg>
      </pc:sldChg>
      <pc:sldChg chg="add del">
        <pc:chgData name="Miller, Benjamin" userId="48f7b7d8-6b3b-4e2a-bfb2-785748463508" providerId="ADAL" clId="{DC829317-4BFA-47BA-9245-BD9E1C5486FE}" dt="2021-05-13T14:56:50.491" v="642" actId="2696"/>
        <pc:sldMkLst>
          <pc:docMk/>
          <pc:sldMk cId="567648109" sldId="415"/>
        </pc:sldMkLst>
      </pc:sldChg>
      <pc:sldChg chg="add del">
        <pc:chgData name="Miller, Benjamin" userId="48f7b7d8-6b3b-4e2a-bfb2-785748463508" providerId="ADAL" clId="{DC829317-4BFA-47BA-9245-BD9E1C5486FE}" dt="2021-05-13T14:57:07.554" v="646" actId="2696"/>
        <pc:sldMkLst>
          <pc:docMk/>
          <pc:sldMk cId="2025983746" sldId="415"/>
        </pc:sldMkLst>
      </pc:sldChg>
      <pc:sldChg chg="add del">
        <pc:chgData name="Miller, Benjamin" userId="48f7b7d8-6b3b-4e2a-bfb2-785748463508" providerId="ADAL" clId="{DC829317-4BFA-47BA-9245-BD9E1C5486FE}" dt="2021-05-13T14:56:34.746" v="640" actId="2696"/>
        <pc:sldMkLst>
          <pc:docMk/>
          <pc:sldMk cId="2484511221" sldId="415"/>
        </pc:sldMkLst>
      </pc:sldChg>
      <pc:sldChg chg="addSp delSp modSp add del mod chgLayout">
        <pc:chgData name="Miller, Benjamin" userId="48f7b7d8-6b3b-4e2a-bfb2-785748463508" providerId="ADAL" clId="{DC829317-4BFA-47BA-9245-BD9E1C5486FE}" dt="2021-05-13T14:55:21.661" v="632" actId="2696"/>
        <pc:sldMkLst>
          <pc:docMk/>
          <pc:sldMk cId="3073565186" sldId="415"/>
        </pc:sldMkLst>
        <pc:spChg chg="mod ord">
          <ac:chgData name="Miller, Benjamin" userId="48f7b7d8-6b3b-4e2a-bfb2-785748463508" providerId="ADAL" clId="{DC829317-4BFA-47BA-9245-BD9E1C5486FE}" dt="2021-05-13T14:54:43.687" v="627" actId="6264"/>
          <ac:spMkLst>
            <pc:docMk/>
            <pc:sldMk cId="3073565186" sldId="415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DC829317-4BFA-47BA-9245-BD9E1C5486FE}" dt="2021-05-13T14:54:44.555" v="628" actId="5793"/>
          <ac:spMkLst>
            <pc:docMk/>
            <pc:sldMk cId="3073565186" sldId="415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DC829317-4BFA-47BA-9245-BD9E1C5486FE}" dt="2021-05-13T14:54:43.687" v="627" actId="6264"/>
          <ac:spMkLst>
            <pc:docMk/>
            <pc:sldMk cId="3073565186" sldId="415"/>
            <ac:spMk id="4" creationId="{8F904A00-75B5-4383-B6B6-436920F6A92D}"/>
          </ac:spMkLst>
        </pc:spChg>
        <pc:spChg chg="add del mod">
          <ac:chgData name="Miller, Benjamin" userId="48f7b7d8-6b3b-4e2a-bfb2-785748463508" providerId="ADAL" clId="{DC829317-4BFA-47BA-9245-BD9E1C5486FE}" dt="2021-05-13T14:54:43.687" v="627" actId="6264"/>
          <ac:spMkLst>
            <pc:docMk/>
            <pc:sldMk cId="3073565186" sldId="415"/>
            <ac:spMk id="5" creationId="{DB9BD8C3-137D-483E-BA16-D75AC880DED1}"/>
          </ac:spMkLst>
        </pc:spChg>
      </pc:sldChg>
      <pc:sldChg chg="add del">
        <pc:chgData name="Miller, Benjamin" userId="48f7b7d8-6b3b-4e2a-bfb2-785748463508" providerId="ADAL" clId="{DC829317-4BFA-47BA-9245-BD9E1C5486FE}" dt="2021-05-13T14:55:52.495" v="636" actId="2696"/>
        <pc:sldMkLst>
          <pc:docMk/>
          <pc:sldMk cId="3105895787" sldId="415"/>
        </pc:sldMkLst>
      </pc:sldChg>
      <pc:sldChg chg="add">
        <pc:chgData name="Miller, Benjamin" userId="48f7b7d8-6b3b-4e2a-bfb2-785748463508" providerId="ADAL" clId="{DC829317-4BFA-47BA-9245-BD9E1C5486FE}" dt="2021-05-13T14:57:10.233" v="647"/>
        <pc:sldMkLst>
          <pc:docMk/>
          <pc:sldMk cId="3430859947" sldId="415"/>
        </pc:sldMkLst>
      </pc:sldChg>
      <pc:sldChg chg="add del">
        <pc:chgData name="Miller, Benjamin" userId="48f7b7d8-6b3b-4e2a-bfb2-785748463508" providerId="ADAL" clId="{DC829317-4BFA-47BA-9245-BD9E1C5486FE}" dt="2021-05-13T14:56:56.933" v="644" actId="2696"/>
        <pc:sldMkLst>
          <pc:docMk/>
          <pc:sldMk cId="3808625375" sldId="415"/>
        </pc:sldMkLst>
      </pc:sldChg>
      <pc:sldChg chg="add del">
        <pc:chgData name="Miller, Benjamin" userId="48f7b7d8-6b3b-4e2a-bfb2-785748463508" providerId="ADAL" clId="{DC829317-4BFA-47BA-9245-BD9E1C5486FE}" dt="2021-05-13T14:55:39.144" v="634" actId="2696"/>
        <pc:sldMkLst>
          <pc:docMk/>
          <pc:sldMk cId="3901280323" sldId="415"/>
        </pc:sldMkLst>
      </pc:sldChg>
      <pc:sldChg chg="add del">
        <pc:chgData name="Miller, Benjamin" userId="48f7b7d8-6b3b-4e2a-bfb2-785748463508" providerId="ADAL" clId="{DC829317-4BFA-47BA-9245-BD9E1C5486FE}" dt="2021-05-13T14:56:26.114" v="638" actId="2696"/>
        <pc:sldMkLst>
          <pc:docMk/>
          <pc:sldMk cId="4163868842" sldId="415"/>
        </pc:sldMkLst>
      </pc:sldChg>
      <pc:sldChg chg="addSp delSp modSp add del mod chgLayout">
        <pc:chgData name="Miller, Benjamin" userId="48f7b7d8-6b3b-4e2a-bfb2-785748463508" providerId="ADAL" clId="{DC829317-4BFA-47BA-9245-BD9E1C5486FE}" dt="2021-05-13T14:55:21.661" v="632" actId="2696"/>
        <pc:sldMkLst>
          <pc:docMk/>
          <pc:sldMk cId="418346676" sldId="416"/>
        </pc:sldMkLst>
        <pc:spChg chg="mod ord">
          <ac:chgData name="Miller, Benjamin" userId="48f7b7d8-6b3b-4e2a-bfb2-785748463508" providerId="ADAL" clId="{DC829317-4BFA-47BA-9245-BD9E1C5486FE}" dt="2021-05-13T14:54:50.601" v="630" actId="6264"/>
          <ac:spMkLst>
            <pc:docMk/>
            <pc:sldMk cId="418346676" sldId="416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DC829317-4BFA-47BA-9245-BD9E1C5486FE}" dt="2021-05-13T14:54:51.603" v="631" actId="5793"/>
          <ac:spMkLst>
            <pc:docMk/>
            <pc:sldMk cId="418346676" sldId="416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DC829317-4BFA-47BA-9245-BD9E1C5486FE}" dt="2021-05-13T14:54:50.601" v="630" actId="6264"/>
          <ac:spMkLst>
            <pc:docMk/>
            <pc:sldMk cId="418346676" sldId="416"/>
            <ac:spMk id="4" creationId="{EA3F6CB1-155A-462E-9CB0-2D5742ACFA03}"/>
          </ac:spMkLst>
        </pc:spChg>
        <pc:spChg chg="add del mod">
          <ac:chgData name="Miller, Benjamin" userId="48f7b7d8-6b3b-4e2a-bfb2-785748463508" providerId="ADAL" clId="{DC829317-4BFA-47BA-9245-BD9E1C5486FE}" dt="2021-05-13T14:54:50.601" v="630" actId="6264"/>
          <ac:spMkLst>
            <pc:docMk/>
            <pc:sldMk cId="418346676" sldId="416"/>
            <ac:spMk id="5" creationId="{ED996FEF-6D6B-49E1-A871-1F7E474D2931}"/>
          </ac:spMkLst>
        </pc:spChg>
      </pc:sldChg>
      <pc:sldChg chg="add del">
        <pc:chgData name="Miller, Benjamin" userId="48f7b7d8-6b3b-4e2a-bfb2-785748463508" providerId="ADAL" clId="{DC829317-4BFA-47BA-9245-BD9E1C5486FE}" dt="2021-05-13T14:57:07.554" v="646" actId="2696"/>
        <pc:sldMkLst>
          <pc:docMk/>
          <pc:sldMk cId="1480043585" sldId="416"/>
        </pc:sldMkLst>
      </pc:sldChg>
      <pc:sldChg chg="add del">
        <pc:chgData name="Miller, Benjamin" userId="48f7b7d8-6b3b-4e2a-bfb2-785748463508" providerId="ADAL" clId="{DC829317-4BFA-47BA-9245-BD9E1C5486FE}" dt="2021-05-13T14:56:26.114" v="638" actId="2696"/>
        <pc:sldMkLst>
          <pc:docMk/>
          <pc:sldMk cId="1716583342" sldId="416"/>
        </pc:sldMkLst>
      </pc:sldChg>
      <pc:sldChg chg="add del">
        <pc:chgData name="Miller, Benjamin" userId="48f7b7d8-6b3b-4e2a-bfb2-785748463508" providerId="ADAL" clId="{DC829317-4BFA-47BA-9245-BD9E1C5486FE}" dt="2021-05-13T14:55:52.495" v="636" actId="2696"/>
        <pc:sldMkLst>
          <pc:docMk/>
          <pc:sldMk cId="2277572348" sldId="416"/>
        </pc:sldMkLst>
      </pc:sldChg>
      <pc:sldChg chg="add del">
        <pc:chgData name="Miller, Benjamin" userId="48f7b7d8-6b3b-4e2a-bfb2-785748463508" providerId="ADAL" clId="{DC829317-4BFA-47BA-9245-BD9E1C5486FE}" dt="2021-05-13T14:56:34.746" v="640" actId="2696"/>
        <pc:sldMkLst>
          <pc:docMk/>
          <pc:sldMk cId="2744465286" sldId="416"/>
        </pc:sldMkLst>
      </pc:sldChg>
      <pc:sldChg chg="add del">
        <pc:chgData name="Miller, Benjamin" userId="48f7b7d8-6b3b-4e2a-bfb2-785748463508" providerId="ADAL" clId="{DC829317-4BFA-47BA-9245-BD9E1C5486FE}" dt="2021-05-13T14:57:11.922" v="648" actId="2696"/>
        <pc:sldMkLst>
          <pc:docMk/>
          <pc:sldMk cId="2788904627" sldId="416"/>
        </pc:sldMkLst>
      </pc:sldChg>
      <pc:sldChg chg="add del">
        <pc:chgData name="Miller, Benjamin" userId="48f7b7d8-6b3b-4e2a-bfb2-785748463508" providerId="ADAL" clId="{DC829317-4BFA-47BA-9245-BD9E1C5486FE}" dt="2021-05-13T14:56:56.933" v="644" actId="2696"/>
        <pc:sldMkLst>
          <pc:docMk/>
          <pc:sldMk cId="2823038796" sldId="416"/>
        </pc:sldMkLst>
      </pc:sldChg>
      <pc:sldChg chg="add">
        <pc:chgData name="Miller, Benjamin" userId="48f7b7d8-6b3b-4e2a-bfb2-785748463508" providerId="ADAL" clId="{DC829317-4BFA-47BA-9245-BD9E1C5486FE}" dt="2021-05-13T14:57:17.060" v="649"/>
        <pc:sldMkLst>
          <pc:docMk/>
          <pc:sldMk cId="3224039633" sldId="416"/>
        </pc:sldMkLst>
      </pc:sldChg>
      <pc:sldChg chg="add del">
        <pc:chgData name="Miller, Benjamin" userId="48f7b7d8-6b3b-4e2a-bfb2-785748463508" providerId="ADAL" clId="{DC829317-4BFA-47BA-9245-BD9E1C5486FE}" dt="2021-05-13T14:55:39.144" v="634" actId="2696"/>
        <pc:sldMkLst>
          <pc:docMk/>
          <pc:sldMk cId="3483954121" sldId="416"/>
        </pc:sldMkLst>
      </pc:sldChg>
      <pc:sldChg chg="add del">
        <pc:chgData name="Miller, Benjamin" userId="48f7b7d8-6b3b-4e2a-bfb2-785748463508" providerId="ADAL" clId="{DC829317-4BFA-47BA-9245-BD9E1C5486FE}" dt="2021-05-13T14:56:50.491" v="642" actId="2696"/>
        <pc:sldMkLst>
          <pc:docMk/>
          <pc:sldMk cId="3545567932" sldId="416"/>
        </pc:sldMkLst>
      </pc:sldChg>
      <pc:sldChg chg="add del">
        <pc:chgData name="Miller, Benjamin" userId="48f7b7d8-6b3b-4e2a-bfb2-785748463508" providerId="ADAL" clId="{DC829317-4BFA-47BA-9245-BD9E1C5486FE}" dt="2021-05-13T14:56:34.746" v="640" actId="2696"/>
        <pc:sldMkLst>
          <pc:docMk/>
          <pc:sldMk cId="199329363" sldId="417"/>
        </pc:sldMkLst>
      </pc:sldChg>
      <pc:sldChg chg="add del">
        <pc:chgData name="Miller, Benjamin" userId="48f7b7d8-6b3b-4e2a-bfb2-785748463508" providerId="ADAL" clId="{DC829317-4BFA-47BA-9245-BD9E1C5486FE}" dt="2021-05-13T14:56:50.491" v="642" actId="2696"/>
        <pc:sldMkLst>
          <pc:docMk/>
          <pc:sldMk cId="427480424" sldId="417"/>
        </pc:sldMkLst>
      </pc:sldChg>
      <pc:sldChg chg="add">
        <pc:chgData name="Miller, Benjamin" userId="48f7b7d8-6b3b-4e2a-bfb2-785748463508" providerId="ADAL" clId="{DC829317-4BFA-47BA-9245-BD9E1C5486FE}" dt="2021-05-13T14:56:53.680" v="643"/>
        <pc:sldMkLst>
          <pc:docMk/>
          <pc:sldMk cId="1699921906" sldId="417"/>
        </pc:sldMkLst>
      </pc:sldChg>
      <pc:sldChg chg="add del">
        <pc:chgData name="Miller, Benjamin" userId="48f7b7d8-6b3b-4e2a-bfb2-785748463508" providerId="ADAL" clId="{DC829317-4BFA-47BA-9245-BD9E1C5486FE}" dt="2021-05-13T14:56:26.114" v="638" actId="2696"/>
        <pc:sldMkLst>
          <pc:docMk/>
          <pc:sldMk cId="3685206420" sldId="417"/>
        </pc:sldMkLst>
      </pc:sldChg>
      <pc:sldChg chg="add del">
        <pc:chgData name="Miller, Benjamin" userId="48f7b7d8-6b3b-4e2a-bfb2-785748463508" providerId="ADAL" clId="{DC829317-4BFA-47BA-9245-BD9E1C5486FE}" dt="2021-05-13T14:55:52.495" v="636" actId="2696"/>
        <pc:sldMkLst>
          <pc:docMk/>
          <pc:sldMk cId="3877319742" sldId="417"/>
        </pc:sldMkLst>
      </pc:sldChg>
      <pc:sldChg chg="add del">
        <pc:chgData name="Miller, Benjamin" userId="48f7b7d8-6b3b-4e2a-bfb2-785748463508" providerId="ADAL" clId="{DC829317-4BFA-47BA-9245-BD9E1C5486FE}" dt="2021-05-13T14:55:39.144" v="634" actId="2696"/>
        <pc:sldMkLst>
          <pc:docMk/>
          <pc:sldMk cId="4174973572" sldId="417"/>
        </pc:sldMkLst>
      </pc:sldChg>
      <pc:sldChg chg="addSp delSp modSp add del mod chgLayout">
        <pc:chgData name="Miller, Benjamin" userId="48f7b7d8-6b3b-4e2a-bfb2-785748463508" providerId="ADAL" clId="{DC829317-4BFA-47BA-9245-BD9E1C5486FE}" dt="2021-05-13T14:55:21.661" v="632" actId="2696"/>
        <pc:sldMkLst>
          <pc:docMk/>
          <pc:sldMk cId="4197933871" sldId="417"/>
        </pc:sldMkLst>
        <pc:spChg chg="mod ord">
          <ac:chgData name="Miller, Benjamin" userId="48f7b7d8-6b3b-4e2a-bfb2-785748463508" providerId="ADAL" clId="{DC829317-4BFA-47BA-9245-BD9E1C5486FE}" dt="2021-05-13T14:54:21.100" v="621" actId="6264"/>
          <ac:spMkLst>
            <pc:docMk/>
            <pc:sldMk cId="4197933871" sldId="417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DC829317-4BFA-47BA-9245-BD9E1C5486FE}" dt="2021-05-13T14:54:22.558" v="622" actId="5793"/>
          <ac:spMkLst>
            <pc:docMk/>
            <pc:sldMk cId="4197933871" sldId="417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DC829317-4BFA-47BA-9245-BD9E1C5486FE}" dt="2021-05-13T14:54:21.100" v="621" actId="6264"/>
          <ac:spMkLst>
            <pc:docMk/>
            <pc:sldMk cId="4197933871" sldId="417"/>
            <ac:spMk id="4" creationId="{F9D47805-B7A8-4606-83EE-578A6C306D67}"/>
          </ac:spMkLst>
        </pc:spChg>
        <pc:spChg chg="add del mod">
          <ac:chgData name="Miller, Benjamin" userId="48f7b7d8-6b3b-4e2a-bfb2-785748463508" providerId="ADAL" clId="{DC829317-4BFA-47BA-9245-BD9E1C5486FE}" dt="2021-05-13T14:54:21.100" v="621" actId="6264"/>
          <ac:spMkLst>
            <pc:docMk/>
            <pc:sldMk cId="4197933871" sldId="417"/>
            <ac:spMk id="5" creationId="{900FAC25-96AF-4835-9D94-05AE74AD0446}"/>
          </ac:spMkLst>
        </pc:spChg>
      </pc:sldChg>
      <pc:sldChg chg="add del">
        <pc:chgData name="Miller, Benjamin" userId="48f7b7d8-6b3b-4e2a-bfb2-785748463508" providerId="ADAL" clId="{DC829317-4BFA-47BA-9245-BD9E1C5486FE}" dt="2021-05-13T14:55:39.144" v="634" actId="2696"/>
        <pc:sldMkLst>
          <pc:docMk/>
          <pc:sldMk cId="1701511804" sldId="418"/>
        </pc:sldMkLst>
      </pc:sldChg>
      <pc:sldChg chg="add del">
        <pc:chgData name="Miller, Benjamin" userId="48f7b7d8-6b3b-4e2a-bfb2-785748463508" providerId="ADAL" clId="{DC829317-4BFA-47BA-9245-BD9E1C5486FE}" dt="2021-05-13T14:56:26.114" v="638" actId="2696"/>
        <pc:sldMkLst>
          <pc:docMk/>
          <pc:sldMk cId="2024306914" sldId="418"/>
        </pc:sldMkLst>
      </pc:sldChg>
      <pc:sldChg chg="add del">
        <pc:chgData name="Miller, Benjamin" userId="48f7b7d8-6b3b-4e2a-bfb2-785748463508" providerId="ADAL" clId="{DC829317-4BFA-47BA-9245-BD9E1C5486FE}" dt="2021-05-13T14:56:50.491" v="642" actId="2696"/>
        <pc:sldMkLst>
          <pc:docMk/>
          <pc:sldMk cId="2067981032" sldId="418"/>
        </pc:sldMkLst>
      </pc:sldChg>
      <pc:sldChg chg="add">
        <pc:chgData name="Miller, Benjamin" userId="48f7b7d8-6b3b-4e2a-bfb2-785748463508" providerId="ADAL" clId="{DC829317-4BFA-47BA-9245-BD9E1C5486FE}" dt="2021-05-13T14:57:03.615" v="645"/>
        <pc:sldMkLst>
          <pc:docMk/>
          <pc:sldMk cId="2375576426" sldId="418"/>
        </pc:sldMkLst>
      </pc:sldChg>
      <pc:sldChg chg="add del">
        <pc:chgData name="Miller, Benjamin" userId="48f7b7d8-6b3b-4e2a-bfb2-785748463508" providerId="ADAL" clId="{DC829317-4BFA-47BA-9245-BD9E1C5486FE}" dt="2021-05-13T14:56:34.746" v="640" actId="2696"/>
        <pc:sldMkLst>
          <pc:docMk/>
          <pc:sldMk cId="2633980627" sldId="418"/>
        </pc:sldMkLst>
      </pc:sldChg>
      <pc:sldChg chg="add del">
        <pc:chgData name="Miller, Benjamin" userId="48f7b7d8-6b3b-4e2a-bfb2-785748463508" providerId="ADAL" clId="{DC829317-4BFA-47BA-9245-BD9E1C5486FE}" dt="2021-05-13T14:56:56.933" v="644" actId="2696"/>
        <pc:sldMkLst>
          <pc:docMk/>
          <pc:sldMk cId="2797030628" sldId="418"/>
        </pc:sldMkLst>
      </pc:sldChg>
      <pc:sldChg chg="add del">
        <pc:chgData name="Miller, Benjamin" userId="48f7b7d8-6b3b-4e2a-bfb2-785748463508" providerId="ADAL" clId="{DC829317-4BFA-47BA-9245-BD9E1C5486FE}" dt="2021-05-13T14:55:52.495" v="636" actId="2696"/>
        <pc:sldMkLst>
          <pc:docMk/>
          <pc:sldMk cId="2952647211" sldId="418"/>
        </pc:sldMkLst>
      </pc:sldChg>
      <pc:sldChg chg="addSp delSp modSp add del mod chgLayout">
        <pc:chgData name="Miller, Benjamin" userId="48f7b7d8-6b3b-4e2a-bfb2-785748463508" providerId="ADAL" clId="{DC829317-4BFA-47BA-9245-BD9E1C5486FE}" dt="2021-05-13T14:55:21.661" v="632" actId="2696"/>
        <pc:sldMkLst>
          <pc:docMk/>
          <pc:sldMk cId="4189501239" sldId="418"/>
        </pc:sldMkLst>
        <pc:spChg chg="mod ord">
          <ac:chgData name="Miller, Benjamin" userId="48f7b7d8-6b3b-4e2a-bfb2-785748463508" providerId="ADAL" clId="{DC829317-4BFA-47BA-9245-BD9E1C5486FE}" dt="2021-05-13T14:54:28.618" v="624" actId="6264"/>
          <ac:spMkLst>
            <pc:docMk/>
            <pc:sldMk cId="4189501239" sldId="418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DC829317-4BFA-47BA-9245-BD9E1C5486FE}" dt="2021-05-13T14:54:30.590" v="625" actId="5793"/>
          <ac:spMkLst>
            <pc:docMk/>
            <pc:sldMk cId="4189501239" sldId="418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DC829317-4BFA-47BA-9245-BD9E1C5486FE}" dt="2021-05-13T14:54:28.618" v="624" actId="6264"/>
          <ac:spMkLst>
            <pc:docMk/>
            <pc:sldMk cId="4189501239" sldId="418"/>
            <ac:spMk id="4" creationId="{FC602AE6-7496-4673-A39C-66880ABBD21E}"/>
          </ac:spMkLst>
        </pc:spChg>
        <pc:spChg chg="add del mod">
          <ac:chgData name="Miller, Benjamin" userId="48f7b7d8-6b3b-4e2a-bfb2-785748463508" providerId="ADAL" clId="{DC829317-4BFA-47BA-9245-BD9E1C5486FE}" dt="2021-05-13T14:54:28.618" v="624" actId="6264"/>
          <ac:spMkLst>
            <pc:docMk/>
            <pc:sldMk cId="4189501239" sldId="418"/>
            <ac:spMk id="5" creationId="{61CC0C69-49B4-4450-A19E-D0D72FFC752F}"/>
          </ac:spMkLst>
        </pc:spChg>
      </pc:sldChg>
      <pc:sldChg chg="add">
        <pc:chgData name="Miller, Benjamin" userId="48f7b7d8-6b3b-4e2a-bfb2-785748463508" providerId="ADAL" clId="{DC829317-4BFA-47BA-9245-BD9E1C5486FE}" dt="2021-05-13T14:56:30.535" v="639"/>
        <pc:sldMkLst>
          <pc:docMk/>
          <pc:sldMk cId="211372613" sldId="419"/>
        </pc:sldMkLst>
      </pc:sldChg>
      <pc:sldChg chg="add del">
        <pc:chgData name="Miller, Benjamin" userId="48f7b7d8-6b3b-4e2a-bfb2-785748463508" providerId="ADAL" clId="{DC829317-4BFA-47BA-9245-BD9E1C5486FE}" dt="2021-05-13T14:55:39.144" v="634" actId="2696"/>
        <pc:sldMkLst>
          <pc:docMk/>
          <pc:sldMk cId="1960086107" sldId="419"/>
        </pc:sldMkLst>
      </pc:sldChg>
      <pc:sldChg chg="add del">
        <pc:chgData name="Miller, Benjamin" userId="48f7b7d8-6b3b-4e2a-bfb2-785748463508" providerId="ADAL" clId="{DC829317-4BFA-47BA-9245-BD9E1C5486FE}" dt="2021-05-13T14:55:52.495" v="636" actId="2696"/>
        <pc:sldMkLst>
          <pc:docMk/>
          <pc:sldMk cId="3219039412" sldId="419"/>
        </pc:sldMkLst>
      </pc:sldChg>
      <pc:sldChg chg="addSp delSp modSp add del mod chgLayout">
        <pc:chgData name="Miller, Benjamin" userId="48f7b7d8-6b3b-4e2a-bfb2-785748463508" providerId="ADAL" clId="{DC829317-4BFA-47BA-9245-BD9E1C5486FE}" dt="2021-05-13T14:55:21.661" v="632" actId="2696"/>
        <pc:sldMkLst>
          <pc:docMk/>
          <pc:sldMk cId="3459582645" sldId="419"/>
        </pc:sldMkLst>
        <pc:spChg chg="mod ord">
          <ac:chgData name="Miller, Benjamin" userId="48f7b7d8-6b3b-4e2a-bfb2-785748463508" providerId="ADAL" clId="{DC829317-4BFA-47BA-9245-BD9E1C5486FE}" dt="2021-05-13T14:53:42.624" v="615" actId="6264"/>
          <ac:spMkLst>
            <pc:docMk/>
            <pc:sldMk cId="3459582645" sldId="419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DC829317-4BFA-47BA-9245-BD9E1C5486FE}" dt="2021-05-13T14:53:43.459" v="616" actId="5793"/>
          <ac:spMkLst>
            <pc:docMk/>
            <pc:sldMk cId="3459582645" sldId="419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DC829317-4BFA-47BA-9245-BD9E1C5486FE}" dt="2021-05-13T14:53:42.624" v="615" actId="6264"/>
          <ac:spMkLst>
            <pc:docMk/>
            <pc:sldMk cId="3459582645" sldId="419"/>
            <ac:spMk id="4" creationId="{422313E3-0CAD-40EB-8D3F-AC749C7E840C}"/>
          </ac:spMkLst>
        </pc:spChg>
        <pc:spChg chg="add del mod">
          <ac:chgData name="Miller, Benjamin" userId="48f7b7d8-6b3b-4e2a-bfb2-785748463508" providerId="ADAL" clId="{DC829317-4BFA-47BA-9245-BD9E1C5486FE}" dt="2021-05-13T14:53:42.624" v="615" actId="6264"/>
          <ac:spMkLst>
            <pc:docMk/>
            <pc:sldMk cId="3459582645" sldId="419"/>
            <ac:spMk id="5" creationId="{50991D60-FCC5-49E0-94EC-17FAA0E3E98E}"/>
          </ac:spMkLst>
        </pc:spChg>
      </pc:sldChg>
      <pc:sldChg chg="add del">
        <pc:chgData name="Miller, Benjamin" userId="48f7b7d8-6b3b-4e2a-bfb2-785748463508" providerId="ADAL" clId="{DC829317-4BFA-47BA-9245-BD9E1C5486FE}" dt="2021-05-13T14:56:26.114" v="638" actId="2696"/>
        <pc:sldMkLst>
          <pc:docMk/>
          <pc:sldMk cId="3768829826" sldId="419"/>
        </pc:sldMkLst>
      </pc:sldChg>
      <pc:sldChg chg="add del">
        <pc:chgData name="Miller, Benjamin" userId="48f7b7d8-6b3b-4e2a-bfb2-785748463508" providerId="ADAL" clId="{DC829317-4BFA-47BA-9245-BD9E1C5486FE}" dt="2021-05-13T14:56:26.114" v="638" actId="2696"/>
        <pc:sldMkLst>
          <pc:docMk/>
          <pc:sldMk cId="1466364371" sldId="420"/>
        </pc:sldMkLst>
      </pc:sldChg>
      <pc:sldChg chg="add">
        <pc:chgData name="Miller, Benjamin" userId="48f7b7d8-6b3b-4e2a-bfb2-785748463508" providerId="ADAL" clId="{DC829317-4BFA-47BA-9245-BD9E1C5486FE}" dt="2021-05-13T14:56:44.652" v="641"/>
        <pc:sldMkLst>
          <pc:docMk/>
          <pc:sldMk cId="1755174723" sldId="420"/>
        </pc:sldMkLst>
      </pc:sldChg>
      <pc:sldChg chg="add del">
        <pc:chgData name="Miller, Benjamin" userId="48f7b7d8-6b3b-4e2a-bfb2-785748463508" providerId="ADAL" clId="{DC829317-4BFA-47BA-9245-BD9E1C5486FE}" dt="2021-05-13T14:55:39.144" v="634" actId="2696"/>
        <pc:sldMkLst>
          <pc:docMk/>
          <pc:sldMk cId="2161471580" sldId="420"/>
        </pc:sldMkLst>
      </pc:sldChg>
      <pc:sldChg chg="addSp delSp modSp add del mod chgLayout">
        <pc:chgData name="Miller, Benjamin" userId="48f7b7d8-6b3b-4e2a-bfb2-785748463508" providerId="ADAL" clId="{DC829317-4BFA-47BA-9245-BD9E1C5486FE}" dt="2021-05-13T14:55:21.661" v="632" actId="2696"/>
        <pc:sldMkLst>
          <pc:docMk/>
          <pc:sldMk cId="2455866771" sldId="420"/>
        </pc:sldMkLst>
        <pc:spChg chg="mod ord">
          <ac:chgData name="Miller, Benjamin" userId="48f7b7d8-6b3b-4e2a-bfb2-785748463508" providerId="ADAL" clId="{DC829317-4BFA-47BA-9245-BD9E1C5486FE}" dt="2021-05-13T14:53:48.753" v="618" actId="6264"/>
          <ac:spMkLst>
            <pc:docMk/>
            <pc:sldMk cId="2455866771" sldId="420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DC829317-4BFA-47BA-9245-BD9E1C5486FE}" dt="2021-05-13T14:53:49.656" v="619" actId="5793"/>
          <ac:spMkLst>
            <pc:docMk/>
            <pc:sldMk cId="2455866771" sldId="420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DC829317-4BFA-47BA-9245-BD9E1C5486FE}" dt="2021-05-13T14:53:48.753" v="618" actId="6264"/>
          <ac:spMkLst>
            <pc:docMk/>
            <pc:sldMk cId="2455866771" sldId="420"/>
            <ac:spMk id="4" creationId="{0D9C5383-69C2-40BB-906D-A07A281E4EDB}"/>
          </ac:spMkLst>
        </pc:spChg>
        <pc:spChg chg="add del mod">
          <ac:chgData name="Miller, Benjamin" userId="48f7b7d8-6b3b-4e2a-bfb2-785748463508" providerId="ADAL" clId="{DC829317-4BFA-47BA-9245-BD9E1C5486FE}" dt="2021-05-13T14:53:48.753" v="618" actId="6264"/>
          <ac:spMkLst>
            <pc:docMk/>
            <pc:sldMk cId="2455866771" sldId="420"/>
            <ac:spMk id="5" creationId="{C0BFF5F7-844E-4868-8081-F6FBA72A5860}"/>
          </ac:spMkLst>
        </pc:spChg>
      </pc:sldChg>
      <pc:sldChg chg="add del">
        <pc:chgData name="Miller, Benjamin" userId="48f7b7d8-6b3b-4e2a-bfb2-785748463508" providerId="ADAL" clId="{DC829317-4BFA-47BA-9245-BD9E1C5486FE}" dt="2021-05-13T14:56:34.746" v="640" actId="2696"/>
        <pc:sldMkLst>
          <pc:docMk/>
          <pc:sldMk cId="2532690054" sldId="420"/>
        </pc:sldMkLst>
      </pc:sldChg>
      <pc:sldChg chg="add del">
        <pc:chgData name="Miller, Benjamin" userId="48f7b7d8-6b3b-4e2a-bfb2-785748463508" providerId="ADAL" clId="{DC829317-4BFA-47BA-9245-BD9E1C5486FE}" dt="2021-05-13T14:55:52.495" v="636" actId="2696"/>
        <pc:sldMkLst>
          <pc:docMk/>
          <pc:sldMk cId="2669277828" sldId="420"/>
        </pc:sldMkLst>
      </pc:sldChg>
      <pc:sldChg chg="add del">
        <pc:chgData name="Miller, Benjamin" userId="48f7b7d8-6b3b-4e2a-bfb2-785748463508" providerId="ADAL" clId="{DC829317-4BFA-47BA-9245-BD9E1C5486FE}" dt="2021-05-13T14:55:39.144" v="634" actId="2696"/>
        <pc:sldMkLst>
          <pc:docMk/>
          <pc:sldMk cId="2369679977" sldId="421"/>
        </pc:sldMkLst>
      </pc:sldChg>
      <pc:sldChg chg="addSp delSp modSp add del mod chgLayout">
        <pc:chgData name="Miller, Benjamin" userId="48f7b7d8-6b3b-4e2a-bfb2-785748463508" providerId="ADAL" clId="{DC829317-4BFA-47BA-9245-BD9E1C5486FE}" dt="2021-05-13T14:55:21.661" v="632" actId="2696"/>
        <pc:sldMkLst>
          <pc:docMk/>
          <pc:sldMk cId="2794614406" sldId="421"/>
        </pc:sldMkLst>
        <pc:spChg chg="mod ord">
          <ac:chgData name="Miller, Benjamin" userId="48f7b7d8-6b3b-4e2a-bfb2-785748463508" providerId="ADAL" clId="{DC829317-4BFA-47BA-9245-BD9E1C5486FE}" dt="2021-05-13T14:53:16.510" v="609" actId="6264"/>
          <ac:spMkLst>
            <pc:docMk/>
            <pc:sldMk cId="2794614406" sldId="421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DC829317-4BFA-47BA-9245-BD9E1C5486FE}" dt="2021-05-13T14:53:17.427" v="610" actId="5793"/>
          <ac:spMkLst>
            <pc:docMk/>
            <pc:sldMk cId="2794614406" sldId="421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DC829317-4BFA-47BA-9245-BD9E1C5486FE}" dt="2021-05-13T14:53:16.510" v="609" actId="6264"/>
          <ac:spMkLst>
            <pc:docMk/>
            <pc:sldMk cId="2794614406" sldId="421"/>
            <ac:spMk id="4" creationId="{1BF04C53-6E6D-4191-9A8F-1560DE24B524}"/>
          </ac:spMkLst>
        </pc:spChg>
        <pc:spChg chg="add del mod">
          <ac:chgData name="Miller, Benjamin" userId="48f7b7d8-6b3b-4e2a-bfb2-785748463508" providerId="ADAL" clId="{DC829317-4BFA-47BA-9245-BD9E1C5486FE}" dt="2021-05-13T14:53:16.510" v="609" actId="6264"/>
          <ac:spMkLst>
            <pc:docMk/>
            <pc:sldMk cId="2794614406" sldId="421"/>
            <ac:spMk id="5" creationId="{39BEE090-18AC-4204-9C61-2134BACC15BE}"/>
          </ac:spMkLst>
        </pc:spChg>
      </pc:sldChg>
      <pc:sldChg chg="add">
        <pc:chgData name="Miller, Benjamin" userId="48f7b7d8-6b3b-4e2a-bfb2-785748463508" providerId="ADAL" clId="{DC829317-4BFA-47BA-9245-BD9E1C5486FE}" dt="2021-05-13T14:55:43.190" v="635"/>
        <pc:sldMkLst>
          <pc:docMk/>
          <pc:sldMk cId="3377400841" sldId="421"/>
        </pc:sldMkLst>
      </pc:sldChg>
      <pc:sldChg chg="add">
        <pc:chgData name="Miller, Benjamin" userId="48f7b7d8-6b3b-4e2a-bfb2-785748463508" providerId="ADAL" clId="{DC829317-4BFA-47BA-9245-BD9E1C5486FE}" dt="2021-05-13T14:56:19.592" v="637"/>
        <pc:sldMkLst>
          <pc:docMk/>
          <pc:sldMk cId="1221949517" sldId="422"/>
        </pc:sldMkLst>
      </pc:sldChg>
      <pc:sldChg chg="add del">
        <pc:chgData name="Miller, Benjamin" userId="48f7b7d8-6b3b-4e2a-bfb2-785748463508" providerId="ADAL" clId="{DC829317-4BFA-47BA-9245-BD9E1C5486FE}" dt="2021-05-13T14:55:39.144" v="634" actId="2696"/>
        <pc:sldMkLst>
          <pc:docMk/>
          <pc:sldMk cId="1463101759" sldId="422"/>
        </pc:sldMkLst>
      </pc:sldChg>
      <pc:sldChg chg="add del">
        <pc:chgData name="Miller, Benjamin" userId="48f7b7d8-6b3b-4e2a-bfb2-785748463508" providerId="ADAL" clId="{DC829317-4BFA-47BA-9245-BD9E1C5486FE}" dt="2021-05-13T14:55:52.495" v="636" actId="2696"/>
        <pc:sldMkLst>
          <pc:docMk/>
          <pc:sldMk cId="2590376023" sldId="422"/>
        </pc:sldMkLst>
      </pc:sldChg>
      <pc:sldChg chg="addSp delSp modSp add del mod chgLayout">
        <pc:chgData name="Miller, Benjamin" userId="48f7b7d8-6b3b-4e2a-bfb2-785748463508" providerId="ADAL" clId="{DC829317-4BFA-47BA-9245-BD9E1C5486FE}" dt="2021-05-13T14:55:21.661" v="632" actId="2696"/>
        <pc:sldMkLst>
          <pc:docMk/>
          <pc:sldMk cId="2895419846" sldId="422"/>
        </pc:sldMkLst>
        <pc:spChg chg="mod ord">
          <ac:chgData name="Miller, Benjamin" userId="48f7b7d8-6b3b-4e2a-bfb2-785748463508" providerId="ADAL" clId="{DC829317-4BFA-47BA-9245-BD9E1C5486FE}" dt="2021-05-13T14:53:22.498" v="612" actId="6264"/>
          <ac:spMkLst>
            <pc:docMk/>
            <pc:sldMk cId="2895419846" sldId="422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DC829317-4BFA-47BA-9245-BD9E1C5486FE}" dt="2021-05-13T14:53:23.437" v="613" actId="5793"/>
          <ac:spMkLst>
            <pc:docMk/>
            <pc:sldMk cId="2895419846" sldId="422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DC829317-4BFA-47BA-9245-BD9E1C5486FE}" dt="2021-05-13T14:53:22.498" v="612" actId="6264"/>
          <ac:spMkLst>
            <pc:docMk/>
            <pc:sldMk cId="2895419846" sldId="422"/>
            <ac:spMk id="4" creationId="{5C20ACA9-CD1A-4612-8A23-4F7D3FEC1DB5}"/>
          </ac:spMkLst>
        </pc:spChg>
        <pc:spChg chg="add del mod">
          <ac:chgData name="Miller, Benjamin" userId="48f7b7d8-6b3b-4e2a-bfb2-785748463508" providerId="ADAL" clId="{DC829317-4BFA-47BA-9245-BD9E1C5486FE}" dt="2021-05-13T14:53:22.498" v="612" actId="6264"/>
          <ac:spMkLst>
            <pc:docMk/>
            <pc:sldMk cId="2895419846" sldId="422"/>
            <ac:spMk id="5" creationId="{465A86AB-2360-4958-B3D4-E2F0E6007FC7}"/>
          </ac:spMkLst>
        </pc:spChg>
      </pc:sldChg>
      <pc:sldChg chg="addSp delSp modSp new mod chgLayout">
        <pc:chgData name="Miller, Benjamin" userId="48f7b7d8-6b3b-4e2a-bfb2-785748463508" providerId="ADAL" clId="{DC829317-4BFA-47BA-9245-BD9E1C5486FE}" dt="2021-05-13T16:05:07.474" v="706" actId="14"/>
        <pc:sldMkLst>
          <pc:docMk/>
          <pc:sldMk cId="3569828195" sldId="423"/>
        </pc:sldMkLst>
        <pc:spChg chg="mod ord">
          <ac:chgData name="Miller, Benjamin" userId="48f7b7d8-6b3b-4e2a-bfb2-785748463508" providerId="ADAL" clId="{DC829317-4BFA-47BA-9245-BD9E1C5486FE}" dt="2021-05-13T16:05:00.376" v="704" actId="6264"/>
          <ac:spMkLst>
            <pc:docMk/>
            <pc:sldMk cId="3569828195" sldId="423"/>
            <ac:spMk id="2" creationId="{1C293CAE-EDE0-46BC-B4B0-FA2822889E29}"/>
          </ac:spMkLst>
        </pc:spChg>
        <pc:spChg chg="mod ord">
          <ac:chgData name="Miller, Benjamin" userId="48f7b7d8-6b3b-4e2a-bfb2-785748463508" providerId="ADAL" clId="{DC829317-4BFA-47BA-9245-BD9E1C5486FE}" dt="2021-05-13T16:05:07.474" v="706" actId="14"/>
          <ac:spMkLst>
            <pc:docMk/>
            <pc:sldMk cId="3569828195" sldId="423"/>
            <ac:spMk id="3" creationId="{9AD4DACF-5059-41C7-87DB-D77D5DC59C66}"/>
          </ac:spMkLst>
        </pc:spChg>
        <pc:spChg chg="add del mod">
          <ac:chgData name="Miller, Benjamin" userId="48f7b7d8-6b3b-4e2a-bfb2-785748463508" providerId="ADAL" clId="{DC829317-4BFA-47BA-9245-BD9E1C5486FE}" dt="2021-05-13T16:05:00.376" v="704" actId="6264"/>
          <ac:spMkLst>
            <pc:docMk/>
            <pc:sldMk cId="3569828195" sldId="423"/>
            <ac:spMk id="4" creationId="{B41C34BA-5F46-4EA6-9F14-F7845226B508}"/>
          </ac:spMkLst>
        </pc:spChg>
        <pc:spChg chg="add del mod">
          <ac:chgData name="Miller, Benjamin" userId="48f7b7d8-6b3b-4e2a-bfb2-785748463508" providerId="ADAL" clId="{DC829317-4BFA-47BA-9245-BD9E1C5486FE}" dt="2021-05-13T16:05:00.376" v="704" actId="6264"/>
          <ac:spMkLst>
            <pc:docMk/>
            <pc:sldMk cId="3569828195" sldId="423"/>
            <ac:spMk id="5" creationId="{D2B09867-2DC2-408B-AA51-FE8BC31F66D4}"/>
          </ac:spMkLst>
        </pc:spChg>
      </pc:sldChg>
    </pc:docChg>
  </pc:docChgLst>
  <pc:docChgLst>
    <pc:chgData name="Ortiz-Cedeno, Keyanna" userId="S::53675@icf.com::98372786-deee-4378-ae7d-2940ae720f10" providerId="AD" clId="Web-{D3BE212F-0B81-48F2-B410-BD4C6B434677}"/>
    <pc:docChg chg="addSld delSld modSld">
      <pc:chgData name="Ortiz-Cedeno, Keyanna" userId="S::53675@icf.com::98372786-deee-4378-ae7d-2940ae720f10" providerId="AD" clId="Web-{D3BE212F-0B81-48F2-B410-BD4C6B434677}" dt="2021-01-22T22:35:46.222" v="15"/>
      <pc:docMkLst>
        <pc:docMk/>
      </pc:docMkLst>
      <pc:sldChg chg="modSp">
        <pc:chgData name="Ortiz-Cedeno, Keyanna" userId="S::53675@icf.com::98372786-deee-4378-ae7d-2940ae720f10" providerId="AD" clId="Web-{D3BE212F-0B81-48F2-B410-BD4C6B434677}" dt="2021-01-22T22:35:20.596" v="1" actId="20577"/>
        <pc:sldMkLst>
          <pc:docMk/>
          <pc:sldMk cId="96852712" sldId="258"/>
        </pc:sldMkLst>
        <pc:spChg chg="mod">
          <ac:chgData name="Ortiz-Cedeno, Keyanna" userId="S::53675@icf.com::98372786-deee-4378-ae7d-2940ae720f10" providerId="AD" clId="Web-{D3BE212F-0B81-48F2-B410-BD4C6B434677}" dt="2021-01-22T22:35:20.596" v="1" actId="20577"/>
          <ac:spMkLst>
            <pc:docMk/>
            <pc:sldMk cId="96852712" sldId="258"/>
            <ac:spMk id="2" creationId="{48DF7952-0E09-4CA6-85DC-4188BDC07D41}"/>
          </ac:spMkLst>
        </pc:spChg>
      </pc:sldChg>
      <pc:sldChg chg="del">
        <pc:chgData name="Ortiz-Cedeno, Keyanna" userId="S::53675@icf.com::98372786-deee-4378-ae7d-2940ae720f10" providerId="AD" clId="Web-{D3BE212F-0B81-48F2-B410-BD4C6B434677}" dt="2021-01-22T22:35:46.222" v="15"/>
        <pc:sldMkLst>
          <pc:docMk/>
          <pc:sldMk cId="3889940427" sldId="259"/>
        </pc:sldMkLst>
      </pc:sldChg>
      <pc:sldChg chg="modSp delCm">
        <pc:chgData name="Ortiz-Cedeno, Keyanna" userId="S::53675@icf.com::98372786-deee-4378-ae7d-2940ae720f10" providerId="AD" clId="Web-{D3BE212F-0B81-48F2-B410-BD4C6B434677}" dt="2021-01-22T22:35:35.550" v="3"/>
        <pc:sldMkLst>
          <pc:docMk/>
          <pc:sldMk cId="293332170" sldId="264"/>
        </pc:sldMkLst>
        <pc:spChg chg="mod">
          <ac:chgData name="Ortiz-Cedeno, Keyanna" userId="S::53675@icf.com::98372786-deee-4378-ae7d-2940ae720f10" providerId="AD" clId="Web-{D3BE212F-0B81-48F2-B410-BD4C6B434677}" dt="2021-01-22T22:35:25.268" v="2" actId="20577"/>
          <ac:spMkLst>
            <pc:docMk/>
            <pc:sldMk cId="293332170" sldId="264"/>
            <ac:spMk id="2" creationId="{F824E16D-A657-44AD-9E29-E627D4E75E20}"/>
          </ac:spMkLst>
        </pc:spChg>
      </pc:sldChg>
      <pc:sldChg chg="add replId">
        <pc:chgData name="Ortiz-Cedeno, Keyanna" userId="S::53675@icf.com::98372786-deee-4378-ae7d-2940ae720f10" providerId="AD" clId="Web-{D3BE212F-0B81-48F2-B410-BD4C6B434677}" dt="2021-01-22T22:35:39.644" v="4"/>
        <pc:sldMkLst>
          <pc:docMk/>
          <pc:sldMk cId="608153422" sldId="276"/>
        </pc:sldMkLst>
      </pc:sldChg>
      <pc:sldChg chg="add replId">
        <pc:chgData name="Ortiz-Cedeno, Keyanna" userId="S::53675@icf.com::98372786-deee-4378-ae7d-2940ae720f10" providerId="AD" clId="Web-{D3BE212F-0B81-48F2-B410-BD4C6B434677}" dt="2021-01-22T22:35:40.238" v="5"/>
        <pc:sldMkLst>
          <pc:docMk/>
          <pc:sldMk cId="2891880499" sldId="277"/>
        </pc:sldMkLst>
      </pc:sldChg>
      <pc:sldChg chg="add replId">
        <pc:chgData name="Ortiz-Cedeno, Keyanna" userId="S::53675@icf.com::98372786-deee-4378-ae7d-2940ae720f10" providerId="AD" clId="Web-{D3BE212F-0B81-48F2-B410-BD4C6B434677}" dt="2021-01-22T22:35:40.566" v="6"/>
        <pc:sldMkLst>
          <pc:docMk/>
          <pc:sldMk cId="2671225190" sldId="278"/>
        </pc:sldMkLst>
      </pc:sldChg>
      <pc:sldChg chg="add replId">
        <pc:chgData name="Ortiz-Cedeno, Keyanna" userId="S::53675@icf.com::98372786-deee-4378-ae7d-2940ae720f10" providerId="AD" clId="Web-{D3BE212F-0B81-48F2-B410-BD4C6B434677}" dt="2021-01-22T22:35:40.581" v="7"/>
        <pc:sldMkLst>
          <pc:docMk/>
          <pc:sldMk cId="4208774216" sldId="279"/>
        </pc:sldMkLst>
      </pc:sldChg>
      <pc:sldChg chg="add replId">
        <pc:chgData name="Ortiz-Cedeno, Keyanna" userId="S::53675@icf.com::98372786-deee-4378-ae7d-2940ae720f10" providerId="AD" clId="Web-{D3BE212F-0B81-48F2-B410-BD4C6B434677}" dt="2021-01-22T22:35:40.941" v="8"/>
        <pc:sldMkLst>
          <pc:docMk/>
          <pc:sldMk cId="302896766" sldId="280"/>
        </pc:sldMkLst>
      </pc:sldChg>
      <pc:sldChg chg="add replId">
        <pc:chgData name="Ortiz-Cedeno, Keyanna" userId="S::53675@icf.com::98372786-deee-4378-ae7d-2940ae720f10" providerId="AD" clId="Web-{D3BE212F-0B81-48F2-B410-BD4C6B434677}" dt="2021-01-22T22:35:41.269" v="9"/>
        <pc:sldMkLst>
          <pc:docMk/>
          <pc:sldMk cId="1346180824" sldId="281"/>
        </pc:sldMkLst>
      </pc:sldChg>
      <pc:sldChg chg="add replId">
        <pc:chgData name="Ortiz-Cedeno, Keyanna" userId="S::53675@icf.com::98372786-deee-4378-ae7d-2940ae720f10" providerId="AD" clId="Web-{D3BE212F-0B81-48F2-B410-BD4C6B434677}" dt="2021-01-22T22:35:41.769" v="10"/>
        <pc:sldMkLst>
          <pc:docMk/>
          <pc:sldMk cId="347348363" sldId="282"/>
        </pc:sldMkLst>
      </pc:sldChg>
      <pc:sldChg chg="add replId">
        <pc:chgData name="Ortiz-Cedeno, Keyanna" userId="S::53675@icf.com::98372786-deee-4378-ae7d-2940ae720f10" providerId="AD" clId="Web-{D3BE212F-0B81-48F2-B410-BD4C6B434677}" dt="2021-01-22T22:35:42.222" v="11"/>
        <pc:sldMkLst>
          <pc:docMk/>
          <pc:sldMk cId="2876789601" sldId="283"/>
        </pc:sldMkLst>
      </pc:sldChg>
      <pc:sldChg chg="add replId">
        <pc:chgData name="Ortiz-Cedeno, Keyanna" userId="S::53675@icf.com::98372786-deee-4378-ae7d-2940ae720f10" providerId="AD" clId="Web-{D3BE212F-0B81-48F2-B410-BD4C6B434677}" dt="2021-01-22T22:35:42.519" v="12"/>
        <pc:sldMkLst>
          <pc:docMk/>
          <pc:sldMk cId="3301535319" sldId="284"/>
        </pc:sldMkLst>
      </pc:sldChg>
      <pc:sldChg chg="add replId">
        <pc:chgData name="Ortiz-Cedeno, Keyanna" userId="S::53675@icf.com::98372786-deee-4378-ae7d-2940ae720f10" providerId="AD" clId="Web-{D3BE212F-0B81-48F2-B410-BD4C6B434677}" dt="2021-01-22T22:35:42.847" v="13"/>
        <pc:sldMkLst>
          <pc:docMk/>
          <pc:sldMk cId="1144077657" sldId="285"/>
        </pc:sldMkLst>
      </pc:sldChg>
      <pc:sldChg chg="add replId">
        <pc:chgData name="Ortiz-Cedeno, Keyanna" userId="S::53675@icf.com::98372786-deee-4378-ae7d-2940ae720f10" providerId="AD" clId="Web-{D3BE212F-0B81-48F2-B410-BD4C6B434677}" dt="2021-01-22T22:35:43.331" v="14"/>
        <pc:sldMkLst>
          <pc:docMk/>
          <pc:sldMk cId="2278274116" sldId="286"/>
        </pc:sldMkLst>
      </pc:sldChg>
    </pc:docChg>
  </pc:docChgLst>
  <pc:docChgLst>
    <pc:chgData name="Miller, Benjamin" userId="48f7b7d8-6b3b-4e2a-bfb2-785748463508" providerId="ADAL" clId="{5FE28BD1-65E4-4F5D-8255-34E538A85B94}"/>
    <pc:docChg chg="custSel modSld">
      <pc:chgData name="Miller, Benjamin" userId="48f7b7d8-6b3b-4e2a-bfb2-785748463508" providerId="ADAL" clId="{5FE28BD1-65E4-4F5D-8255-34E538A85B94}" dt="2021-10-05T21:56:15.215" v="126" actId="20577"/>
      <pc:docMkLst>
        <pc:docMk/>
      </pc:docMkLst>
      <pc:sldChg chg="modSp mod">
        <pc:chgData name="Miller, Benjamin" userId="48f7b7d8-6b3b-4e2a-bfb2-785748463508" providerId="ADAL" clId="{5FE28BD1-65E4-4F5D-8255-34E538A85B94}" dt="2021-10-05T21:56:15.215" v="126" actId="20577"/>
        <pc:sldMkLst>
          <pc:docMk/>
          <pc:sldMk cId="4222001016" sldId="397"/>
        </pc:sldMkLst>
        <pc:spChg chg="mod">
          <ac:chgData name="Miller, Benjamin" userId="48f7b7d8-6b3b-4e2a-bfb2-785748463508" providerId="ADAL" clId="{5FE28BD1-65E4-4F5D-8255-34E538A85B94}" dt="2021-10-05T21:56:15.215" v="126" actId="20577"/>
          <ac:spMkLst>
            <pc:docMk/>
            <pc:sldMk cId="4222001016" sldId="397"/>
            <ac:spMk id="4" creationId="{FC8500FF-A440-4AA4-A8A5-A2336519D34E}"/>
          </ac:spMkLst>
        </pc:spChg>
      </pc:sldChg>
    </pc:docChg>
  </pc:docChgLst>
  <pc:docChgLst>
    <pc:chgData name="Miller, Benjamin" userId="48f7b7d8-6b3b-4e2a-bfb2-785748463508" providerId="ADAL" clId="{0D813CB5-6C99-403F-B097-F0E410690B7B}"/>
    <pc:docChg chg="undo custSel modSld">
      <pc:chgData name="Miller, Benjamin" userId="48f7b7d8-6b3b-4e2a-bfb2-785748463508" providerId="ADAL" clId="{0D813CB5-6C99-403F-B097-F0E410690B7B}" dt="2021-06-01T21:25:50.583" v="151" actId="20577"/>
      <pc:docMkLst>
        <pc:docMk/>
      </pc:docMkLst>
      <pc:sldChg chg="modSp mod delCm">
        <pc:chgData name="Miller, Benjamin" userId="48f7b7d8-6b3b-4e2a-bfb2-785748463508" providerId="ADAL" clId="{0D813CB5-6C99-403F-B097-F0E410690B7B}" dt="2021-05-31T11:23:04.213" v="3" actId="20577"/>
        <pc:sldMkLst>
          <pc:docMk/>
          <pc:sldMk cId="1971568475" sldId="361"/>
        </pc:sldMkLst>
        <pc:spChg chg="mod">
          <ac:chgData name="Miller, Benjamin" userId="48f7b7d8-6b3b-4e2a-bfb2-785748463508" providerId="ADAL" clId="{0D813CB5-6C99-403F-B097-F0E410690B7B}" dt="2021-05-31T11:23:04.213" v="3" actId="20577"/>
          <ac:spMkLst>
            <pc:docMk/>
            <pc:sldMk cId="1971568475" sldId="361"/>
            <ac:spMk id="3" creationId="{E46EC7B5-5DD3-481E-8132-5D3741E937B1}"/>
          </ac:spMkLst>
        </pc:spChg>
      </pc:sldChg>
      <pc:sldChg chg="modSp mod">
        <pc:chgData name="Miller, Benjamin" userId="48f7b7d8-6b3b-4e2a-bfb2-785748463508" providerId="ADAL" clId="{0D813CB5-6C99-403F-B097-F0E410690B7B}" dt="2021-06-01T21:25:50.583" v="151" actId="20577"/>
        <pc:sldMkLst>
          <pc:docMk/>
          <pc:sldMk cId="2674011976" sldId="371"/>
        </pc:sldMkLst>
        <pc:spChg chg="mod">
          <ac:chgData name="Miller, Benjamin" userId="48f7b7d8-6b3b-4e2a-bfb2-785748463508" providerId="ADAL" clId="{0D813CB5-6C99-403F-B097-F0E410690B7B}" dt="2021-06-01T21:25:50.583" v="151" actId="20577"/>
          <ac:spMkLst>
            <pc:docMk/>
            <pc:sldMk cId="2674011976" sldId="371"/>
            <ac:spMk id="3" creationId="{216E70DE-BB5B-422C-B44F-80CB9E485C89}"/>
          </ac:spMkLst>
        </pc:spChg>
      </pc:sldChg>
      <pc:sldChg chg="modSp mod delCm">
        <pc:chgData name="Miller, Benjamin" userId="48f7b7d8-6b3b-4e2a-bfb2-785748463508" providerId="ADAL" clId="{0D813CB5-6C99-403F-B097-F0E410690B7B}" dt="2021-05-31T11:27:00.385" v="57" actId="1592"/>
        <pc:sldMkLst>
          <pc:docMk/>
          <pc:sldMk cId="620035726" sldId="383"/>
        </pc:sldMkLst>
        <pc:spChg chg="mod">
          <ac:chgData name="Miller, Benjamin" userId="48f7b7d8-6b3b-4e2a-bfb2-785748463508" providerId="ADAL" clId="{0D813CB5-6C99-403F-B097-F0E410690B7B}" dt="2021-05-31T11:26:56.160" v="56" actId="20577"/>
          <ac:spMkLst>
            <pc:docMk/>
            <pc:sldMk cId="620035726" sldId="383"/>
            <ac:spMk id="3" creationId="{254ED289-B56E-439A-9FA2-2E1BF4E03A02}"/>
          </ac:spMkLst>
        </pc:spChg>
      </pc:sldChg>
      <pc:sldChg chg="modSp mod delCm">
        <pc:chgData name="Miller, Benjamin" userId="48f7b7d8-6b3b-4e2a-bfb2-785748463508" providerId="ADAL" clId="{0D813CB5-6C99-403F-B097-F0E410690B7B}" dt="2021-05-31T11:32:43.605" v="64" actId="1592"/>
        <pc:sldMkLst>
          <pc:docMk/>
          <pc:sldMk cId="754918181" sldId="389"/>
        </pc:sldMkLst>
        <pc:spChg chg="mod">
          <ac:chgData name="Miller, Benjamin" userId="48f7b7d8-6b3b-4e2a-bfb2-785748463508" providerId="ADAL" clId="{0D813CB5-6C99-403F-B097-F0E410690B7B}" dt="2021-05-31T11:28:53.740" v="63" actId="20577"/>
          <ac:spMkLst>
            <pc:docMk/>
            <pc:sldMk cId="754918181" sldId="389"/>
            <ac:spMk id="4" creationId="{83A8EBCD-3AED-4B74-A51B-4FA415E2DEC6}"/>
          </ac:spMkLst>
        </pc:spChg>
      </pc:sldChg>
      <pc:sldChg chg="modSp mod delCm">
        <pc:chgData name="Miller, Benjamin" userId="48f7b7d8-6b3b-4e2a-bfb2-785748463508" providerId="ADAL" clId="{0D813CB5-6C99-403F-B097-F0E410690B7B}" dt="2021-05-31T11:33:23.964" v="81" actId="1592"/>
        <pc:sldMkLst>
          <pc:docMk/>
          <pc:sldMk cId="2550364526" sldId="394"/>
        </pc:sldMkLst>
        <pc:spChg chg="mod">
          <ac:chgData name="Miller, Benjamin" userId="48f7b7d8-6b3b-4e2a-bfb2-785748463508" providerId="ADAL" clId="{0D813CB5-6C99-403F-B097-F0E410690B7B}" dt="2021-05-31T11:33:21.287" v="80" actId="20577"/>
          <ac:spMkLst>
            <pc:docMk/>
            <pc:sldMk cId="2550364526" sldId="394"/>
            <ac:spMk id="3" creationId="{B58C46E6-5F0F-4C22-B807-1D13E247F342}"/>
          </ac:spMkLst>
        </pc:spChg>
      </pc:sldChg>
      <pc:sldChg chg="addSp delSp modSp mod delCm chgLayout">
        <pc:chgData name="Miller, Benjamin" userId="48f7b7d8-6b3b-4e2a-bfb2-785748463508" providerId="ADAL" clId="{0D813CB5-6C99-403F-B097-F0E410690B7B}" dt="2021-05-31T11:37:28.106" v="141" actId="1592"/>
        <pc:sldMkLst>
          <pc:docMk/>
          <pc:sldMk cId="952779478" sldId="399"/>
        </pc:sldMkLst>
        <pc:spChg chg="mod ord">
          <ac:chgData name="Miller, Benjamin" userId="48f7b7d8-6b3b-4e2a-bfb2-785748463508" providerId="ADAL" clId="{0D813CB5-6C99-403F-B097-F0E410690B7B}" dt="2021-05-31T11:36:47.747" v="136" actId="6264"/>
          <ac:spMkLst>
            <pc:docMk/>
            <pc:sldMk cId="952779478" sldId="399"/>
            <ac:spMk id="2" creationId="{C264BA92-F53C-4C8C-BC7C-1753EAB3BE70}"/>
          </ac:spMkLst>
        </pc:spChg>
        <pc:spChg chg="mod ord">
          <ac:chgData name="Miller, Benjamin" userId="48f7b7d8-6b3b-4e2a-bfb2-785748463508" providerId="ADAL" clId="{0D813CB5-6C99-403F-B097-F0E410690B7B}" dt="2021-05-31T11:36:47.747" v="136" actId="6264"/>
          <ac:spMkLst>
            <pc:docMk/>
            <pc:sldMk cId="952779478" sldId="399"/>
            <ac:spMk id="3" creationId="{B56143A8-D879-4937-B07E-389B8B9EF70B}"/>
          </ac:spMkLst>
        </pc:spChg>
        <pc:spChg chg="mod">
          <ac:chgData name="Miller, Benjamin" userId="48f7b7d8-6b3b-4e2a-bfb2-785748463508" providerId="ADAL" clId="{0D813CB5-6C99-403F-B097-F0E410690B7B}" dt="2021-05-31T11:37:20.526" v="140" actId="20577"/>
          <ac:spMkLst>
            <pc:docMk/>
            <pc:sldMk cId="952779478" sldId="399"/>
            <ac:spMk id="4" creationId="{DFFBFEF9-D024-4F94-AC52-9DAE7A0D466A}"/>
          </ac:spMkLst>
        </pc:spChg>
        <pc:spChg chg="add del mod">
          <ac:chgData name="Miller, Benjamin" userId="48f7b7d8-6b3b-4e2a-bfb2-785748463508" providerId="ADAL" clId="{0D813CB5-6C99-403F-B097-F0E410690B7B}" dt="2021-05-31T11:36:47.747" v="136" actId="6264"/>
          <ac:spMkLst>
            <pc:docMk/>
            <pc:sldMk cId="952779478" sldId="399"/>
            <ac:spMk id="5" creationId="{22B9B7FA-E983-4127-94E8-046E68C3E07A}"/>
          </ac:spMkLst>
        </pc:spChg>
        <pc:spChg chg="add del mod">
          <ac:chgData name="Miller, Benjamin" userId="48f7b7d8-6b3b-4e2a-bfb2-785748463508" providerId="ADAL" clId="{0D813CB5-6C99-403F-B097-F0E410690B7B}" dt="2021-05-31T11:36:47.747" v="136" actId="6264"/>
          <ac:spMkLst>
            <pc:docMk/>
            <pc:sldMk cId="952779478" sldId="399"/>
            <ac:spMk id="6" creationId="{D10B2703-F3C2-47E4-A41E-E9BDBA8875FD}"/>
          </ac:spMkLst>
        </pc:spChg>
        <pc:spChg chg="mod">
          <ac:chgData name="Miller, Benjamin" userId="48f7b7d8-6b3b-4e2a-bfb2-785748463508" providerId="ADAL" clId="{0D813CB5-6C99-403F-B097-F0E410690B7B}" dt="2021-05-31T11:36:54.511" v="138"/>
          <ac:spMkLst>
            <pc:docMk/>
            <pc:sldMk cId="952779478" sldId="399"/>
            <ac:spMk id="7" creationId="{A69E5AAF-9867-4983-AB40-B5249F2CDCD2}"/>
          </ac:spMkLst>
        </pc:spChg>
      </pc:sldChg>
      <pc:sldChg chg="delCm">
        <pc:chgData name="Miller, Benjamin" userId="48f7b7d8-6b3b-4e2a-bfb2-785748463508" providerId="ADAL" clId="{0D813CB5-6C99-403F-B097-F0E410690B7B}" dt="2021-05-31T11:37:39.577" v="142" actId="1592"/>
        <pc:sldMkLst>
          <pc:docMk/>
          <pc:sldMk cId="309219385" sldId="407"/>
        </pc:sldMkLst>
      </pc:sldChg>
      <pc:sldChg chg="delCm">
        <pc:chgData name="Miller, Benjamin" userId="48f7b7d8-6b3b-4e2a-bfb2-785748463508" providerId="ADAL" clId="{0D813CB5-6C99-403F-B097-F0E410690B7B}" dt="2021-05-31T11:22:42.198" v="0" actId="1592"/>
        <pc:sldMkLst>
          <pc:docMk/>
          <pc:sldMk cId="2291619734" sldId="413"/>
        </pc:sldMkLst>
      </pc:sldChg>
    </pc:docChg>
  </pc:docChgLst>
  <pc:docChgLst>
    <pc:chgData name="Miller, Benjamin" userId="48f7b7d8-6b3b-4e2a-bfb2-785748463508" providerId="ADAL" clId="{8C804CA7-D3E7-485F-A9D7-AFEBF9F3F7AD}"/>
    <pc:docChg chg="custSel modSld">
      <pc:chgData name="Miller, Benjamin" userId="48f7b7d8-6b3b-4e2a-bfb2-785748463508" providerId="ADAL" clId="{8C804CA7-D3E7-485F-A9D7-AFEBF9F3F7AD}" dt="2021-12-13T21:01:56.526" v="0" actId="478"/>
      <pc:docMkLst>
        <pc:docMk/>
      </pc:docMkLst>
      <pc:sldChg chg="delSp mod">
        <pc:chgData name="Miller, Benjamin" userId="48f7b7d8-6b3b-4e2a-bfb2-785748463508" providerId="ADAL" clId="{8C804CA7-D3E7-485F-A9D7-AFEBF9F3F7AD}" dt="2021-12-13T21:01:56.526" v="0" actId="478"/>
        <pc:sldMkLst>
          <pc:docMk/>
          <pc:sldMk cId="3000396553" sldId="370"/>
        </pc:sldMkLst>
        <pc:spChg chg="del">
          <ac:chgData name="Miller, Benjamin" userId="48f7b7d8-6b3b-4e2a-bfb2-785748463508" providerId="ADAL" clId="{8C804CA7-D3E7-485F-A9D7-AFEBF9F3F7AD}" dt="2021-12-13T21:01:56.526" v="0" actId="478"/>
          <ac:spMkLst>
            <pc:docMk/>
            <pc:sldMk cId="3000396553" sldId="370"/>
            <ac:spMk id="12" creationId="{AD59AF68-17F1-4C1A-BD45-91007F350AA6}"/>
          </ac:spMkLst>
        </pc:spChg>
      </pc:sldChg>
    </pc:docChg>
  </pc:docChgLst>
  <pc:docChgLst>
    <pc:chgData name="Ortiz-Cedeno, Keyanna" userId="S::53675@icf.com::98372786-deee-4378-ae7d-2940ae720f10" providerId="AD" clId="Web-{7E16F42B-F878-4948-9E7E-AC08FE5CD5FD}"/>
    <pc:docChg chg="modSld">
      <pc:chgData name="Ortiz-Cedeno, Keyanna" userId="S::53675@icf.com::98372786-deee-4378-ae7d-2940ae720f10" providerId="AD" clId="Web-{7E16F42B-F878-4948-9E7E-AC08FE5CD5FD}" dt="2021-01-25T19:55:12.995" v="5" actId="20577"/>
      <pc:docMkLst>
        <pc:docMk/>
      </pc:docMkLst>
      <pc:sldChg chg="modSp">
        <pc:chgData name="Ortiz-Cedeno, Keyanna" userId="S::53675@icf.com::98372786-deee-4378-ae7d-2940ae720f10" providerId="AD" clId="Web-{7E16F42B-F878-4948-9E7E-AC08FE5CD5FD}" dt="2021-01-25T19:55:12.995" v="5" actId="20577"/>
        <pc:sldMkLst>
          <pc:docMk/>
          <pc:sldMk cId="96852712" sldId="258"/>
        </pc:sldMkLst>
        <pc:spChg chg="mod">
          <ac:chgData name="Ortiz-Cedeno, Keyanna" userId="S::53675@icf.com::98372786-deee-4378-ae7d-2940ae720f10" providerId="AD" clId="Web-{7E16F42B-F878-4948-9E7E-AC08FE5CD5FD}" dt="2021-01-25T19:55:12.995" v="5" actId="20577"/>
          <ac:spMkLst>
            <pc:docMk/>
            <pc:sldMk cId="96852712" sldId="258"/>
            <ac:spMk id="2" creationId="{48DF7952-0E09-4CA6-85DC-4188BDC07D41}"/>
          </ac:spMkLst>
        </pc:spChg>
      </pc:sldChg>
    </pc:docChg>
  </pc:docChgLst>
  <pc:docChgLst>
    <pc:chgData name="Morris, Tracie Greenway" userId="S::tmorris@fdic.gov::2be9a26c-3391-49cc-8546-77551a29fb71" providerId="AD" clId="Web-{0EDA0E98-34EC-037D-4924-1C11AE81032F}"/>
    <pc:docChg chg="modSld">
      <pc:chgData name="Morris, Tracie Greenway" userId="S::tmorris@fdic.gov::2be9a26c-3391-49cc-8546-77551a29fb71" providerId="AD" clId="Web-{0EDA0E98-34EC-037D-4924-1C11AE81032F}" dt="2022-12-04T19:58:59.717" v="122"/>
      <pc:docMkLst>
        <pc:docMk/>
      </pc:docMkLst>
      <pc:sldChg chg="modSp">
        <pc:chgData name="Morris, Tracie Greenway" userId="S::tmorris@fdic.gov::2be9a26c-3391-49cc-8546-77551a29fb71" providerId="AD" clId="Web-{0EDA0E98-34EC-037D-4924-1C11AE81032F}" dt="2022-12-04T19:29:44.072" v="3"/>
        <pc:sldMkLst>
          <pc:docMk/>
          <pc:sldMk cId="109857222" sldId="256"/>
        </pc:sldMkLst>
        <pc:spChg chg="mod">
          <ac:chgData name="Morris, Tracie Greenway" userId="S::tmorris@fdic.gov::2be9a26c-3391-49cc-8546-77551a29fb71" providerId="AD" clId="Web-{0EDA0E98-34EC-037D-4924-1C11AE81032F}" dt="2022-12-04T19:29:15.118" v="1"/>
          <ac:spMkLst>
            <pc:docMk/>
            <pc:sldMk cId="109857222" sldId="256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28:58.118" v="0"/>
          <ac:picMkLst>
            <pc:docMk/>
            <pc:sldMk cId="109857222" sldId="256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EDA0E98-34EC-037D-4924-1C11AE81032F}" dt="2022-12-04T19:29:31.618" v="2"/>
          <ac:picMkLst>
            <pc:docMk/>
            <pc:sldMk cId="109857222" sldId="256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EDA0E98-34EC-037D-4924-1C11AE81032F}" dt="2022-12-04T19:29:44.072" v="3"/>
          <ac:picMkLst>
            <pc:docMk/>
            <pc:sldMk cId="109857222" sldId="256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0:05.322" v="4"/>
        <pc:sldMkLst>
          <pc:docMk/>
          <pc:sldMk cId="2054061278" sldId="257"/>
        </pc:sldMkLst>
        <pc:picChg chg="mod">
          <ac:chgData name="Morris, Tracie Greenway" userId="S::tmorris@fdic.gov::2be9a26c-3391-49cc-8546-77551a29fb71" providerId="AD" clId="Web-{0EDA0E98-34EC-037D-4924-1C11AE81032F}" dt="2022-12-04T19:30:05.322" v="4"/>
          <ac:picMkLst>
            <pc:docMk/>
            <pc:sldMk cId="2054061278" sldId="257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7:39.904" v="113"/>
        <pc:sldMkLst>
          <pc:docMk/>
          <pc:sldMk cId="3909825995" sldId="275"/>
        </pc:sldMkLst>
        <pc:picChg chg="mod">
          <ac:chgData name="Morris, Tracie Greenway" userId="S::tmorris@fdic.gov::2be9a26c-3391-49cc-8546-77551a29fb71" providerId="AD" clId="Web-{0EDA0E98-34EC-037D-4924-1C11AE81032F}" dt="2022-12-04T19:57:39.904" v="113"/>
          <ac:picMkLst>
            <pc:docMk/>
            <pc:sldMk cId="3909825995" sldId="275"/>
            <ac:picMk id="6" creationId="{594D8876-A0C1-42A8-A727-93AAC3A269C4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1:06.776" v="9"/>
        <pc:sldMkLst>
          <pc:docMk/>
          <pc:sldMk cId="1975544280" sldId="333"/>
        </pc:sldMkLst>
        <pc:spChg chg="mod">
          <ac:chgData name="Morris, Tracie Greenway" userId="S::tmorris@fdic.gov::2be9a26c-3391-49cc-8546-77551a29fb71" providerId="AD" clId="Web-{0EDA0E98-34EC-037D-4924-1C11AE81032F}" dt="2022-12-04T19:30:47.588" v="7"/>
          <ac:spMkLst>
            <pc:docMk/>
            <pc:sldMk cId="1975544280" sldId="333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30:57.166" v="8"/>
          <ac:spMkLst>
            <pc:docMk/>
            <pc:sldMk cId="1975544280" sldId="333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31:06.776" v="9"/>
          <ac:picMkLst>
            <pc:docMk/>
            <pc:sldMk cId="1975544280" sldId="333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2:40.825" v="13"/>
        <pc:sldMkLst>
          <pc:docMk/>
          <pc:sldMk cId="362185694" sldId="342"/>
        </pc:sldMkLst>
        <pc:picChg chg="mod">
          <ac:chgData name="Morris, Tracie Greenway" userId="S::tmorris@fdic.gov::2be9a26c-3391-49cc-8546-77551a29fb71" providerId="AD" clId="Web-{0EDA0E98-34EC-037D-4924-1C11AE81032F}" dt="2022-12-04T19:32:40.825" v="13"/>
          <ac:picMkLst>
            <pc:docMk/>
            <pc:sldMk cId="362185694" sldId="342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0:41.619" v="6"/>
        <pc:sldMkLst>
          <pc:docMk/>
          <pc:sldMk cId="2999209319" sldId="343"/>
        </pc:sldMkLst>
        <pc:grpChg chg="mod">
          <ac:chgData name="Morris, Tracie Greenway" userId="S::tmorris@fdic.gov::2be9a26c-3391-49cc-8546-77551a29fb71" providerId="AD" clId="Web-{0EDA0E98-34EC-037D-4924-1C11AE81032F}" dt="2022-12-04T19:30:41.619" v="6"/>
          <ac:grpSpMkLst>
            <pc:docMk/>
            <pc:sldMk cId="2999209319" sldId="343"/>
            <ac:grpSpMk id="10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0EDA0E98-34EC-037D-4924-1C11AE81032F}" dt="2022-12-04T19:30:30.885" v="5"/>
          <ac:picMkLst>
            <pc:docMk/>
            <pc:sldMk cId="2999209319" sldId="343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7:09.953" v="28"/>
        <pc:sldMkLst>
          <pc:docMk/>
          <pc:sldMk cId="4289208922" sldId="358"/>
        </pc:sldMkLst>
        <pc:picChg chg="mod">
          <ac:chgData name="Morris, Tracie Greenway" userId="S::tmorris@fdic.gov::2be9a26c-3391-49cc-8546-77551a29fb71" providerId="AD" clId="Web-{0EDA0E98-34EC-037D-4924-1C11AE81032F}" dt="2022-12-04T19:37:09.953" v="28"/>
          <ac:picMkLst>
            <pc:docMk/>
            <pc:sldMk cId="4289208922" sldId="358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2:48.325" v="14"/>
        <pc:sldMkLst>
          <pc:docMk/>
          <pc:sldMk cId="3704525870" sldId="359"/>
        </pc:sldMkLst>
        <pc:spChg chg="mod">
          <ac:chgData name="Morris, Tracie Greenway" userId="S::tmorris@fdic.gov::2be9a26c-3391-49cc-8546-77551a29fb71" providerId="AD" clId="Web-{0EDA0E98-34EC-037D-4924-1C11AE81032F}" dt="2022-12-04T19:32:48.325" v="14"/>
          <ac:spMkLst>
            <pc:docMk/>
            <pc:sldMk cId="3704525870" sldId="359"/>
            <ac:spMk id="5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EDA0E98-34EC-037D-4924-1C11AE81032F}" dt="2022-12-04T19:33:57.200" v="16"/>
        <pc:sldMkLst>
          <pc:docMk/>
          <pc:sldMk cId="1853523866" sldId="360"/>
        </pc:sldMkLst>
        <pc:grpChg chg="mod">
          <ac:chgData name="Morris, Tracie Greenway" userId="S::tmorris@fdic.gov::2be9a26c-3391-49cc-8546-77551a29fb71" providerId="AD" clId="Web-{0EDA0E98-34EC-037D-4924-1C11AE81032F}" dt="2022-12-04T19:33:57.200" v="16"/>
          <ac:grpSpMkLst>
            <pc:docMk/>
            <pc:sldMk cId="1853523866" sldId="360"/>
            <ac:grpSpMk id="9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0EDA0E98-34EC-037D-4924-1C11AE81032F}" dt="2022-12-04T19:33:43.450" v="15"/>
          <ac:picMkLst>
            <pc:docMk/>
            <pc:sldMk cId="1853523866" sldId="360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5:49.342" v="21"/>
        <pc:sldMkLst>
          <pc:docMk/>
          <pc:sldMk cId="4063565362" sldId="362"/>
        </pc:sldMkLst>
        <pc:spChg chg="mod">
          <ac:chgData name="Morris, Tracie Greenway" userId="S::tmorris@fdic.gov::2be9a26c-3391-49cc-8546-77551a29fb71" providerId="AD" clId="Web-{0EDA0E98-34EC-037D-4924-1C11AE81032F}" dt="2022-12-04T19:35:20.592" v="19"/>
          <ac:spMkLst>
            <pc:docMk/>
            <pc:sldMk cId="4063565362" sldId="362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35:35.389" v="20"/>
          <ac:picMkLst>
            <pc:docMk/>
            <pc:sldMk cId="4063565362" sldId="362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EDA0E98-34EC-037D-4924-1C11AE81032F}" dt="2022-12-04T19:35:49.342" v="21"/>
          <ac:picMkLst>
            <pc:docMk/>
            <pc:sldMk cId="4063565362" sldId="362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0:25.852" v="84" actId="1076"/>
        <pc:sldMkLst>
          <pc:docMk/>
          <pc:sldMk cId="1561186389" sldId="367"/>
        </pc:sldMkLst>
        <pc:grpChg chg="mod">
          <ac:chgData name="Morris, Tracie Greenway" userId="S::tmorris@fdic.gov::2be9a26c-3391-49cc-8546-77551a29fb71" providerId="AD" clId="Web-{0EDA0E98-34EC-037D-4924-1C11AE81032F}" dt="2022-12-04T19:50:05.633" v="83"/>
          <ac:grpSpMkLst>
            <pc:docMk/>
            <pc:sldMk cId="1561186389" sldId="367"/>
            <ac:grpSpMk id="10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0EDA0E98-34EC-037D-4924-1C11AE81032F}" dt="2022-12-04T19:50:25.852" v="84" actId="1076"/>
          <ac:picMkLst>
            <pc:docMk/>
            <pc:sldMk cId="1561186389" sldId="367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8:16.125" v="33"/>
        <pc:sldMkLst>
          <pc:docMk/>
          <pc:sldMk cId="3578856362" sldId="368"/>
        </pc:sldMkLst>
        <pc:spChg chg="mod">
          <ac:chgData name="Morris, Tracie Greenway" userId="S::tmorris@fdic.gov::2be9a26c-3391-49cc-8546-77551a29fb71" providerId="AD" clId="Web-{0EDA0E98-34EC-037D-4924-1C11AE81032F}" dt="2022-12-04T19:38:16.125" v="33"/>
          <ac:spMkLst>
            <pc:docMk/>
            <pc:sldMk cId="3578856362" sldId="368"/>
            <ac:spMk id="6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EDA0E98-34EC-037D-4924-1C11AE81032F}" dt="2022-12-04T19:53:46.167" v="102" actId="1076"/>
        <pc:sldMkLst>
          <pc:docMk/>
          <pc:sldMk cId="2023158384" sldId="369"/>
        </pc:sldMkLst>
        <pc:spChg chg="mod">
          <ac:chgData name="Morris, Tracie Greenway" userId="S::tmorris@fdic.gov::2be9a26c-3391-49cc-8546-77551a29fb71" providerId="AD" clId="Web-{0EDA0E98-34EC-037D-4924-1C11AE81032F}" dt="2022-12-04T19:38:26.938" v="34"/>
          <ac:spMkLst>
            <pc:docMk/>
            <pc:sldMk cId="2023158384" sldId="369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53:46.167" v="102" actId="1076"/>
          <ac:spMkLst>
            <pc:docMk/>
            <pc:sldMk cId="2023158384" sldId="369"/>
            <ac:spMk id="15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EDA0E98-34EC-037D-4924-1C11AE81032F}" dt="2022-12-04T19:38:39.891" v="35" actId="1076"/>
        <pc:sldMkLst>
          <pc:docMk/>
          <pc:sldMk cId="1104951614" sldId="373"/>
        </pc:sldMkLst>
        <pc:picChg chg="mod">
          <ac:chgData name="Morris, Tracie Greenway" userId="S::tmorris@fdic.gov::2be9a26c-3391-49cc-8546-77551a29fb71" providerId="AD" clId="Web-{0EDA0E98-34EC-037D-4924-1C11AE81032F}" dt="2022-12-04T19:38:39.891" v="35" actId="1076"/>
          <ac:picMkLst>
            <pc:docMk/>
            <pc:sldMk cId="1104951614" sldId="373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0:45.946" v="85"/>
        <pc:sldMkLst>
          <pc:docMk/>
          <pc:sldMk cId="1938921966" sldId="375"/>
        </pc:sldMkLst>
        <pc:grpChg chg="mod">
          <ac:chgData name="Morris, Tracie Greenway" userId="S::tmorris@fdic.gov::2be9a26c-3391-49cc-8546-77551a29fb71" providerId="AD" clId="Web-{0EDA0E98-34EC-037D-4924-1C11AE81032F}" dt="2022-12-04T19:50:45.946" v="85"/>
          <ac:grpSpMkLst>
            <pc:docMk/>
            <pc:sldMk cId="1938921966" sldId="375"/>
            <ac:grpSpMk id="7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0EDA0E98-34EC-037D-4924-1C11AE81032F}" dt="2022-12-04T19:50:56.540" v="86"/>
        <pc:sldMkLst>
          <pc:docMk/>
          <pc:sldMk cId="1079693931" sldId="384"/>
        </pc:sldMkLst>
        <pc:grpChg chg="mod">
          <ac:chgData name="Morris, Tracie Greenway" userId="S::tmorris@fdic.gov::2be9a26c-3391-49cc-8546-77551a29fb71" providerId="AD" clId="Web-{0EDA0E98-34EC-037D-4924-1C11AE81032F}" dt="2022-12-04T19:50:56.540" v="86"/>
          <ac:grpSpMkLst>
            <pc:docMk/>
            <pc:sldMk cId="1079693931" sldId="384"/>
            <ac:grpSpMk id="10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0EDA0E98-34EC-037D-4924-1C11AE81032F}" dt="2022-12-04T19:51:05.149" v="87"/>
        <pc:sldMkLst>
          <pc:docMk/>
          <pc:sldMk cId="3999619023" sldId="386"/>
        </pc:sldMkLst>
        <pc:grpChg chg="mod">
          <ac:chgData name="Morris, Tracie Greenway" userId="S::tmorris@fdic.gov::2be9a26c-3391-49cc-8546-77551a29fb71" providerId="AD" clId="Web-{0EDA0E98-34EC-037D-4924-1C11AE81032F}" dt="2022-12-04T19:51:05.149" v="87"/>
          <ac:grpSpMkLst>
            <pc:docMk/>
            <pc:sldMk cId="3999619023" sldId="386"/>
            <ac:grpSpMk id="7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0EDA0E98-34EC-037D-4924-1C11AE81032F}" dt="2022-12-04T19:51:15.525" v="88"/>
        <pc:sldMkLst>
          <pc:docMk/>
          <pc:sldMk cId="2642769504" sldId="388"/>
        </pc:sldMkLst>
        <pc:grpChg chg="mod">
          <ac:chgData name="Morris, Tracie Greenway" userId="S::tmorris@fdic.gov::2be9a26c-3391-49cc-8546-77551a29fb71" providerId="AD" clId="Web-{0EDA0E98-34EC-037D-4924-1C11AE81032F}" dt="2022-12-04T19:51:15.525" v="88"/>
          <ac:grpSpMkLst>
            <pc:docMk/>
            <pc:sldMk cId="2642769504" sldId="388"/>
            <ac:grpSpMk id="7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0EDA0E98-34EC-037D-4924-1C11AE81032F}" dt="2022-12-04T19:51:26.712" v="89"/>
        <pc:sldMkLst>
          <pc:docMk/>
          <pc:sldMk cId="183619701" sldId="390"/>
        </pc:sldMkLst>
        <pc:grpChg chg="mod">
          <ac:chgData name="Morris, Tracie Greenway" userId="S::tmorris@fdic.gov::2be9a26c-3391-49cc-8546-77551a29fb71" providerId="AD" clId="Web-{0EDA0E98-34EC-037D-4924-1C11AE81032F}" dt="2022-12-04T19:51:26.712" v="89"/>
          <ac:grpSpMkLst>
            <pc:docMk/>
            <pc:sldMk cId="183619701" sldId="390"/>
            <ac:grpSpMk id="9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0EDA0E98-34EC-037D-4924-1C11AE81032F}" dt="2022-12-04T19:56:49.169" v="112"/>
        <pc:sldMkLst>
          <pc:docMk/>
          <pc:sldMk cId="1909034754" sldId="392"/>
        </pc:sldMkLst>
        <pc:picChg chg="mod">
          <ac:chgData name="Morris, Tracie Greenway" userId="S::tmorris@fdic.gov::2be9a26c-3391-49cc-8546-77551a29fb71" providerId="AD" clId="Web-{0EDA0E98-34EC-037D-4924-1C11AE81032F}" dt="2022-12-04T19:56:49.169" v="112"/>
          <ac:picMkLst>
            <pc:docMk/>
            <pc:sldMk cId="1909034754" sldId="392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1:47.009" v="92"/>
        <pc:sldMkLst>
          <pc:docMk/>
          <pc:sldMk cId="181364341" sldId="396"/>
        </pc:sldMkLst>
        <pc:grpChg chg="mod">
          <ac:chgData name="Morris, Tracie Greenway" userId="S::tmorris@fdic.gov::2be9a26c-3391-49cc-8546-77551a29fb71" providerId="AD" clId="Web-{0EDA0E98-34EC-037D-4924-1C11AE81032F}" dt="2022-12-04T19:51:47.009" v="92"/>
          <ac:grpSpMkLst>
            <pc:docMk/>
            <pc:sldMk cId="181364341" sldId="396"/>
            <ac:grpSpMk id="10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0EDA0E98-34EC-037D-4924-1C11AE81032F}" dt="2022-12-04T19:52:23.150" v="96"/>
        <pc:sldMkLst>
          <pc:docMk/>
          <pc:sldMk cId="1525909913" sldId="400"/>
        </pc:sldMkLst>
        <pc:grpChg chg="mod">
          <ac:chgData name="Morris, Tracie Greenway" userId="S::tmorris@fdic.gov::2be9a26c-3391-49cc-8546-77551a29fb71" providerId="AD" clId="Web-{0EDA0E98-34EC-037D-4924-1C11AE81032F}" dt="2022-12-04T19:52:23.150" v="96"/>
          <ac:grpSpMkLst>
            <pc:docMk/>
            <pc:sldMk cId="1525909913" sldId="400"/>
            <ac:grpSpMk id="7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0EDA0E98-34EC-037D-4924-1C11AE81032F}" dt="2022-12-04T19:44:43.114" v="64"/>
          <ac:picMkLst>
            <pc:docMk/>
            <pc:sldMk cId="1525909913" sldId="400"/>
            <ac:picMk id="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2:30.385" v="97"/>
        <pc:sldMkLst>
          <pc:docMk/>
          <pc:sldMk cId="3063554787" sldId="405"/>
        </pc:sldMkLst>
        <pc:grpChg chg="mod">
          <ac:chgData name="Morris, Tracie Greenway" userId="S::tmorris@fdic.gov::2be9a26c-3391-49cc-8546-77551a29fb71" providerId="AD" clId="Web-{0EDA0E98-34EC-037D-4924-1C11AE81032F}" dt="2022-12-04T19:52:30.385" v="97"/>
          <ac:grpSpMkLst>
            <pc:docMk/>
            <pc:sldMk cId="3063554787" sldId="405"/>
            <ac:grpSpMk id="7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0EDA0E98-34EC-037D-4924-1C11AE81032F}" dt="2022-12-04T19:45:05.645" v="66"/>
          <ac:picMkLst>
            <pc:docMk/>
            <pc:sldMk cId="3063554787" sldId="405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2:35.713" v="98"/>
        <pc:sldMkLst>
          <pc:docMk/>
          <pc:sldMk cId="309219385" sldId="407"/>
        </pc:sldMkLst>
        <pc:grpChg chg="mod">
          <ac:chgData name="Morris, Tracie Greenway" userId="S::tmorris@fdic.gov::2be9a26c-3391-49cc-8546-77551a29fb71" providerId="AD" clId="Web-{0EDA0E98-34EC-037D-4924-1C11AE81032F}" dt="2022-12-04T19:52:35.713" v="98"/>
          <ac:grpSpMkLst>
            <pc:docMk/>
            <pc:sldMk cId="309219385" sldId="407"/>
            <ac:grpSpMk id="7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0EDA0E98-34EC-037D-4924-1C11AE81032F}" dt="2022-12-04T19:45:18.099" v="67"/>
          <ac:picMkLst>
            <pc:docMk/>
            <pc:sldMk cId="309219385" sldId="407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2:44.197" v="99"/>
        <pc:sldMkLst>
          <pc:docMk/>
          <pc:sldMk cId="2902308530" sldId="408"/>
        </pc:sldMkLst>
        <pc:grpChg chg="mod">
          <ac:chgData name="Morris, Tracie Greenway" userId="S::tmorris@fdic.gov::2be9a26c-3391-49cc-8546-77551a29fb71" providerId="AD" clId="Web-{0EDA0E98-34EC-037D-4924-1C11AE81032F}" dt="2022-12-04T19:52:44.197" v="99"/>
          <ac:grpSpMkLst>
            <pc:docMk/>
            <pc:sldMk cId="2902308530" sldId="408"/>
            <ac:grpSpMk id="8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0EDA0E98-34EC-037D-4924-1C11AE81032F}" dt="2022-12-04T19:52:49.151" v="100"/>
        <pc:sldMkLst>
          <pc:docMk/>
          <pc:sldMk cId="2824772328" sldId="409"/>
        </pc:sldMkLst>
        <pc:grpChg chg="mod">
          <ac:chgData name="Morris, Tracie Greenway" userId="S::tmorris@fdic.gov::2be9a26c-3391-49cc-8546-77551a29fb71" providerId="AD" clId="Web-{0EDA0E98-34EC-037D-4924-1C11AE81032F}" dt="2022-12-04T19:52:49.151" v="100"/>
          <ac:grpSpMkLst>
            <pc:docMk/>
            <pc:sldMk cId="2824772328" sldId="409"/>
            <ac:grpSpMk id="6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0EDA0E98-34EC-037D-4924-1C11AE81032F}" dt="2022-12-04T19:45:40.396" v="68"/>
          <ac:picMkLst>
            <pc:docMk/>
            <pc:sldMk cId="2824772328" sldId="409"/>
            <ac:picMk id="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1:42.245" v="11"/>
        <pc:sldMkLst>
          <pc:docMk/>
          <pc:sldMk cId="2183448518" sldId="412"/>
        </pc:sldMkLst>
        <pc:spChg chg="mod">
          <ac:chgData name="Morris, Tracie Greenway" userId="S::tmorris@fdic.gov::2be9a26c-3391-49cc-8546-77551a29fb71" providerId="AD" clId="Web-{0EDA0E98-34EC-037D-4924-1C11AE81032F}" dt="2022-12-04T19:31:42.245" v="11"/>
          <ac:spMkLst>
            <pc:docMk/>
            <pc:sldMk cId="2183448518" sldId="412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31:28.338" v="10"/>
          <ac:picMkLst>
            <pc:docMk/>
            <pc:sldMk cId="2183448518" sldId="412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2:13.558" v="12"/>
        <pc:sldMkLst>
          <pc:docMk/>
          <pc:sldMk cId="2291619734" sldId="413"/>
        </pc:sldMkLst>
        <pc:spChg chg="mod">
          <ac:chgData name="Morris, Tracie Greenway" userId="S::tmorris@fdic.gov::2be9a26c-3391-49cc-8546-77551a29fb71" providerId="AD" clId="Web-{0EDA0E98-34EC-037D-4924-1C11AE81032F}" dt="2022-12-04T19:32:13.558" v="12"/>
          <ac:spMkLst>
            <pc:docMk/>
            <pc:sldMk cId="2291619734" sldId="413"/>
            <ac:spMk id="5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EDA0E98-34EC-037D-4924-1C11AE81032F}" dt="2022-12-04T19:47:02.178" v="73"/>
        <pc:sldMkLst>
          <pc:docMk/>
          <pc:sldMk cId="2259705186" sldId="414"/>
        </pc:sldMkLst>
        <pc:spChg chg="mod">
          <ac:chgData name="Morris, Tracie Greenway" userId="S::tmorris@fdic.gov::2be9a26c-3391-49cc-8546-77551a29fb71" providerId="AD" clId="Web-{0EDA0E98-34EC-037D-4924-1C11AE81032F}" dt="2022-12-04T19:37:32.719" v="29"/>
          <ac:spMkLst>
            <pc:docMk/>
            <pc:sldMk cId="2259705186" sldId="41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47:02.178" v="73"/>
          <ac:spMkLst>
            <pc:docMk/>
            <pc:sldMk cId="2259705186" sldId="414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37:42.594" v="30"/>
          <ac:picMkLst>
            <pc:docMk/>
            <pc:sldMk cId="2259705186" sldId="414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49:04.086" v="80"/>
        <pc:sldMkLst>
          <pc:docMk/>
          <pc:sldMk cId="3430859947" sldId="415"/>
        </pc:sldMkLst>
        <pc:spChg chg="mod">
          <ac:chgData name="Morris, Tracie Greenway" userId="S::tmorris@fdic.gov::2be9a26c-3391-49cc-8546-77551a29fb71" providerId="AD" clId="Web-{0EDA0E98-34EC-037D-4924-1C11AE81032F}" dt="2022-12-04T19:42:52.097" v="57"/>
          <ac:spMkLst>
            <pc:docMk/>
            <pc:sldMk cId="3430859947" sldId="415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49:04.086" v="80"/>
          <ac:spMkLst>
            <pc:docMk/>
            <pc:sldMk cId="3430859947" sldId="415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43:02.941" v="58"/>
          <ac:picMkLst>
            <pc:docMk/>
            <pc:sldMk cId="3430859947" sldId="415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49:41.633" v="82"/>
        <pc:sldMkLst>
          <pc:docMk/>
          <pc:sldMk cId="3224039633" sldId="416"/>
        </pc:sldMkLst>
        <pc:spChg chg="mod">
          <ac:chgData name="Morris, Tracie Greenway" userId="S::tmorris@fdic.gov::2be9a26c-3391-49cc-8546-77551a29fb71" providerId="AD" clId="Web-{0EDA0E98-34EC-037D-4924-1C11AE81032F}" dt="2022-12-04T19:46:12.021" v="71"/>
          <ac:spMkLst>
            <pc:docMk/>
            <pc:sldMk cId="3224039633" sldId="416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49:41.633" v="82"/>
          <ac:spMkLst>
            <pc:docMk/>
            <pc:sldMk cId="3224039633" sldId="416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46:29.693" v="72"/>
          <ac:picMkLst>
            <pc:docMk/>
            <pc:sldMk cId="3224039633" sldId="416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48:27.835" v="78"/>
        <pc:sldMkLst>
          <pc:docMk/>
          <pc:sldMk cId="1699921906" sldId="417"/>
        </pc:sldMkLst>
        <pc:spChg chg="mod">
          <ac:chgData name="Morris, Tracie Greenway" userId="S::tmorris@fdic.gov::2be9a26c-3391-49cc-8546-77551a29fb71" providerId="AD" clId="Web-{0EDA0E98-34EC-037D-4924-1C11AE81032F}" dt="2022-12-04T19:40:45.064" v="46"/>
          <ac:spMkLst>
            <pc:docMk/>
            <pc:sldMk cId="1699921906" sldId="417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48:27.835" v="78"/>
          <ac:spMkLst>
            <pc:docMk/>
            <pc:sldMk cId="1699921906" sldId="417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40:58.658" v="47"/>
          <ac:picMkLst>
            <pc:docMk/>
            <pc:sldMk cId="1699921906" sldId="417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48:50.960" v="79"/>
        <pc:sldMkLst>
          <pc:docMk/>
          <pc:sldMk cId="2375576426" sldId="418"/>
        </pc:sldMkLst>
        <pc:spChg chg="mod">
          <ac:chgData name="Morris, Tracie Greenway" userId="S::tmorris@fdic.gov::2be9a26c-3391-49cc-8546-77551a29fb71" providerId="AD" clId="Web-{0EDA0E98-34EC-037D-4924-1C11AE81032F}" dt="2022-12-04T19:42:24.909" v="55"/>
          <ac:spMkLst>
            <pc:docMk/>
            <pc:sldMk cId="2375576426" sldId="418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48:50.960" v="79"/>
          <ac:spMkLst>
            <pc:docMk/>
            <pc:sldMk cId="2375576426" sldId="418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42:37.534" v="56"/>
          <ac:picMkLst>
            <pc:docMk/>
            <pc:sldMk cId="2375576426" sldId="418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48:03.226" v="77"/>
        <pc:sldMkLst>
          <pc:docMk/>
          <pc:sldMk cId="211372613" sldId="419"/>
        </pc:sldMkLst>
        <pc:spChg chg="mod">
          <ac:chgData name="Morris, Tracie Greenway" userId="S::tmorris@fdic.gov::2be9a26c-3391-49cc-8546-77551a29fb71" providerId="AD" clId="Web-{0EDA0E98-34EC-037D-4924-1C11AE81032F}" dt="2022-12-04T19:39:01.688" v="37"/>
          <ac:spMkLst>
            <pc:docMk/>
            <pc:sldMk cId="211372613" sldId="419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48:03.226" v="77"/>
          <ac:spMkLst>
            <pc:docMk/>
            <pc:sldMk cId="211372613" sldId="419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39:10.720" v="38"/>
          <ac:picMkLst>
            <pc:docMk/>
            <pc:sldMk cId="211372613" sldId="419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3:27.026" v="101"/>
        <pc:sldMkLst>
          <pc:docMk/>
          <pc:sldMk cId="1755174723" sldId="420"/>
        </pc:sldMkLst>
        <pc:spChg chg="mod">
          <ac:chgData name="Morris, Tracie Greenway" userId="S::tmorris@fdic.gov::2be9a26c-3391-49cc-8546-77551a29fb71" providerId="AD" clId="Web-{0EDA0E98-34EC-037D-4924-1C11AE81032F}" dt="2022-12-04T19:40:22.939" v="44"/>
          <ac:spMkLst>
            <pc:docMk/>
            <pc:sldMk cId="1755174723" sldId="420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53:27.026" v="101"/>
          <ac:spMkLst>
            <pc:docMk/>
            <pc:sldMk cId="1755174723" sldId="420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40:37.049" v="45"/>
          <ac:picMkLst>
            <pc:docMk/>
            <pc:sldMk cId="1755174723" sldId="420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47:21.569" v="74"/>
        <pc:sldMkLst>
          <pc:docMk/>
          <pc:sldMk cId="3377400841" sldId="421"/>
        </pc:sldMkLst>
        <pc:spChg chg="mod">
          <ac:chgData name="Morris, Tracie Greenway" userId="S::tmorris@fdic.gov::2be9a26c-3391-49cc-8546-77551a29fb71" providerId="AD" clId="Web-{0EDA0E98-34EC-037D-4924-1C11AE81032F}" dt="2022-12-04T19:37:57.250" v="31"/>
          <ac:spMkLst>
            <pc:docMk/>
            <pc:sldMk cId="3377400841" sldId="421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47:21.569" v="74"/>
          <ac:spMkLst>
            <pc:docMk/>
            <pc:sldMk cId="3377400841" sldId="421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38:08.156" v="32"/>
          <ac:picMkLst>
            <pc:docMk/>
            <pc:sldMk cId="3377400841" sldId="421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4:08.808" v="103"/>
        <pc:sldMkLst>
          <pc:docMk/>
          <pc:sldMk cId="1221949517" sldId="422"/>
        </pc:sldMkLst>
        <pc:spChg chg="mod">
          <ac:chgData name="Morris, Tracie Greenway" userId="S::tmorris@fdic.gov::2be9a26c-3391-49cc-8546-77551a29fb71" providerId="AD" clId="Web-{0EDA0E98-34EC-037D-4924-1C11AE81032F}" dt="2022-12-04T19:47:44.866" v="75"/>
          <ac:spMkLst>
            <pc:docMk/>
            <pc:sldMk cId="1221949517" sldId="422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47:51.350" v="76"/>
          <ac:spMkLst>
            <pc:docMk/>
            <pc:sldMk cId="1221949517" sldId="422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54:08.808" v="103"/>
          <ac:picMkLst>
            <pc:docMk/>
            <pc:sldMk cId="1221949517" sldId="422"/>
            <ac:picMk id="1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5:14.983" v="18"/>
        <pc:sldMkLst>
          <pc:docMk/>
          <pc:sldMk cId="2816984408" sldId="424"/>
        </pc:sldMkLst>
        <pc:spChg chg="mod">
          <ac:chgData name="Morris, Tracie Greenway" userId="S::tmorris@fdic.gov::2be9a26c-3391-49cc-8546-77551a29fb71" providerId="AD" clId="Web-{0EDA0E98-34EC-037D-4924-1C11AE81032F}" dt="2022-12-04T19:34:55.029" v="17"/>
          <ac:spMkLst>
            <pc:docMk/>
            <pc:sldMk cId="2816984408" sldId="424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35:14.983" v="18"/>
          <ac:picMkLst>
            <pc:docMk/>
            <pc:sldMk cId="2816984408" sldId="424"/>
            <ac:picMk id="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6:16.905" v="24"/>
        <pc:sldMkLst>
          <pc:docMk/>
          <pc:sldMk cId="4145351829" sldId="425"/>
        </pc:sldMkLst>
        <pc:spChg chg="mod">
          <ac:chgData name="Morris, Tracie Greenway" userId="S::tmorris@fdic.gov::2be9a26c-3391-49cc-8546-77551a29fb71" providerId="AD" clId="Web-{0EDA0E98-34EC-037D-4924-1C11AE81032F}" dt="2022-12-04T19:35:56.467" v="22"/>
          <ac:spMkLst>
            <pc:docMk/>
            <pc:sldMk cId="4145351829" sldId="425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36:07.452" v="23"/>
          <ac:picMkLst>
            <pc:docMk/>
            <pc:sldMk cId="4145351829" sldId="425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EDA0E98-34EC-037D-4924-1C11AE81032F}" dt="2022-12-04T19:36:16.905" v="24"/>
          <ac:picMkLst>
            <pc:docMk/>
            <pc:sldMk cId="4145351829" sldId="425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6:45.671" v="27"/>
        <pc:sldMkLst>
          <pc:docMk/>
          <pc:sldMk cId="4263511496" sldId="426"/>
        </pc:sldMkLst>
        <pc:spChg chg="mod">
          <ac:chgData name="Morris, Tracie Greenway" userId="S::tmorris@fdic.gov::2be9a26c-3391-49cc-8546-77551a29fb71" providerId="AD" clId="Web-{0EDA0E98-34EC-037D-4924-1C11AE81032F}" dt="2022-12-04T19:36:24.311" v="25"/>
          <ac:spMkLst>
            <pc:docMk/>
            <pc:sldMk cId="4263511496" sldId="426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36:35.265" v="26"/>
          <ac:picMkLst>
            <pc:docMk/>
            <pc:sldMk cId="4263511496" sldId="426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EDA0E98-34EC-037D-4924-1C11AE81032F}" dt="2022-12-04T19:36:45.671" v="27"/>
          <ac:picMkLst>
            <pc:docMk/>
            <pc:sldMk cId="4263511496" sldId="426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38:50.219" v="36"/>
        <pc:sldMkLst>
          <pc:docMk/>
          <pc:sldMk cId="1996816086" sldId="427"/>
        </pc:sldMkLst>
        <pc:spChg chg="mod">
          <ac:chgData name="Morris, Tracie Greenway" userId="S::tmorris@fdic.gov::2be9a26c-3391-49cc-8546-77551a29fb71" providerId="AD" clId="Web-{0EDA0E98-34EC-037D-4924-1C11AE81032F}" dt="2022-12-04T19:38:50.219" v="36"/>
          <ac:spMkLst>
            <pc:docMk/>
            <pc:sldMk cId="1996816086" sldId="427"/>
            <ac:spMk id="5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EDA0E98-34EC-037D-4924-1C11AE81032F}" dt="2022-12-04T19:55:09.699" v="106"/>
        <pc:sldMkLst>
          <pc:docMk/>
          <pc:sldMk cId="514025351" sldId="428"/>
        </pc:sldMkLst>
        <pc:spChg chg="mod">
          <ac:chgData name="Morris, Tracie Greenway" userId="S::tmorris@fdic.gov::2be9a26c-3391-49cc-8546-77551a29fb71" providerId="AD" clId="Web-{0EDA0E98-34EC-037D-4924-1C11AE81032F}" dt="2022-12-04T19:39:22.110" v="39"/>
          <ac:spMkLst>
            <pc:docMk/>
            <pc:sldMk cId="514025351" sldId="428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54:27.527" v="104"/>
          <ac:picMkLst>
            <pc:docMk/>
            <pc:sldMk cId="514025351" sldId="428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EDA0E98-34EC-037D-4924-1C11AE81032F}" dt="2022-12-04T19:55:09.699" v="106"/>
          <ac:picMkLst>
            <pc:docMk/>
            <pc:sldMk cId="514025351" sldId="428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8:14.545" v="115"/>
        <pc:sldMkLst>
          <pc:docMk/>
          <pc:sldMk cId="1030559086" sldId="429"/>
        </pc:sldMkLst>
        <pc:spChg chg="mod">
          <ac:chgData name="Morris, Tracie Greenway" userId="S::tmorris@fdic.gov::2be9a26c-3391-49cc-8546-77551a29fb71" providerId="AD" clId="Web-{0EDA0E98-34EC-037D-4924-1C11AE81032F}" dt="2022-12-04T19:39:31.860" v="40"/>
          <ac:spMkLst>
            <pc:docMk/>
            <pc:sldMk cId="1030559086" sldId="429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55:20.090" v="107"/>
          <ac:picMkLst>
            <pc:docMk/>
            <pc:sldMk cId="1030559086" sldId="429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EDA0E98-34EC-037D-4924-1C11AE81032F}" dt="2022-12-04T19:58:14.545" v="115"/>
          <ac:picMkLst>
            <pc:docMk/>
            <pc:sldMk cId="1030559086" sldId="429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8:33.155" v="117"/>
        <pc:sldMkLst>
          <pc:docMk/>
          <pc:sldMk cId="550859314" sldId="430"/>
        </pc:sldMkLst>
        <pc:spChg chg="mod">
          <ac:chgData name="Morris, Tracie Greenway" userId="S::tmorris@fdic.gov::2be9a26c-3391-49cc-8546-77551a29fb71" providerId="AD" clId="Web-{0EDA0E98-34EC-037D-4924-1C11AE81032F}" dt="2022-12-04T19:39:46.533" v="41"/>
          <ac:spMkLst>
            <pc:docMk/>
            <pc:sldMk cId="550859314" sldId="430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55:32.684" v="108"/>
          <ac:picMkLst>
            <pc:docMk/>
            <pc:sldMk cId="550859314" sldId="430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EDA0E98-34EC-037D-4924-1C11AE81032F}" dt="2022-12-04T19:58:33.155" v="117"/>
          <ac:picMkLst>
            <pc:docMk/>
            <pc:sldMk cId="550859314" sldId="430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8:42.827" v="118"/>
        <pc:sldMkLst>
          <pc:docMk/>
          <pc:sldMk cId="3504459001" sldId="431"/>
        </pc:sldMkLst>
        <pc:spChg chg="mod">
          <ac:chgData name="Morris, Tracie Greenway" userId="S::tmorris@fdic.gov::2be9a26c-3391-49cc-8546-77551a29fb71" providerId="AD" clId="Web-{0EDA0E98-34EC-037D-4924-1C11AE81032F}" dt="2022-12-04T19:39:57.017" v="42"/>
          <ac:spMkLst>
            <pc:docMk/>
            <pc:sldMk cId="3504459001" sldId="431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55:41.715" v="109"/>
          <ac:picMkLst>
            <pc:docMk/>
            <pc:sldMk cId="3504459001" sldId="431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EDA0E98-34EC-037D-4924-1C11AE81032F}" dt="2022-12-04T19:58:42.827" v="118"/>
          <ac:picMkLst>
            <pc:docMk/>
            <pc:sldMk cId="3504459001" sldId="431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51:55.431" v="93"/>
        <pc:sldMkLst>
          <pc:docMk/>
          <pc:sldMk cId="2260027158" sldId="432"/>
        </pc:sldMkLst>
        <pc:spChg chg="mod">
          <ac:chgData name="Morris, Tracie Greenway" userId="S::tmorris@fdic.gov::2be9a26c-3391-49cc-8546-77551a29fb71" providerId="AD" clId="Web-{0EDA0E98-34EC-037D-4924-1C11AE81032F}" dt="2022-12-04T19:43:48.426" v="61"/>
          <ac:spMkLst>
            <pc:docMk/>
            <pc:sldMk cId="2260027158" sldId="432"/>
            <ac:spMk id="5" creationId="{00000000-0000-0000-0000-000000000000}"/>
          </ac:spMkLst>
        </pc:spChg>
        <pc:grpChg chg="mod">
          <ac:chgData name="Morris, Tracie Greenway" userId="S::tmorris@fdic.gov::2be9a26c-3391-49cc-8546-77551a29fb71" providerId="AD" clId="Web-{0EDA0E98-34EC-037D-4924-1C11AE81032F}" dt="2022-12-04T19:51:55.431" v="93"/>
          <ac:grpSpMkLst>
            <pc:docMk/>
            <pc:sldMk cId="2260027158" sldId="432"/>
            <ac:grpSpMk id="8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0EDA0E98-34EC-037D-4924-1C11AE81032F}" dt="2022-12-04T19:43:42.770" v="60"/>
          <ac:picMkLst>
            <pc:docMk/>
            <pc:sldMk cId="2260027158" sldId="432"/>
            <ac:picMk id="3" creationId="{00000000-0000-0000-0000-000000000000}"/>
          </ac:picMkLst>
        </pc:picChg>
      </pc:sldChg>
      <pc:sldChg chg="addSp modSp">
        <pc:chgData name="Morris, Tracie Greenway" userId="S::tmorris@fdic.gov::2be9a26c-3391-49cc-8546-77551a29fb71" providerId="AD" clId="Web-{0EDA0E98-34EC-037D-4924-1C11AE81032F}" dt="2022-12-04T19:58:59.717" v="122"/>
        <pc:sldMkLst>
          <pc:docMk/>
          <pc:sldMk cId="4285733380" sldId="433"/>
        </pc:sldMkLst>
        <pc:spChg chg="mod">
          <ac:chgData name="Morris, Tracie Greenway" userId="S::tmorris@fdic.gov::2be9a26c-3391-49cc-8546-77551a29fb71" providerId="AD" clId="Web-{0EDA0E98-34EC-037D-4924-1C11AE81032F}" dt="2022-12-04T19:41:03.283" v="48"/>
          <ac:spMkLst>
            <pc:docMk/>
            <pc:sldMk cId="4285733380" sldId="433"/>
            <ac:spMk id="5" creationId="{00000000-0000-0000-0000-000000000000}"/>
          </ac:spMkLst>
        </pc:spChg>
        <pc:spChg chg="add mod">
          <ac:chgData name="Morris, Tracie Greenway" userId="S::tmorris@fdic.gov::2be9a26c-3391-49cc-8546-77551a29fb71" providerId="AD" clId="Web-{0EDA0E98-34EC-037D-4924-1C11AE81032F}" dt="2022-12-04T19:58:59.717" v="122"/>
          <ac:spMkLst>
            <pc:docMk/>
            <pc:sldMk cId="4285733380" sldId="433"/>
            <ac:spMk id="8" creationId="{1821116D-57EB-ECB6-BB64-4382D1367A01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56:05.715" v="110"/>
          <ac:picMkLst>
            <pc:docMk/>
            <pc:sldMk cId="4285733380" sldId="433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EDA0E98-34EC-037D-4924-1C11AE81032F}" dt="2022-12-04T19:58:56.202" v="120"/>
          <ac:picMkLst>
            <pc:docMk/>
            <pc:sldMk cId="4285733380" sldId="433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41:15.987" v="49"/>
        <pc:sldMkLst>
          <pc:docMk/>
          <pc:sldMk cId="4134300089" sldId="434"/>
        </pc:sldMkLst>
        <pc:spChg chg="mod">
          <ac:chgData name="Morris, Tracie Greenway" userId="S::tmorris@fdic.gov::2be9a26c-3391-49cc-8546-77551a29fb71" providerId="AD" clId="Web-{0EDA0E98-34EC-037D-4924-1C11AE81032F}" dt="2022-12-04T19:41:15.987" v="49"/>
          <ac:spMkLst>
            <pc:docMk/>
            <pc:sldMk cId="4134300089" sldId="434"/>
            <ac:spMk id="5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EDA0E98-34EC-037D-4924-1C11AE81032F}" dt="2022-12-04T19:56:23.825" v="111"/>
        <pc:sldMkLst>
          <pc:docMk/>
          <pc:sldMk cId="3088780131" sldId="435"/>
        </pc:sldMkLst>
        <pc:spChg chg="mod">
          <ac:chgData name="Morris, Tracie Greenway" userId="S::tmorris@fdic.gov::2be9a26c-3391-49cc-8546-77551a29fb71" providerId="AD" clId="Web-{0EDA0E98-34EC-037D-4924-1C11AE81032F}" dt="2022-12-04T19:41:28.627" v="50"/>
          <ac:spMkLst>
            <pc:docMk/>
            <pc:sldMk cId="3088780131" sldId="435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0EDA0E98-34EC-037D-4924-1C11AE81032F}" dt="2022-12-04T19:56:23.825" v="111"/>
          <ac:picMkLst>
            <pc:docMk/>
            <pc:sldMk cId="3088780131" sldId="435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EDA0E98-34EC-037D-4924-1C11AE81032F}" dt="2022-12-04T19:41:43.659" v="51"/>
        <pc:sldMkLst>
          <pc:docMk/>
          <pc:sldMk cId="1031131106" sldId="436"/>
        </pc:sldMkLst>
        <pc:spChg chg="mod">
          <ac:chgData name="Morris, Tracie Greenway" userId="S::tmorris@fdic.gov::2be9a26c-3391-49cc-8546-77551a29fb71" providerId="AD" clId="Web-{0EDA0E98-34EC-037D-4924-1C11AE81032F}" dt="2022-12-04T19:41:43.659" v="51"/>
          <ac:spMkLst>
            <pc:docMk/>
            <pc:sldMk cId="1031131106" sldId="436"/>
            <ac:spMk id="5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EDA0E98-34EC-037D-4924-1C11AE81032F}" dt="2022-12-04T19:51:34.353" v="90"/>
        <pc:sldMkLst>
          <pc:docMk/>
          <pc:sldMk cId="1216125033" sldId="437"/>
        </pc:sldMkLst>
        <pc:spChg chg="mod">
          <ac:chgData name="Morris, Tracie Greenway" userId="S::tmorris@fdic.gov::2be9a26c-3391-49cc-8546-77551a29fb71" providerId="AD" clId="Web-{0EDA0E98-34EC-037D-4924-1C11AE81032F}" dt="2022-12-04T19:41:59.565" v="52"/>
          <ac:spMkLst>
            <pc:docMk/>
            <pc:sldMk cId="1216125033" sldId="437"/>
            <ac:spMk id="5" creationId="{00000000-0000-0000-0000-000000000000}"/>
          </ac:spMkLst>
        </pc:spChg>
        <pc:grpChg chg="mod">
          <ac:chgData name="Morris, Tracie Greenway" userId="S::tmorris@fdic.gov::2be9a26c-3391-49cc-8546-77551a29fb71" providerId="AD" clId="Web-{0EDA0E98-34EC-037D-4924-1C11AE81032F}" dt="2022-12-04T19:51:34.353" v="90"/>
          <ac:grpSpMkLst>
            <pc:docMk/>
            <pc:sldMk cId="1216125033" sldId="437"/>
            <ac:grpSpMk id="8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0EDA0E98-34EC-037D-4924-1C11AE81032F}" dt="2022-12-04T19:51:39.900" v="91"/>
        <pc:sldMkLst>
          <pc:docMk/>
          <pc:sldMk cId="2585040431" sldId="438"/>
        </pc:sldMkLst>
        <pc:spChg chg="mod">
          <ac:chgData name="Morris, Tracie Greenway" userId="S::tmorris@fdic.gov::2be9a26c-3391-49cc-8546-77551a29fb71" providerId="AD" clId="Web-{0EDA0E98-34EC-037D-4924-1C11AE81032F}" dt="2022-12-04T19:42:07.925" v="53"/>
          <ac:spMkLst>
            <pc:docMk/>
            <pc:sldMk cId="2585040431" sldId="438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42:13.753" v="54"/>
          <ac:spMkLst>
            <pc:docMk/>
            <pc:sldMk cId="2585040431" sldId="438"/>
            <ac:spMk id="6" creationId="{00000000-0000-0000-0000-000000000000}"/>
          </ac:spMkLst>
        </pc:spChg>
        <pc:grpChg chg="mod">
          <ac:chgData name="Morris, Tracie Greenway" userId="S::tmorris@fdic.gov::2be9a26c-3391-49cc-8546-77551a29fb71" providerId="AD" clId="Web-{0EDA0E98-34EC-037D-4924-1C11AE81032F}" dt="2022-12-04T19:51:39.900" v="91"/>
          <ac:grpSpMkLst>
            <pc:docMk/>
            <pc:sldMk cId="2585040431" sldId="438"/>
            <ac:grpSpMk id="8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0EDA0E98-34EC-037D-4924-1C11AE81032F}" dt="2022-12-04T19:40:14.111" v="43"/>
        <pc:sldMkLst>
          <pc:docMk/>
          <pc:sldMk cId="2046526467" sldId="439"/>
        </pc:sldMkLst>
        <pc:spChg chg="mod">
          <ac:chgData name="Morris, Tracie Greenway" userId="S::tmorris@fdic.gov::2be9a26c-3391-49cc-8546-77551a29fb71" providerId="AD" clId="Web-{0EDA0E98-34EC-037D-4924-1C11AE81032F}" dt="2022-12-04T19:40:14.111" v="43"/>
          <ac:spMkLst>
            <pc:docMk/>
            <pc:sldMk cId="2046526467" sldId="439"/>
            <ac:spMk id="5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EDA0E98-34EC-037D-4924-1C11AE81032F}" dt="2022-12-04T19:52:05.197" v="94"/>
        <pc:sldMkLst>
          <pc:docMk/>
          <pc:sldMk cId="40239288" sldId="440"/>
        </pc:sldMkLst>
        <pc:spChg chg="mod">
          <ac:chgData name="Morris, Tracie Greenway" userId="S::tmorris@fdic.gov::2be9a26c-3391-49cc-8546-77551a29fb71" providerId="AD" clId="Web-{0EDA0E98-34EC-037D-4924-1C11AE81032F}" dt="2022-12-04T19:44:09.114" v="62"/>
          <ac:spMkLst>
            <pc:docMk/>
            <pc:sldMk cId="40239288" sldId="440"/>
            <ac:spMk id="5" creationId="{00000000-0000-0000-0000-000000000000}"/>
          </ac:spMkLst>
        </pc:spChg>
        <pc:grpChg chg="mod">
          <ac:chgData name="Morris, Tracie Greenway" userId="S::tmorris@fdic.gov::2be9a26c-3391-49cc-8546-77551a29fb71" providerId="AD" clId="Web-{0EDA0E98-34EC-037D-4924-1C11AE81032F}" dt="2022-12-04T19:52:05.197" v="94"/>
          <ac:grpSpMkLst>
            <pc:docMk/>
            <pc:sldMk cId="40239288" sldId="440"/>
            <ac:grpSpMk id="8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0EDA0E98-34EC-037D-4924-1C11AE81032F}" dt="2022-12-04T19:52:16.135" v="95"/>
        <pc:sldMkLst>
          <pc:docMk/>
          <pc:sldMk cId="934598304" sldId="441"/>
        </pc:sldMkLst>
        <pc:spChg chg="mod">
          <ac:chgData name="Morris, Tracie Greenway" userId="S::tmorris@fdic.gov::2be9a26c-3391-49cc-8546-77551a29fb71" providerId="AD" clId="Web-{0EDA0E98-34EC-037D-4924-1C11AE81032F}" dt="2022-12-04T19:49:24.008" v="81"/>
          <ac:spMkLst>
            <pc:docMk/>
            <pc:sldMk cId="934598304" sldId="441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EDA0E98-34EC-037D-4924-1C11AE81032F}" dt="2022-12-04T19:44:30.145" v="63"/>
          <ac:spMkLst>
            <pc:docMk/>
            <pc:sldMk cId="934598304" sldId="441"/>
            <ac:spMk id="6" creationId="{00000000-0000-0000-0000-000000000000}"/>
          </ac:spMkLst>
        </pc:spChg>
        <pc:grpChg chg="mod">
          <ac:chgData name="Morris, Tracie Greenway" userId="S::tmorris@fdic.gov::2be9a26c-3391-49cc-8546-77551a29fb71" providerId="AD" clId="Web-{0EDA0E98-34EC-037D-4924-1C11AE81032F}" dt="2022-12-04T19:52:16.135" v="95"/>
          <ac:grpSpMkLst>
            <pc:docMk/>
            <pc:sldMk cId="934598304" sldId="441"/>
            <ac:grpSpMk id="8" creationId="{00000000-0000-0000-0000-000000000000}"/>
          </ac:grpSpMkLst>
        </pc:grpChg>
      </pc:sldChg>
      <pc:sldChg chg="modSp">
        <pc:chgData name="Morris, Tracie Greenway" userId="S::tmorris@fdic.gov::2be9a26c-3391-49cc-8546-77551a29fb71" providerId="AD" clId="Web-{0EDA0E98-34EC-037D-4924-1C11AE81032F}" dt="2022-12-04T19:45:48.130" v="69"/>
        <pc:sldMkLst>
          <pc:docMk/>
          <pc:sldMk cId="215246383" sldId="442"/>
        </pc:sldMkLst>
        <pc:spChg chg="mod">
          <ac:chgData name="Morris, Tracie Greenway" userId="S::tmorris@fdic.gov::2be9a26c-3391-49cc-8546-77551a29fb71" providerId="AD" clId="Web-{0EDA0E98-34EC-037D-4924-1C11AE81032F}" dt="2022-12-04T19:45:48.130" v="69"/>
          <ac:spMkLst>
            <pc:docMk/>
            <pc:sldMk cId="215246383" sldId="442"/>
            <ac:spMk id="5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EDA0E98-34EC-037D-4924-1C11AE81032F}" dt="2022-12-04T19:45:57.084" v="70"/>
        <pc:sldMkLst>
          <pc:docMk/>
          <pc:sldMk cId="3535890880" sldId="443"/>
        </pc:sldMkLst>
        <pc:spChg chg="mod">
          <ac:chgData name="Morris, Tracie Greenway" userId="S::tmorris@fdic.gov::2be9a26c-3391-49cc-8546-77551a29fb71" providerId="AD" clId="Web-{0EDA0E98-34EC-037D-4924-1C11AE81032F}" dt="2022-12-04T19:45:57.084" v="70"/>
          <ac:spMkLst>
            <pc:docMk/>
            <pc:sldMk cId="3535890880" sldId="443"/>
            <ac:spMk id="5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EDA0E98-34EC-037D-4924-1C11AE81032F}" dt="2022-12-04T19:44:53.348" v="65" actId="1076"/>
        <pc:sldMkLst>
          <pc:docMk/>
          <pc:sldMk cId="231334963" sldId="444"/>
        </pc:sldMkLst>
        <pc:picChg chg="mod">
          <ac:chgData name="Morris, Tracie Greenway" userId="S::tmorris@fdic.gov::2be9a26c-3391-49cc-8546-77551a29fb71" providerId="AD" clId="Web-{0EDA0E98-34EC-037D-4924-1C11AE81032F}" dt="2022-12-04T19:44:53.348" v="65" actId="1076"/>
          <ac:picMkLst>
            <pc:docMk/>
            <pc:sldMk cId="231334963" sldId="444"/>
            <ac:picMk id="8" creationId="{00000000-0000-0000-0000-000000000000}"/>
          </ac:picMkLst>
        </pc:picChg>
      </pc:sldChg>
    </pc:docChg>
  </pc:docChgLst>
  <pc:docChgLst>
    <pc:chgData name="Ortiz-Cedeno, Keyanna" userId="98372786-deee-4378-ae7d-2940ae720f10" providerId="ADAL" clId="{73835A55-0AB6-4BB3-B1AE-0F10DC8CA54B}"/>
    <pc:docChg chg="custSel delSld modSld">
      <pc:chgData name="Ortiz-Cedeno, Keyanna" userId="98372786-deee-4378-ae7d-2940ae720f10" providerId="ADAL" clId="{73835A55-0AB6-4BB3-B1AE-0F10DC8CA54B}" dt="2021-01-25T19:59:31.516" v="90" actId="47"/>
      <pc:docMkLst>
        <pc:docMk/>
      </pc:docMkLst>
      <pc:sldChg chg="modSp mod">
        <pc:chgData name="Ortiz-Cedeno, Keyanna" userId="98372786-deee-4378-ae7d-2940ae720f10" providerId="ADAL" clId="{73835A55-0AB6-4BB3-B1AE-0F10DC8CA54B}" dt="2021-01-25T19:56:14.652" v="11" actId="255"/>
        <pc:sldMkLst>
          <pc:docMk/>
          <pc:sldMk cId="96852712" sldId="258"/>
        </pc:sldMkLst>
        <pc:spChg chg="mod">
          <ac:chgData name="Ortiz-Cedeno, Keyanna" userId="98372786-deee-4378-ae7d-2940ae720f10" providerId="ADAL" clId="{73835A55-0AB6-4BB3-B1AE-0F10DC8CA54B}" dt="2021-01-25T19:56:14.652" v="11" actId="255"/>
          <ac:spMkLst>
            <pc:docMk/>
            <pc:sldMk cId="96852712" sldId="258"/>
            <ac:spMk id="2" creationId="{48DF7952-0E09-4CA6-85DC-4188BDC07D41}"/>
          </ac:spMkLst>
        </pc:spChg>
      </pc:sldChg>
      <pc:sldChg chg="modSp mod">
        <pc:chgData name="Ortiz-Cedeno, Keyanna" userId="98372786-deee-4378-ae7d-2940ae720f10" providerId="ADAL" clId="{73835A55-0AB6-4BB3-B1AE-0F10DC8CA54B}" dt="2021-01-25T19:56:26.929" v="13" actId="20577"/>
        <pc:sldMkLst>
          <pc:docMk/>
          <pc:sldMk cId="293332170" sldId="264"/>
        </pc:sldMkLst>
        <pc:spChg chg="mod">
          <ac:chgData name="Ortiz-Cedeno, Keyanna" userId="98372786-deee-4378-ae7d-2940ae720f10" providerId="ADAL" clId="{73835A55-0AB6-4BB3-B1AE-0F10DC8CA54B}" dt="2021-01-25T19:56:26.929" v="13" actId="20577"/>
          <ac:spMkLst>
            <pc:docMk/>
            <pc:sldMk cId="293332170" sldId="264"/>
            <ac:spMk id="2" creationId="{F824E16D-A657-44AD-9E29-E627D4E75E20}"/>
          </ac:spMkLst>
        </pc:spChg>
      </pc:sldChg>
      <pc:sldChg chg="addSp delSp modSp mod">
        <pc:chgData name="Ortiz-Cedeno, Keyanna" userId="98372786-deee-4378-ae7d-2940ae720f10" providerId="ADAL" clId="{73835A55-0AB6-4BB3-B1AE-0F10DC8CA54B}" dt="2021-01-25T19:56:59.529" v="27" actId="20577"/>
        <pc:sldMkLst>
          <pc:docMk/>
          <pc:sldMk cId="608153422" sldId="276"/>
        </pc:sldMkLst>
        <pc:spChg chg="del">
          <ac:chgData name="Ortiz-Cedeno, Keyanna" userId="98372786-deee-4378-ae7d-2940ae720f10" providerId="ADAL" clId="{73835A55-0AB6-4BB3-B1AE-0F10DC8CA54B}" dt="2021-01-25T19:56:40.933" v="14"/>
          <ac:spMkLst>
            <pc:docMk/>
            <pc:sldMk cId="608153422" sldId="276"/>
            <ac:spMk id="2" creationId="{F824E16D-A657-44AD-9E29-E627D4E75E20}"/>
          </ac:spMkLst>
        </pc:spChg>
        <pc:spChg chg="del">
          <ac:chgData name="Ortiz-Cedeno, Keyanna" userId="98372786-deee-4378-ae7d-2940ae720f10" providerId="ADAL" clId="{73835A55-0AB6-4BB3-B1AE-0F10DC8CA54B}" dt="2021-01-25T19:56:40.933" v="14"/>
          <ac:spMkLst>
            <pc:docMk/>
            <pc:sldMk cId="608153422" sldId="276"/>
            <ac:spMk id="3" creationId="{72629354-B316-4146-9EBA-AF3D52CAEBF7}"/>
          </ac:spMkLst>
        </pc:spChg>
        <pc:spChg chg="add mod">
          <ac:chgData name="Ortiz-Cedeno, Keyanna" userId="98372786-deee-4378-ae7d-2940ae720f10" providerId="ADAL" clId="{73835A55-0AB6-4BB3-B1AE-0F10DC8CA54B}" dt="2021-01-25T19:56:59.529" v="27" actId="20577"/>
          <ac:spMkLst>
            <pc:docMk/>
            <pc:sldMk cId="608153422" sldId="276"/>
            <ac:spMk id="4" creationId="{8C6D61A8-8F54-4007-9CC3-E1D974BCA052}"/>
          </ac:spMkLst>
        </pc:spChg>
        <pc:spChg chg="add mod">
          <ac:chgData name="Ortiz-Cedeno, Keyanna" userId="98372786-deee-4378-ae7d-2940ae720f10" providerId="ADAL" clId="{73835A55-0AB6-4BB3-B1AE-0F10DC8CA54B}" dt="2021-01-25T19:56:40.933" v="14"/>
          <ac:spMkLst>
            <pc:docMk/>
            <pc:sldMk cId="608153422" sldId="276"/>
            <ac:spMk id="5" creationId="{50504683-75DC-4AB3-AE0A-67074C53CA69}"/>
          </ac:spMkLst>
        </pc:spChg>
        <pc:spChg chg="add mod">
          <ac:chgData name="Ortiz-Cedeno, Keyanna" userId="98372786-deee-4378-ae7d-2940ae720f10" providerId="ADAL" clId="{73835A55-0AB6-4BB3-B1AE-0F10DC8CA54B}" dt="2021-01-25T19:56:40.933" v="14"/>
          <ac:spMkLst>
            <pc:docMk/>
            <pc:sldMk cId="608153422" sldId="276"/>
            <ac:spMk id="6" creationId="{DE967DDB-1C81-46E9-AB01-88A73375836C}"/>
          </ac:spMkLst>
        </pc:spChg>
      </pc:sldChg>
      <pc:sldChg chg="modSp mod">
        <pc:chgData name="Ortiz-Cedeno, Keyanna" userId="98372786-deee-4378-ae7d-2940ae720f10" providerId="ADAL" clId="{73835A55-0AB6-4BB3-B1AE-0F10DC8CA54B}" dt="2021-01-25T19:57:16.747" v="29" actId="20577"/>
        <pc:sldMkLst>
          <pc:docMk/>
          <pc:sldMk cId="2891880499" sldId="277"/>
        </pc:sldMkLst>
        <pc:spChg chg="mod">
          <ac:chgData name="Ortiz-Cedeno, Keyanna" userId="98372786-deee-4378-ae7d-2940ae720f10" providerId="ADAL" clId="{73835A55-0AB6-4BB3-B1AE-0F10DC8CA54B}" dt="2021-01-25T19:57:16.747" v="29" actId="20577"/>
          <ac:spMkLst>
            <pc:docMk/>
            <pc:sldMk cId="2891880499" sldId="277"/>
            <ac:spMk id="2" creationId="{F824E16D-A657-44AD-9E29-E627D4E75E20}"/>
          </ac:spMkLst>
        </pc:spChg>
      </pc:sldChg>
      <pc:sldChg chg="addSp delSp modSp mod">
        <pc:chgData name="Ortiz-Cedeno, Keyanna" userId="98372786-deee-4378-ae7d-2940ae720f10" providerId="ADAL" clId="{73835A55-0AB6-4BB3-B1AE-0F10DC8CA54B}" dt="2021-01-25T19:58:00.701" v="52" actId="20577"/>
        <pc:sldMkLst>
          <pc:docMk/>
          <pc:sldMk cId="2671225190" sldId="278"/>
        </pc:sldMkLst>
        <pc:spChg chg="del">
          <ac:chgData name="Ortiz-Cedeno, Keyanna" userId="98372786-deee-4378-ae7d-2940ae720f10" providerId="ADAL" clId="{73835A55-0AB6-4BB3-B1AE-0F10DC8CA54B}" dt="2021-01-25T19:57:39.439" v="30"/>
          <ac:spMkLst>
            <pc:docMk/>
            <pc:sldMk cId="2671225190" sldId="278"/>
            <ac:spMk id="2" creationId="{F824E16D-A657-44AD-9E29-E627D4E75E20}"/>
          </ac:spMkLst>
        </pc:spChg>
        <pc:spChg chg="del">
          <ac:chgData name="Ortiz-Cedeno, Keyanna" userId="98372786-deee-4378-ae7d-2940ae720f10" providerId="ADAL" clId="{73835A55-0AB6-4BB3-B1AE-0F10DC8CA54B}" dt="2021-01-25T19:57:39.439" v="30"/>
          <ac:spMkLst>
            <pc:docMk/>
            <pc:sldMk cId="2671225190" sldId="278"/>
            <ac:spMk id="3" creationId="{72629354-B316-4146-9EBA-AF3D52CAEBF7}"/>
          </ac:spMkLst>
        </pc:spChg>
        <pc:spChg chg="add mod">
          <ac:chgData name="Ortiz-Cedeno, Keyanna" userId="98372786-deee-4378-ae7d-2940ae720f10" providerId="ADAL" clId="{73835A55-0AB6-4BB3-B1AE-0F10DC8CA54B}" dt="2021-01-25T19:58:00.701" v="52" actId="20577"/>
          <ac:spMkLst>
            <pc:docMk/>
            <pc:sldMk cId="2671225190" sldId="278"/>
            <ac:spMk id="4" creationId="{C5190870-212F-4C6C-8EE8-217BD45A3C98}"/>
          </ac:spMkLst>
        </pc:spChg>
        <pc:spChg chg="add mod">
          <ac:chgData name="Ortiz-Cedeno, Keyanna" userId="98372786-deee-4378-ae7d-2940ae720f10" providerId="ADAL" clId="{73835A55-0AB6-4BB3-B1AE-0F10DC8CA54B}" dt="2021-01-25T19:57:39.439" v="30"/>
          <ac:spMkLst>
            <pc:docMk/>
            <pc:sldMk cId="2671225190" sldId="278"/>
            <ac:spMk id="5" creationId="{E53EC095-51F0-4C79-A4F8-90C0A85DB5BE}"/>
          </ac:spMkLst>
        </pc:spChg>
        <pc:spChg chg="add mod">
          <ac:chgData name="Ortiz-Cedeno, Keyanna" userId="98372786-deee-4378-ae7d-2940ae720f10" providerId="ADAL" clId="{73835A55-0AB6-4BB3-B1AE-0F10DC8CA54B}" dt="2021-01-25T19:57:39.439" v="30"/>
          <ac:spMkLst>
            <pc:docMk/>
            <pc:sldMk cId="2671225190" sldId="278"/>
            <ac:spMk id="6" creationId="{BC62EBEA-FF16-41B2-80E0-860234316BA4}"/>
          </ac:spMkLst>
        </pc:spChg>
      </pc:sldChg>
      <pc:sldChg chg="modSp mod">
        <pc:chgData name="Ortiz-Cedeno, Keyanna" userId="98372786-deee-4378-ae7d-2940ae720f10" providerId="ADAL" clId="{73835A55-0AB6-4BB3-B1AE-0F10DC8CA54B}" dt="2021-01-25T19:58:12.817" v="56" actId="27636"/>
        <pc:sldMkLst>
          <pc:docMk/>
          <pc:sldMk cId="4208774216" sldId="279"/>
        </pc:sldMkLst>
        <pc:spChg chg="mod">
          <ac:chgData name="Ortiz-Cedeno, Keyanna" userId="98372786-deee-4378-ae7d-2940ae720f10" providerId="ADAL" clId="{73835A55-0AB6-4BB3-B1AE-0F10DC8CA54B}" dt="2021-01-25T19:58:12.817" v="56" actId="27636"/>
          <ac:spMkLst>
            <pc:docMk/>
            <pc:sldMk cId="4208774216" sldId="279"/>
            <ac:spMk id="2" creationId="{F824E16D-A657-44AD-9E29-E627D4E75E20}"/>
          </ac:spMkLst>
        </pc:spChg>
      </pc:sldChg>
      <pc:sldChg chg="addSp delSp modSp mod">
        <pc:chgData name="Ortiz-Cedeno, Keyanna" userId="98372786-deee-4378-ae7d-2940ae720f10" providerId="ADAL" clId="{73835A55-0AB6-4BB3-B1AE-0F10DC8CA54B}" dt="2021-01-25T19:58:35.650" v="69"/>
        <pc:sldMkLst>
          <pc:docMk/>
          <pc:sldMk cId="302896766" sldId="280"/>
        </pc:sldMkLst>
        <pc:spChg chg="del">
          <ac:chgData name="Ortiz-Cedeno, Keyanna" userId="98372786-deee-4378-ae7d-2940ae720f10" providerId="ADAL" clId="{73835A55-0AB6-4BB3-B1AE-0F10DC8CA54B}" dt="2021-01-25T19:58:24.672" v="57"/>
          <ac:spMkLst>
            <pc:docMk/>
            <pc:sldMk cId="302896766" sldId="280"/>
            <ac:spMk id="2" creationId="{F824E16D-A657-44AD-9E29-E627D4E75E20}"/>
          </ac:spMkLst>
        </pc:spChg>
        <pc:spChg chg="del">
          <ac:chgData name="Ortiz-Cedeno, Keyanna" userId="98372786-deee-4378-ae7d-2940ae720f10" providerId="ADAL" clId="{73835A55-0AB6-4BB3-B1AE-0F10DC8CA54B}" dt="2021-01-25T19:58:24.672" v="57"/>
          <ac:spMkLst>
            <pc:docMk/>
            <pc:sldMk cId="302896766" sldId="280"/>
            <ac:spMk id="3" creationId="{72629354-B316-4146-9EBA-AF3D52CAEBF7}"/>
          </ac:spMkLst>
        </pc:spChg>
        <pc:spChg chg="add mod">
          <ac:chgData name="Ortiz-Cedeno, Keyanna" userId="98372786-deee-4378-ae7d-2940ae720f10" providerId="ADAL" clId="{73835A55-0AB6-4BB3-B1AE-0F10DC8CA54B}" dt="2021-01-25T19:58:35.650" v="69"/>
          <ac:spMkLst>
            <pc:docMk/>
            <pc:sldMk cId="302896766" sldId="280"/>
            <ac:spMk id="4" creationId="{FAA1DA5C-A718-4B61-AFF1-81D386C21E23}"/>
          </ac:spMkLst>
        </pc:spChg>
        <pc:spChg chg="add mod">
          <ac:chgData name="Ortiz-Cedeno, Keyanna" userId="98372786-deee-4378-ae7d-2940ae720f10" providerId="ADAL" clId="{73835A55-0AB6-4BB3-B1AE-0F10DC8CA54B}" dt="2021-01-25T19:58:24.672" v="57"/>
          <ac:spMkLst>
            <pc:docMk/>
            <pc:sldMk cId="302896766" sldId="280"/>
            <ac:spMk id="5" creationId="{3F47D6A2-0CD9-434A-A689-1B8CD8269B54}"/>
          </ac:spMkLst>
        </pc:spChg>
        <pc:spChg chg="add mod">
          <ac:chgData name="Ortiz-Cedeno, Keyanna" userId="98372786-deee-4378-ae7d-2940ae720f10" providerId="ADAL" clId="{73835A55-0AB6-4BB3-B1AE-0F10DC8CA54B}" dt="2021-01-25T19:58:24.672" v="57"/>
          <ac:spMkLst>
            <pc:docMk/>
            <pc:sldMk cId="302896766" sldId="280"/>
            <ac:spMk id="6" creationId="{2209FF69-020F-48D9-A0F1-9584EFA39ACB}"/>
          </ac:spMkLst>
        </pc:spChg>
      </pc:sldChg>
      <pc:sldChg chg="addSp delSp modSp mod">
        <pc:chgData name="Ortiz-Cedeno, Keyanna" userId="98372786-deee-4378-ae7d-2940ae720f10" providerId="ADAL" clId="{73835A55-0AB6-4BB3-B1AE-0F10DC8CA54B}" dt="2021-01-25T19:59:14.511" v="85" actId="255"/>
        <pc:sldMkLst>
          <pc:docMk/>
          <pc:sldMk cId="1346180824" sldId="281"/>
        </pc:sldMkLst>
        <pc:spChg chg="del">
          <ac:chgData name="Ortiz-Cedeno, Keyanna" userId="98372786-deee-4378-ae7d-2940ae720f10" providerId="ADAL" clId="{73835A55-0AB6-4BB3-B1AE-0F10DC8CA54B}" dt="2021-01-25T19:58:49.501" v="70"/>
          <ac:spMkLst>
            <pc:docMk/>
            <pc:sldMk cId="1346180824" sldId="281"/>
            <ac:spMk id="2" creationId="{F824E16D-A657-44AD-9E29-E627D4E75E20}"/>
          </ac:spMkLst>
        </pc:spChg>
        <pc:spChg chg="del">
          <ac:chgData name="Ortiz-Cedeno, Keyanna" userId="98372786-deee-4378-ae7d-2940ae720f10" providerId="ADAL" clId="{73835A55-0AB6-4BB3-B1AE-0F10DC8CA54B}" dt="2021-01-25T19:58:49.501" v="70"/>
          <ac:spMkLst>
            <pc:docMk/>
            <pc:sldMk cId="1346180824" sldId="281"/>
            <ac:spMk id="3" creationId="{72629354-B316-4146-9EBA-AF3D52CAEBF7}"/>
          </ac:spMkLst>
        </pc:spChg>
        <pc:spChg chg="add mod">
          <ac:chgData name="Ortiz-Cedeno, Keyanna" userId="98372786-deee-4378-ae7d-2940ae720f10" providerId="ADAL" clId="{73835A55-0AB6-4BB3-B1AE-0F10DC8CA54B}" dt="2021-01-25T19:59:14.511" v="85" actId="255"/>
          <ac:spMkLst>
            <pc:docMk/>
            <pc:sldMk cId="1346180824" sldId="281"/>
            <ac:spMk id="4" creationId="{3AD15E80-34B2-4807-8AC5-BC4600691CC1}"/>
          </ac:spMkLst>
        </pc:spChg>
        <pc:spChg chg="add mod">
          <ac:chgData name="Ortiz-Cedeno, Keyanna" userId="98372786-deee-4378-ae7d-2940ae720f10" providerId="ADAL" clId="{73835A55-0AB6-4BB3-B1AE-0F10DC8CA54B}" dt="2021-01-25T19:58:49.501" v="70"/>
          <ac:spMkLst>
            <pc:docMk/>
            <pc:sldMk cId="1346180824" sldId="281"/>
            <ac:spMk id="5" creationId="{FD7ED3C7-1533-4C34-A5A9-973EEDAC3B6A}"/>
          </ac:spMkLst>
        </pc:spChg>
        <pc:spChg chg="add mod">
          <ac:chgData name="Ortiz-Cedeno, Keyanna" userId="98372786-deee-4378-ae7d-2940ae720f10" providerId="ADAL" clId="{73835A55-0AB6-4BB3-B1AE-0F10DC8CA54B}" dt="2021-01-25T19:58:49.501" v="70"/>
          <ac:spMkLst>
            <pc:docMk/>
            <pc:sldMk cId="1346180824" sldId="281"/>
            <ac:spMk id="6" creationId="{25344347-E65F-4E40-8EAF-8E942AE5305B}"/>
          </ac:spMkLst>
        </pc:spChg>
      </pc:sldChg>
      <pc:sldChg chg="del">
        <pc:chgData name="Ortiz-Cedeno, Keyanna" userId="98372786-deee-4378-ae7d-2940ae720f10" providerId="ADAL" clId="{73835A55-0AB6-4BB3-B1AE-0F10DC8CA54B}" dt="2021-01-25T19:59:28.157" v="86" actId="47"/>
        <pc:sldMkLst>
          <pc:docMk/>
          <pc:sldMk cId="347348363" sldId="282"/>
        </pc:sldMkLst>
      </pc:sldChg>
      <pc:sldChg chg="del">
        <pc:chgData name="Ortiz-Cedeno, Keyanna" userId="98372786-deee-4378-ae7d-2940ae720f10" providerId="ADAL" clId="{73835A55-0AB6-4BB3-B1AE-0F10DC8CA54B}" dt="2021-01-25T19:59:29.271" v="87" actId="47"/>
        <pc:sldMkLst>
          <pc:docMk/>
          <pc:sldMk cId="2876789601" sldId="283"/>
        </pc:sldMkLst>
      </pc:sldChg>
      <pc:sldChg chg="del">
        <pc:chgData name="Ortiz-Cedeno, Keyanna" userId="98372786-deee-4378-ae7d-2940ae720f10" providerId="ADAL" clId="{73835A55-0AB6-4BB3-B1AE-0F10DC8CA54B}" dt="2021-01-25T19:59:29.874" v="88" actId="47"/>
        <pc:sldMkLst>
          <pc:docMk/>
          <pc:sldMk cId="3301535319" sldId="284"/>
        </pc:sldMkLst>
      </pc:sldChg>
      <pc:sldChg chg="del">
        <pc:chgData name="Ortiz-Cedeno, Keyanna" userId="98372786-deee-4378-ae7d-2940ae720f10" providerId="ADAL" clId="{73835A55-0AB6-4BB3-B1AE-0F10DC8CA54B}" dt="2021-01-25T19:59:30.455" v="89" actId="47"/>
        <pc:sldMkLst>
          <pc:docMk/>
          <pc:sldMk cId="1144077657" sldId="285"/>
        </pc:sldMkLst>
      </pc:sldChg>
      <pc:sldChg chg="del">
        <pc:chgData name="Ortiz-Cedeno, Keyanna" userId="98372786-deee-4378-ae7d-2940ae720f10" providerId="ADAL" clId="{73835A55-0AB6-4BB3-B1AE-0F10DC8CA54B}" dt="2021-01-25T19:59:31.516" v="90" actId="47"/>
        <pc:sldMkLst>
          <pc:docMk/>
          <pc:sldMk cId="2278274116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3EBA7-9D1B-47E9-ADFC-7E74E00E7A19}" type="datetimeFigureOut">
              <a:rPr lang="en-US" smtClean="0"/>
              <a:t>12/15/2022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E96C1-75F0-41EC-82C2-FA00515CA4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47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EE96C1-75F0-41EC-82C2-FA00515CA45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43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E96C1-75F0-41EC-82C2-FA00515CA457}" type="slidenum">
              <a:rPr lang="en-US" smtClean="0"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284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E96C1-75F0-41EC-82C2-FA00515CA457}" type="slidenum">
              <a:rPr lang="en-US" smtClean="0"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07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E96C1-75F0-41EC-82C2-FA00515CA45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204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E96C1-75F0-41EC-82C2-FA00515CA45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733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E96C1-75F0-41EC-82C2-FA00515CA457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844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E96C1-75F0-41EC-82C2-FA00515CA457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628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E96C1-75F0-41EC-82C2-FA00515CA457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172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E96C1-75F0-41EC-82C2-FA00515CA457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334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E96C1-75F0-41EC-82C2-FA00515CA457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E96C1-75F0-41EC-82C2-FA00515CA457}" type="slidenum">
              <a:rPr lang="en-US" smtClean="0"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792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F7EB-E13A-4E94-9CDE-DF76A3CE6211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0E0DD-9F78-44B3-ABDE-8DAD574C6906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AF8D-6C8C-471D-A271-57C10A25C4BF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D8F87-0B51-4FD4-B310-417C889AD365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06988" y="6297443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DC1C-44D7-4263-9130-2EA736C48E56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AEB0F-9EC4-4D28-BF21-2C6AFD893D77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814C-1421-4FB2-9A3B-59865D4DFFDD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DB49-AA5D-4E42-9E2E-0EEB3DCCB78F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4AFD7-F54C-4F7C-93B6-AA94544A05E9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287-2FF3-4E6C-8D9E-7940305774F0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CBAE-47ED-40C5-81E0-AAADFEFAEB1B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FB0E8-6BCB-4D44-8BA6-159A2BF13705}" type="datetime1">
              <a:rPr lang="en-US" smtClean="0"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06988" y="629722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9" name="Picture 8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3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0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0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4" Type="http://schemas.openxmlformats.org/officeDocument/2006/relationships/image" Target="../media/image1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Relationship Id="rId4" Type="http://schemas.openxmlformats.org/officeDocument/2006/relationships/image" Target="../media/image1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5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6.xml"/><Relationship Id="rId5" Type="http://schemas.microsoft.com/office/2007/relationships/hdphoto" Target="../media/hdphoto1.wdp"/><Relationship Id="rId4" Type="http://schemas.openxmlformats.org/officeDocument/2006/relationships/image" Target="../media/image5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7.xml"/><Relationship Id="rId5" Type="http://schemas.microsoft.com/office/2007/relationships/hdphoto" Target="../media/hdphoto2.wdp"/><Relationship Id="rId4" Type="http://schemas.openxmlformats.org/officeDocument/2006/relationships/image" Target="../media/image58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8.xml"/><Relationship Id="rId4" Type="http://schemas.openxmlformats.org/officeDocument/2006/relationships/image" Target="../media/image60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 6</a:t>
            </a:r>
          </a:p>
        </p:txBody>
      </p:sp>
      <p:pic>
        <p:nvPicPr>
          <p:cNvPr id="5" name="Picture 4" descr="Image of woman using a compute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" t="30467" r="260" b="11678"/>
          <a:stretch/>
        </p:blipFill>
        <p:spPr>
          <a:xfrm flipH="1">
            <a:off x="5315" y="0"/>
            <a:ext cx="12174279" cy="4715691"/>
          </a:xfrm>
          <a:prstGeom prst="rect">
            <a:avLst/>
          </a:prstGeom>
        </p:spPr>
      </p:pic>
      <p:sp>
        <p:nvSpPr>
          <p:cNvPr id="6" name="Rectangle 5" descr="Module 6 building your credit history"/>
          <p:cNvSpPr/>
          <p:nvPr/>
        </p:nvSpPr>
        <p:spPr>
          <a:xfrm>
            <a:off x="374973" y="2873187"/>
            <a:ext cx="7793738" cy="2162543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7675" y="3125000"/>
            <a:ext cx="8925005" cy="172849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6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Building Your </a:t>
            </a:r>
            <a:br>
              <a:rPr lang="en-US" sz="5400" dirty="0"/>
            </a:br>
            <a:r>
              <a:rPr lang="en-US" sz="5400" dirty="0"/>
              <a:t>Credit History</a:t>
            </a:r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FOR YOUNG ADULTS</a:t>
            </a:r>
          </a:p>
        </p:txBody>
      </p:sp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mage of credit score scal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50" y="4086710"/>
            <a:ext cx="3379528" cy="18708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188" y="-316011"/>
            <a:ext cx="3612502" cy="4029593"/>
          </a:xfrm>
        </p:spPr>
        <p:txBody>
          <a:bodyPr>
            <a:normAutofit/>
          </a:bodyPr>
          <a:lstStyle/>
          <a:p>
            <a:r>
              <a:rPr lang="en-US" dirty="0">
                <a:ln w="9525">
                  <a:noFill/>
                </a:ln>
                <a:solidFill>
                  <a:srgbClr val="3BBFAD"/>
                </a:solidFill>
              </a:rPr>
              <a:t>What Is A Credit Score?</a:t>
            </a:r>
          </a:p>
        </p:txBody>
      </p:sp>
      <p:sp>
        <p:nvSpPr>
          <p:cNvPr id="6" name="Rectangle 5"/>
          <p:cNvSpPr/>
          <p:nvPr/>
        </p:nvSpPr>
        <p:spPr>
          <a:xfrm>
            <a:off x="6024466" y="1064844"/>
            <a:ext cx="5162938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A number based on information on credit reports 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Predicts payment of bills and debts as agreed</a:t>
            </a:r>
          </a:p>
        </p:txBody>
      </p:sp>
      <p:sp>
        <p:nvSpPr>
          <p:cNvPr id="7" name="Rectangle 6"/>
          <p:cNvSpPr/>
          <p:nvPr/>
        </p:nvSpPr>
        <p:spPr>
          <a:xfrm>
            <a:off x="5987144" y="4086710"/>
            <a:ext cx="51629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1800"/>
              </a:spcBef>
            </a:pPr>
            <a:r>
              <a:rPr lang="en-US" sz="2800" b="1" dirty="0"/>
              <a:t>People with higher credit scores tend to present less risk to creditors</a:t>
            </a:r>
          </a:p>
        </p:txBody>
      </p:sp>
      <p:sp>
        <p:nvSpPr>
          <p:cNvPr id="8" name="Rectangle 7"/>
          <p:cNvSpPr/>
          <p:nvPr/>
        </p:nvSpPr>
        <p:spPr>
          <a:xfrm>
            <a:off x="802432" y="5821432"/>
            <a:ext cx="119431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1800"/>
              </a:spcBef>
            </a:pPr>
            <a:r>
              <a:rPr lang="en-US" sz="2500" b="1" dirty="0">
                <a:solidFill>
                  <a:schemeClr val="bg1"/>
                </a:solidFill>
              </a:rPr>
              <a:t>POOR</a:t>
            </a:r>
          </a:p>
        </p:txBody>
      </p:sp>
      <p:sp>
        <p:nvSpPr>
          <p:cNvPr id="9" name="Rectangle 8"/>
          <p:cNvSpPr/>
          <p:nvPr/>
        </p:nvSpPr>
        <p:spPr>
          <a:xfrm>
            <a:off x="3380793" y="5821128"/>
            <a:ext cx="119431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1800"/>
              </a:spcBef>
            </a:pPr>
            <a:r>
              <a:rPr lang="en-US" sz="2500" b="1" dirty="0">
                <a:solidFill>
                  <a:schemeClr val="bg1"/>
                </a:solidFill>
              </a:rPr>
              <a:t>GOOD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10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6984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09B610-E025-4591-99C0-8DF38331E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Who Uses Credit Reports and Scores?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8788"/>
            <a:ext cx="10515600" cy="4351338"/>
          </a:xfrm>
        </p:spPr>
        <p:txBody>
          <a:bodyPr>
            <a:noAutofit/>
          </a:bodyPr>
          <a:lstStyle/>
          <a:p>
            <a:r>
              <a:rPr lang="en-US" sz="2800" b="1" dirty="0"/>
              <a:t>Financial institutions</a:t>
            </a:r>
          </a:p>
          <a:p>
            <a:r>
              <a:rPr lang="en-US" sz="2800" b="1" dirty="0"/>
              <a:t>Some landlords </a:t>
            </a:r>
          </a:p>
          <a:p>
            <a:r>
              <a:rPr lang="en-US" sz="2800" b="1" dirty="0"/>
              <a:t>Some utility companies</a:t>
            </a:r>
          </a:p>
          <a:p>
            <a:r>
              <a:rPr lang="en-US" sz="2800" b="1" dirty="0"/>
              <a:t>Some cell phone companies</a:t>
            </a:r>
          </a:p>
          <a:p>
            <a:r>
              <a:rPr lang="en-US" sz="2800" b="1" dirty="0"/>
              <a:t>Insurance companies (in some states)</a:t>
            </a:r>
          </a:p>
          <a:p>
            <a:r>
              <a:rPr lang="en-US" sz="2800" b="1" dirty="0"/>
              <a:t>Employers (in some states)</a:t>
            </a:r>
          </a:p>
          <a:p>
            <a:r>
              <a:rPr lang="en-US" sz="2800" b="1" dirty="0"/>
              <a:t>Some state agencies or affiliated organizations </a:t>
            </a:r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11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3565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09B610-E025-4591-99C0-8DF38331E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Risk-Based Pricing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46108"/>
            <a:ext cx="8851641" cy="3670106"/>
          </a:xfrm>
        </p:spPr>
        <p:txBody>
          <a:bodyPr>
            <a:no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Credit reports and scores may be used as one factor </a:t>
            </a:r>
            <a:br>
              <a:rPr lang="en-US" sz="2800" b="1" dirty="0">
                <a:solidFill>
                  <a:prstClr val="black"/>
                </a:solidFill>
              </a:rPr>
            </a:br>
            <a:r>
              <a:rPr lang="en-US" sz="2800" b="1" dirty="0">
                <a:solidFill>
                  <a:prstClr val="black"/>
                </a:solidFill>
              </a:rPr>
              <a:t>in risk-based pricing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Lenders set interest rates and other terms based </a:t>
            </a:r>
            <a:br>
              <a:rPr lang="en-US" sz="2800" b="1" dirty="0">
                <a:solidFill>
                  <a:prstClr val="black"/>
                </a:solidFill>
              </a:rPr>
            </a:br>
            <a:r>
              <a:rPr lang="en-US" sz="2800" b="1" dirty="0">
                <a:solidFill>
                  <a:prstClr val="black"/>
                </a:solidFill>
              </a:rPr>
              <a:t>on estimated risks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prstClr val="black"/>
                </a:solidFill>
              </a:rPr>
              <a:t>Must tell you if they used your credit reports or credit scores to deny your application or offer you less favorable terms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prstClr val="black"/>
                </a:solidFill>
              </a:rPr>
              <a:t> Adverse action notices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prstClr val="black"/>
                </a:solidFill>
              </a:rPr>
              <a:t> Risk-based pricing notices</a:t>
            </a:r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12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5351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09B610-E025-4591-99C0-8DF38331E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Having No Credit Reports or Scores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46108"/>
            <a:ext cx="8851641" cy="3670106"/>
          </a:xfrm>
        </p:spPr>
        <p:txBody>
          <a:bodyPr>
            <a:no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“Credit invisible”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May result in having a harder time: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prstClr val="black"/>
                </a:solidFill>
              </a:rPr>
              <a:t>Getting credit or a loan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prstClr val="black"/>
                </a:solidFill>
              </a:rPr>
              <a:t>Renting an apartment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prstClr val="black"/>
                </a:solidFill>
              </a:rPr>
              <a:t>Getting a favorable cell phone plan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prstClr val="black"/>
                </a:solidFill>
              </a:rPr>
              <a:t>Obtaining some jobs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prstClr val="black"/>
                </a:solidFill>
              </a:rPr>
              <a:t>Turning on utilities without paying a large deposit</a:t>
            </a:r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13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3511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1137"/>
            <a:ext cx="10515600" cy="1249551"/>
          </a:xfrm>
        </p:spPr>
        <p:txBody>
          <a:bodyPr>
            <a:normAutofit/>
          </a:bodyPr>
          <a:lstStyle/>
          <a:p>
            <a:r>
              <a:rPr lang="en-US" sz="4000" dirty="0"/>
              <a:t>Do Credit Reports Matter?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2046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5 in your participant guide.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441137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pic>
        <p:nvPicPr>
          <p:cNvPr id="6" name="Picture 5" descr="Screenshot of page 5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14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9208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5697567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Your credit history can affect your access to credit, loans, jobs, housing, insurance, and other important services.”</a:t>
            </a:r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1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705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</a:t>
            </a:r>
            <a:r>
              <a:rPr lang="en-US" baseline="0" dirty="0"/>
              <a:t> 2 Credit Scores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5"/>
            <a:ext cx="3932237" cy="18829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2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Credit Scores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6 in your participant guide.</a:t>
            </a:r>
          </a:p>
        </p:txBody>
      </p:sp>
      <p:pic>
        <p:nvPicPr>
          <p:cNvPr id="4" name="Picture 3" descr="Image of woman revewing credit score on cellphon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3" r="8704"/>
          <a:stretch/>
        </p:blipFill>
        <p:spPr>
          <a:xfrm>
            <a:off x="5241646" y="0"/>
            <a:ext cx="7012984" cy="6868364"/>
          </a:xfrm>
          <a:prstGeom prst="rect">
            <a:avLst/>
          </a:prstGeom>
        </p:spPr>
      </p:pic>
      <p:pic>
        <p:nvPicPr>
          <p:cNvPr id="11" name="Picture 10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2" name="Picture 11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grpSp>
        <p:nvGrpSpPr>
          <p:cNvPr id="10" name="Group 9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4" name="Picture 13" descr="Money Smart and FDIC logos" title="Money Smart and FDIC logo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5" name="Picture 14" descr="Money Smart and FDIC logos" title="Money Smart and FDIC logo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8" cy="229972"/>
            </a:xfrm>
            <a:prstGeom prst="rect">
              <a:avLst/>
            </a:prstGeom>
          </p:spPr>
        </p:pic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61186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</a:t>
            </a:r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9" y="2112387"/>
            <a:ext cx="7114676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 can take steps to maintain and improve your credit scores. This includes paying your bills on time.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400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Decorative"/>
          <p:cNvSpPr/>
          <p:nvPr/>
        </p:nvSpPr>
        <p:spPr>
          <a:xfrm>
            <a:off x="5181600" y="1586204"/>
            <a:ext cx="7010400" cy="527179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1D5EBD-3E93-4EAD-B733-36ADA814C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The Basics of Credit Scoring</a:t>
            </a:r>
          </a:p>
        </p:txBody>
      </p:sp>
      <p:pic>
        <p:nvPicPr>
          <p:cNvPr id="7" name="Picture 6" descr="Image of credit score, wallet and calenda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"/>
          <a:stretch/>
        </p:blipFill>
        <p:spPr>
          <a:xfrm>
            <a:off x="7749" y="1586204"/>
            <a:ext cx="5173851" cy="527179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EAC23-B109-4576-B7BD-A34F615B8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3640" y="2050589"/>
            <a:ext cx="5607699" cy="4351338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Number calculated from information on credit reports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Generally, the better your </a:t>
            </a:r>
            <a:r>
              <a:rPr lang="en-US" sz="2400" b="1">
                <a:solidFill>
                  <a:schemeClr val="bg1"/>
                </a:solidFill>
              </a:rPr>
              <a:t>credit history, </a:t>
            </a:r>
            <a:r>
              <a:rPr lang="en-US" sz="2400" b="1" dirty="0">
                <a:solidFill>
                  <a:schemeClr val="bg1"/>
                </a:solidFill>
              </a:rPr>
              <a:t>the higher your credit score.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Predicts likelihood of paying credit obligations on time and as agreed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Two significant factors affect credit scores:</a:t>
            </a:r>
          </a:p>
          <a:p>
            <a:pPr marL="914400" lvl="1" indent="-274320" defTabSz="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Whether debts repaid on time and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as agreed</a:t>
            </a:r>
          </a:p>
          <a:p>
            <a:pPr marL="914400" lvl="1" indent="-274320" defTabSz="274320"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Credit utilization rate</a:t>
            </a:r>
          </a:p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8856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960DB-26A1-405C-8B1D-83D18B590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More Basics of Credit Scoring </a:t>
            </a:r>
          </a:p>
        </p:txBody>
      </p:sp>
      <p:sp>
        <p:nvSpPr>
          <p:cNvPr id="6" name="Rectangle 5" descr="Decorative"/>
          <p:cNvSpPr/>
          <p:nvPr/>
        </p:nvSpPr>
        <p:spPr>
          <a:xfrm>
            <a:off x="0" y="1613684"/>
            <a:ext cx="12192000" cy="527179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C2964-CEF7-4D4A-ABE7-3DB3DCBCD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61180" cy="618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</a:rPr>
              <a:t>Multiple producers of credit scores</a:t>
            </a:r>
          </a:p>
        </p:txBody>
      </p:sp>
      <p:sp>
        <p:nvSpPr>
          <p:cNvPr id="9" name="Down Arrow 8" descr="Down arrow"/>
          <p:cNvSpPr/>
          <p:nvPr/>
        </p:nvSpPr>
        <p:spPr>
          <a:xfrm>
            <a:off x="1166334" y="2635898"/>
            <a:ext cx="1419804" cy="1477536"/>
          </a:xfrm>
          <a:prstGeom prst="downArrow">
            <a:avLst/>
          </a:prstGeom>
          <a:solidFill>
            <a:srgbClr val="3BBF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01216" y="4281025"/>
            <a:ext cx="2680029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sz="3600" b="1" dirty="0">
                <a:solidFill>
                  <a:schemeClr val="bg1"/>
                </a:solidFill>
              </a:rPr>
              <a:t>FICO® </a:t>
            </a:r>
            <a:r>
              <a:rPr lang="en-US" sz="2800" b="1" dirty="0">
                <a:solidFill>
                  <a:schemeClr val="bg1"/>
                </a:solidFill>
              </a:rPr>
              <a:t/>
            </a:r>
            <a:br>
              <a:rPr lang="en-US" sz="2800" b="1" dirty="0">
                <a:solidFill>
                  <a:schemeClr val="bg1"/>
                </a:solidFill>
              </a:rPr>
            </a:br>
            <a:r>
              <a:rPr lang="en-US" sz="2800" b="1" dirty="0">
                <a:solidFill>
                  <a:schemeClr val="bg1"/>
                </a:solidFill>
              </a:rPr>
              <a:t>(Fair Isaac</a:t>
            </a:r>
            <a:br>
              <a:rPr lang="en-US" sz="2800" b="1" dirty="0">
                <a:solidFill>
                  <a:schemeClr val="bg1"/>
                </a:solidFill>
              </a:rPr>
            </a:br>
            <a:r>
              <a:rPr lang="en-US" sz="2800" b="1" dirty="0">
                <a:solidFill>
                  <a:schemeClr val="bg1"/>
                </a:solidFill>
              </a:rPr>
              <a:t>Corporation)</a:t>
            </a:r>
          </a:p>
        </p:txBody>
      </p:sp>
      <p:sp>
        <p:nvSpPr>
          <p:cNvPr id="14" name="Down Arrow 13" descr="Down Arrow"/>
          <p:cNvSpPr/>
          <p:nvPr/>
        </p:nvSpPr>
        <p:spPr>
          <a:xfrm>
            <a:off x="5398544" y="2635898"/>
            <a:ext cx="1419804" cy="1477536"/>
          </a:xfrm>
          <a:prstGeom prst="downArrow">
            <a:avLst/>
          </a:prstGeom>
          <a:solidFill>
            <a:srgbClr val="3BBF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91318" y="4300112"/>
            <a:ext cx="3613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sz="3600" b="1" dirty="0" err="1">
                <a:solidFill>
                  <a:schemeClr val="bg1"/>
                </a:solidFill>
              </a:rPr>
              <a:t>VantageScore</a:t>
            </a:r>
            <a:r>
              <a:rPr lang="en-US" sz="3600" b="1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15" name="Down Arrow 14" descr="Down arrow"/>
          <p:cNvSpPr/>
          <p:nvPr/>
        </p:nvSpPr>
        <p:spPr>
          <a:xfrm>
            <a:off x="9621428" y="2646336"/>
            <a:ext cx="1419804" cy="1477536"/>
          </a:xfrm>
          <a:prstGeom prst="downArrow">
            <a:avLst/>
          </a:prstGeom>
          <a:solidFill>
            <a:srgbClr val="3BBF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723753" y="4281025"/>
            <a:ext cx="28916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sz="3600" b="1" dirty="0">
                <a:solidFill>
                  <a:schemeClr val="bg1"/>
                </a:solidFill>
              </a:rPr>
              <a:t>And Others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3158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43 in your participant guide.</a:t>
            </a:r>
          </a:p>
        </p:txBody>
      </p:sp>
      <p:pic>
        <p:nvPicPr>
          <p:cNvPr id="5" name="Picture 4" descr="Screenshot of page 43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28C9B3C-ACB0-42F9-BE79-A232FF4D2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564" y="339070"/>
            <a:ext cx="10515600" cy="1325563"/>
          </a:xfrm>
        </p:spPr>
        <p:txBody>
          <a:bodyPr/>
          <a:lstStyle/>
          <a:p>
            <a:r>
              <a:rPr lang="en-US" dirty="0"/>
              <a:t>Five Factors in General FICO</a:t>
            </a:r>
            <a:r>
              <a:rPr lang="en-US" baseline="30000" dirty="0"/>
              <a:t>®</a:t>
            </a:r>
            <a:r>
              <a:rPr lang="en-US" dirty="0"/>
              <a:t>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BEBFCA-84D4-4080-A779-4CF12FDE233E}"/>
              </a:ext>
            </a:extLst>
          </p:cNvPr>
          <p:cNvSpPr txBox="1"/>
          <p:nvPr/>
        </p:nvSpPr>
        <p:spPr>
          <a:xfrm>
            <a:off x="763973" y="2946781"/>
            <a:ext cx="2217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latin typeface="+mj-lt"/>
              </a:rPr>
              <a:t>New Credit – 10%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641411-6957-4B2B-9E4F-8D32EC396993}"/>
              </a:ext>
            </a:extLst>
          </p:cNvPr>
          <p:cNvSpPr txBox="1"/>
          <p:nvPr/>
        </p:nvSpPr>
        <p:spPr>
          <a:xfrm>
            <a:off x="882759" y="4197620"/>
            <a:ext cx="2121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latin typeface="+mj-lt"/>
              </a:rPr>
              <a:t>Credit Mix – 10%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FF5DE0-BAD5-4060-A335-F7F67CE0AECD}"/>
              </a:ext>
            </a:extLst>
          </p:cNvPr>
          <p:cNvSpPr txBox="1"/>
          <p:nvPr/>
        </p:nvSpPr>
        <p:spPr>
          <a:xfrm>
            <a:off x="1903638" y="5557177"/>
            <a:ext cx="26075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Length of Credit History – 15%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B2C0F12-7F1D-44D7-BE47-2293A55257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3161" y="2057377"/>
            <a:ext cx="2855402" cy="5431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+mj-lt"/>
              </a:rPr>
              <a:t>Payment History – 35%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C5F719-997F-430D-BD6E-7DF52B518630}"/>
              </a:ext>
            </a:extLst>
          </p:cNvPr>
          <p:cNvSpPr txBox="1"/>
          <p:nvPr/>
        </p:nvSpPr>
        <p:spPr>
          <a:xfrm>
            <a:off x="8636067" y="4413174"/>
            <a:ext cx="26950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Amounts Owed – 30% </a:t>
            </a:r>
          </a:p>
        </p:txBody>
      </p:sp>
      <p:pic>
        <p:nvPicPr>
          <p:cNvPr id="5" name="Picture 4" descr="Pie chart of factors in a credit score model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307" y="1953078"/>
            <a:ext cx="5497785" cy="395804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20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0396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291A-4EF7-4333-A411-7ECAD35D5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Order Your Credit Scores</a:t>
            </a:r>
          </a:p>
        </p:txBody>
      </p:sp>
      <p:pic>
        <p:nvPicPr>
          <p:cNvPr id="5" name="Picture 4" descr="Image of man's hand holding a cellphone displaying a credit scor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5329"/>
            <a:ext cx="4162213" cy="529267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E70DE-BB5B-422C-B44F-80CB9E485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8964" y="2165531"/>
            <a:ext cx="6239069" cy="4351338"/>
          </a:xfrm>
        </p:spPr>
        <p:txBody>
          <a:bodyPr/>
          <a:lstStyle/>
          <a:p>
            <a:pPr marL="457200" lvl="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May not be the ones used</a:t>
            </a:r>
          </a:p>
          <a:p>
            <a:pPr marL="457200" lvl="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If turned down for credit, you have the right to see the exact score used</a:t>
            </a:r>
          </a:p>
          <a:p>
            <a:pPr marL="457200" lvl="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Make sure your credit scores reflect your credit history</a:t>
            </a:r>
          </a:p>
          <a:p>
            <a:pPr lvl="1"/>
            <a:r>
              <a:rPr lang="en-US" sz="2400" dirty="0"/>
              <a:t>Get and review your credit reports and dispute errors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21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40119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41137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What Makes Credit Scores Go Up and Down?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010" y="1322046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7 in your participant guide.</a:t>
            </a:r>
          </a:p>
        </p:txBody>
      </p:sp>
      <p:pic>
        <p:nvPicPr>
          <p:cNvPr id="6" name="Picture 5" descr="Screenshot of page 7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909981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22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49516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rgbClr val="3BBF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196" y="0"/>
            <a:ext cx="3612502" cy="4026159"/>
          </a:xfrm>
        </p:spPr>
        <p:txBody>
          <a:bodyPr>
            <a:normAutofit/>
          </a:bodyPr>
          <a:lstStyle/>
          <a:p>
            <a:r>
              <a:rPr lang="en-US" dirty="0"/>
              <a:t>What Is A Good Credit  Score?</a:t>
            </a:r>
          </a:p>
        </p:txBody>
      </p:sp>
      <p:sp>
        <p:nvSpPr>
          <p:cNvPr id="7" name="Rectangle 6"/>
          <p:cNvSpPr/>
          <p:nvPr/>
        </p:nvSpPr>
        <p:spPr>
          <a:xfrm>
            <a:off x="813320" y="5038433"/>
            <a:ext cx="39779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1800"/>
              </a:spcBef>
            </a:pPr>
            <a:r>
              <a:rPr lang="en-US" sz="2800" b="1" dirty="0"/>
              <a:t>Note: This is an example based on FICO®</a:t>
            </a:r>
          </a:p>
        </p:txBody>
      </p:sp>
      <p:pic>
        <p:nvPicPr>
          <p:cNvPr id="13" name="Picture 12" descr="Bullet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616" y="1255747"/>
            <a:ext cx="766515" cy="766515"/>
          </a:xfrm>
          <a:prstGeom prst="rect">
            <a:avLst/>
          </a:prstGeom>
        </p:spPr>
      </p:pic>
      <p:pic>
        <p:nvPicPr>
          <p:cNvPr id="14" name="Picture 13" descr="Bullet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614" y="2201732"/>
            <a:ext cx="766515" cy="766515"/>
          </a:xfrm>
          <a:prstGeom prst="rect">
            <a:avLst/>
          </a:prstGeom>
        </p:spPr>
      </p:pic>
      <p:pic>
        <p:nvPicPr>
          <p:cNvPr id="15" name="Picture 14" descr="Bullet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613" y="3148245"/>
            <a:ext cx="766515" cy="766515"/>
          </a:xfrm>
          <a:prstGeom prst="rect">
            <a:avLst/>
          </a:prstGeom>
        </p:spPr>
      </p:pic>
      <p:pic>
        <p:nvPicPr>
          <p:cNvPr id="16" name="Picture 15" descr="Bullet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612" y="4094230"/>
            <a:ext cx="766515" cy="766515"/>
          </a:xfrm>
          <a:prstGeom prst="rect">
            <a:avLst/>
          </a:prstGeom>
        </p:spPr>
      </p:pic>
      <p:pic>
        <p:nvPicPr>
          <p:cNvPr id="17" name="Picture 16" descr="Bullet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612" y="5038433"/>
            <a:ext cx="766515" cy="76651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61890" y="948213"/>
            <a:ext cx="516293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3200" b="1" dirty="0">
                <a:solidFill>
                  <a:srgbClr val="000000"/>
                </a:solidFill>
                <a:latin typeface="+mj-lt"/>
              </a:rPr>
              <a:t>Exceptional	800 – 850</a:t>
            </a:r>
            <a:endParaRPr lang="en-US" sz="3200" b="1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US" sz="3200" b="1" dirty="0">
                <a:solidFill>
                  <a:srgbClr val="000000"/>
                </a:solidFill>
                <a:latin typeface="+mj-lt"/>
              </a:rPr>
              <a:t>Very Good</a:t>
            </a:r>
            <a:r>
              <a:rPr lang="en-US" sz="3200" b="1" dirty="0">
                <a:latin typeface="+mj-lt"/>
              </a:rPr>
              <a:t>	</a:t>
            </a:r>
            <a:r>
              <a:rPr lang="en-US" sz="3200" b="1" dirty="0">
                <a:solidFill>
                  <a:srgbClr val="000000"/>
                </a:solidFill>
                <a:latin typeface="+mj-lt"/>
              </a:rPr>
              <a:t>740 – 799</a:t>
            </a:r>
            <a:endParaRPr lang="en-US" sz="3200" b="1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US" sz="3200" b="1" dirty="0">
                <a:solidFill>
                  <a:srgbClr val="000000"/>
                </a:solidFill>
                <a:latin typeface="+mj-lt"/>
              </a:rPr>
              <a:t>Good</a:t>
            </a:r>
            <a:r>
              <a:rPr lang="en-US" sz="3200" b="1" dirty="0">
                <a:latin typeface="+mj-lt"/>
              </a:rPr>
              <a:t>		</a:t>
            </a:r>
            <a:r>
              <a:rPr lang="en-US" sz="3200" b="1" dirty="0">
                <a:solidFill>
                  <a:srgbClr val="000000"/>
                </a:solidFill>
                <a:latin typeface="+mj-lt"/>
              </a:rPr>
              <a:t>670 – 739</a:t>
            </a:r>
            <a:endParaRPr lang="en-US" sz="3200" b="1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US" sz="3200" b="1" dirty="0">
                <a:solidFill>
                  <a:srgbClr val="000000"/>
                </a:solidFill>
                <a:latin typeface="+mj-lt"/>
              </a:rPr>
              <a:t>Fair</a:t>
            </a:r>
            <a:r>
              <a:rPr lang="en-US" sz="3200" b="1" dirty="0">
                <a:latin typeface="+mj-lt"/>
              </a:rPr>
              <a:t>			</a:t>
            </a:r>
            <a:r>
              <a:rPr lang="en-US" sz="3200" b="1" dirty="0">
                <a:solidFill>
                  <a:srgbClr val="000000"/>
                </a:solidFill>
                <a:latin typeface="+mj-lt"/>
              </a:rPr>
              <a:t>580 – 669</a:t>
            </a:r>
            <a:endParaRPr lang="en-US" sz="3200" b="1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US" sz="3200" b="1" dirty="0">
                <a:solidFill>
                  <a:srgbClr val="000000"/>
                </a:solidFill>
                <a:latin typeface="+mj-lt"/>
              </a:rPr>
              <a:t>Poor</a:t>
            </a:r>
            <a:r>
              <a:rPr lang="en-US" sz="3200" b="1" dirty="0">
                <a:latin typeface="+mj-lt"/>
              </a:rPr>
              <a:t>			</a:t>
            </a:r>
            <a:r>
              <a:rPr lang="en-US" sz="3200" b="1" dirty="0">
                <a:solidFill>
                  <a:srgbClr val="000000"/>
                </a:solidFill>
                <a:latin typeface="+mj-lt"/>
              </a:rPr>
              <a:t>300 – 579</a:t>
            </a:r>
            <a:endParaRPr lang="en-US" sz="3200" b="1" i="0" u="none" strike="noStrike" dirty="0">
              <a:effectLst/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23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68160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2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3051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 can take steps to maintain and improve your credit scores. This includes paying your bills on time.”</a:t>
            </a:r>
          </a:p>
        </p:txBody>
      </p:sp>
      <p:pic>
        <p:nvPicPr>
          <p:cNvPr id="14" name="Picture 13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495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Section 3 Getting and Understanding Your Credit Reports and Scores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9" y="987424"/>
            <a:ext cx="4081128" cy="40756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3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Getting and Understanding Your Credit Reports and Scores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11 in your participant guide.</a:t>
            </a:r>
          </a:p>
        </p:txBody>
      </p:sp>
      <p:pic>
        <p:nvPicPr>
          <p:cNvPr id="4" name="Picture 3" descr="Image of credit history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4" t="-113" r="21871" b="113"/>
          <a:stretch/>
        </p:blipFill>
        <p:spPr>
          <a:xfrm>
            <a:off x="5181601" y="2"/>
            <a:ext cx="7010400" cy="6857998"/>
          </a:xfrm>
          <a:prstGeom prst="rect">
            <a:avLst/>
          </a:prstGeom>
        </p:spPr>
      </p:pic>
      <p:pic>
        <p:nvPicPr>
          <p:cNvPr id="11" name="Picture 10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2" name="Picture 11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36842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3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9" y="2112387"/>
            <a:ext cx="7114676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Get and review your credit reports at least once every 12 months </a:t>
            </a:r>
            <a:b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</a:b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to make sure the information is accurate.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26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of hand tossing question mark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" r="2080"/>
          <a:stretch/>
        </p:blipFill>
        <p:spPr>
          <a:xfrm>
            <a:off x="33579" y="0"/>
            <a:ext cx="12158421" cy="68921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4BCFCF-12BC-42E5-B98D-751004F7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Productive Credit History?</a:t>
            </a:r>
          </a:p>
        </p:txBody>
      </p:sp>
      <p:grpSp>
        <p:nvGrpSpPr>
          <p:cNvPr id="7" name="Group 6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8" name="Picture 7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9" name="Picture 8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89219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09B610-E025-4591-99C0-8DF38331E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Right to Free Credit Reports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46108"/>
            <a:ext cx="7974563" cy="3670106"/>
          </a:xfrm>
        </p:spPr>
        <p:txBody>
          <a:bodyPr>
            <a:no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One free credit report every 12 months from each nationwide credit reporting agency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prstClr val="black"/>
                </a:solidFill>
              </a:rPr>
              <a:t>Equifax, Experian, and TransUnion</a:t>
            </a:r>
          </a:p>
          <a:p>
            <a:pPr marL="228600" lvl="1">
              <a:spcBef>
                <a:spcPts val="1000"/>
              </a:spcBef>
            </a:pPr>
            <a:r>
              <a:rPr lang="en-US" sz="2800" b="1" u="sng" dirty="0">
                <a:solidFill>
                  <a:prstClr val="black"/>
                </a:solidFill>
              </a:rPr>
              <a:t>Annualcreditreport.com</a:t>
            </a:r>
            <a:r>
              <a:rPr lang="en-US" sz="2800" b="1" dirty="0">
                <a:solidFill>
                  <a:prstClr val="black"/>
                </a:solidFill>
              </a:rPr>
              <a:t> fills orders for free credit reports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b="1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140253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09B610-E025-4591-99C0-8DF38331E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Watch Out for Imposters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46108"/>
            <a:ext cx="10008637" cy="3670106"/>
          </a:xfrm>
        </p:spPr>
        <p:txBody>
          <a:bodyPr>
            <a:no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Others advertising free credit reports, credit scores, or credit monitoring are not part of the legally mandated free annual credit report program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Often, “free” services convert to ones you have to pay for after the trial period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Go directly to </a:t>
            </a:r>
            <a:r>
              <a:rPr lang="en-US" sz="2800" b="1" u="sng" dirty="0">
                <a:solidFill>
                  <a:prstClr val="black"/>
                </a:solidFill>
              </a:rPr>
              <a:t>annualcreditreport.com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b="1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sz="2000" b="1" dirty="0">
              <a:solidFill>
                <a:prstClr val="black"/>
              </a:solidFill>
            </a:endParaRPr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29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055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 Credit Reports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5"/>
            <a:ext cx="3932237" cy="18829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1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Credit Reports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2 in your participant guide.</a:t>
            </a:r>
          </a:p>
        </p:txBody>
      </p:sp>
      <p:pic>
        <p:nvPicPr>
          <p:cNvPr id="4" name="Picture 3" descr="Image of calculator and credit repor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" r="31733"/>
          <a:stretch/>
        </p:blipFill>
        <p:spPr>
          <a:xfrm>
            <a:off x="5189284" y="0"/>
            <a:ext cx="7002716" cy="6858000"/>
          </a:xfrm>
          <a:prstGeom prst="rect">
            <a:avLst/>
          </a:prstGeom>
        </p:spPr>
      </p:pic>
      <p:pic>
        <p:nvPicPr>
          <p:cNvPr id="11" name="Picture 10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2" name="Picture 11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grpSp>
        <p:nvGrpSpPr>
          <p:cNvPr id="10" name="Group 9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4" name="Picture 13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5" name="Picture 14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92093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91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Getting My Credit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230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12 in your participant guide.</a:t>
            </a:r>
          </a:p>
        </p:txBody>
      </p:sp>
      <p:pic>
        <p:nvPicPr>
          <p:cNvPr id="7" name="Picture 6" descr="Screenshot of page 12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30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61166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09B610-E025-4591-99C0-8DF38331E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Right to Additional Free Credit Reports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46108"/>
            <a:ext cx="10008637" cy="3670106"/>
          </a:xfrm>
        </p:spPr>
        <p:txBody>
          <a:bodyPr>
            <a:no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Receive public assistance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Are unemployed and looking for a job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Were victim of identity theft or financial fraud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Are provided free credit reports under state law 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Are denied credit, service, an apartment, or employment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b="1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sz="2000" b="1" dirty="0">
              <a:solidFill>
                <a:prstClr val="black"/>
              </a:solidFill>
            </a:endParaRPr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31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08593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09B610-E025-4591-99C0-8DF38331E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What Sections Are in Credit Reports?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446108"/>
            <a:ext cx="8268788" cy="3670106"/>
          </a:xfrm>
        </p:spPr>
        <p:txBody>
          <a:bodyPr>
            <a:no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Personal or identifying information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Public records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Accounts assigned or sold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Credit accounts 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Inquiries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b="1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sz="2000" b="1" dirty="0">
              <a:solidFill>
                <a:prstClr val="black"/>
              </a:solidFill>
            </a:endParaRPr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32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44590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41137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Reading a Credit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230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16 in your participant guide.</a:t>
            </a:r>
          </a:p>
        </p:txBody>
      </p:sp>
      <p:pic>
        <p:nvPicPr>
          <p:cNvPr id="6" name="Picture 5" descr="Screenshot of page 16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33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65369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Reviewing My Credit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230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19 in your participant guide.</a:t>
            </a:r>
          </a:p>
        </p:txBody>
      </p:sp>
      <p:pic>
        <p:nvPicPr>
          <p:cNvPr id="6" name="Picture 5" descr="Screenshot of page 19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34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95640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-283348"/>
            <a:ext cx="3612502" cy="402959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Getting Your Credit Scores</a:t>
            </a:r>
          </a:p>
        </p:txBody>
      </p:sp>
      <p:pic>
        <p:nvPicPr>
          <p:cNvPr id="7" name="Picture 6" descr="Image of cellphone and credit score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67200"/>
            <a:ext cx="5181600" cy="2590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24466" y="1064844"/>
            <a:ext cx="5475514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/>
              <a:t>Some nonprofit organizations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/>
              <a:t>Credit card statements or your financial institution’s website or customer service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/>
              <a:t>When you have a right to a score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/>
              <a:t>FICO® at </a:t>
            </a:r>
            <a:r>
              <a:rPr lang="en-US" sz="2400" b="1" u="sng" dirty="0"/>
              <a:t>myfico.com 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 err="1"/>
              <a:t>VantageScore</a:t>
            </a:r>
            <a:r>
              <a:rPr lang="en-US" sz="2400" b="1" dirty="0"/>
              <a:t>® at </a:t>
            </a:r>
            <a:r>
              <a:rPr lang="en-US" sz="2400" b="1" u="sng" dirty="0"/>
              <a:t>vantagescore.com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/>
              <a:t>Three nationwide credit reporting agencies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35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65264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</a:t>
            </a:r>
            <a:r>
              <a:rPr lang="en-US" baseline="0" dirty="0"/>
              <a:t> the key takeaway</a:t>
            </a:r>
            <a:endParaRPr lang="en-US" dirty="0"/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3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4194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Get and review your credit reports at least once every 12 months </a:t>
            </a:r>
            <a:b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</a:b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to make sure the information is accurate.”</a:t>
            </a:r>
          </a:p>
        </p:txBody>
      </p:sp>
      <p:pic>
        <p:nvPicPr>
          <p:cNvPr id="14" name="Picture 13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1747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4 Disputing Errors on Your Credit Reports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9" y="987424"/>
            <a:ext cx="4081128" cy="40756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4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Disputing Errors on Your Credit Reports</a:t>
            </a:r>
            <a:br>
              <a:rPr lang="en-US" sz="4400" dirty="0"/>
            </a:br>
            <a:r>
              <a:rPr lang="en-US" sz="4400" dirty="0"/>
              <a:t/>
            </a:r>
            <a:br>
              <a:rPr lang="en-US" sz="4400" dirty="0"/>
            </a:b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21 in your participant guide.</a:t>
            </a:r>
          </a:p>
        </p:txBody>
      </p:sp>
      <p:pic>
        <p:nvPicPr>
          <p:cNvPr id="4" name="Picture 3" descr="Image of a young man reviewing a repor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7" r="15733"/>
          <a:stretch/>
        </p:blipFill>
        <p:spPr>
          <a:xfrm>
            <a:off x="5181601" y="0"/>
            <a:ext cx="7010400" cy="6858000"/>
          </a:xfrm>
          <a:prstGeom prst="rect">
            <a:avLst/>
          </a:prstGeom>
        </p:spPr>
      </p:pic>
      <p:pic>
        <p:nvPicPr>
          <p:cNvPr id="11" name="Picture 10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2" name="Picture 11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grpSp>
        <p:nvGrpSpPr>
          <p:cNvPr id="10" name="Group 9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4" name="Picture 13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5" name="Picture 14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96939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4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9" y="2112387"/>
            <a:ext cx="7114676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If you find errors on your credit reports, file a dispute right away. Keep records and follow up.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9219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09B610-E025-4591-99C0-8DF38331E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Errors on Your Credit Reports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446108"/>
            <a:ext cx="8268788" cy="3670106"/>
          </a:xfrm>
        </p:spPr>
        <p:txBody>
          <a:bodyPr>
            <a:no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Identity errors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Account status errors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Data management errors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Balance errors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Outdated information errors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b="1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sz="2000" b="1" dirty="0">
              <a:solidFill>
                <a:prstClr val="black"/>
              </a:solidFill>
            </a:endParaRPr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39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5733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</a:t>
            </a:r>
            <a:r>
              <a:rPr lang="en-US" baseline="0" dirty="0"/>
              <a:t> Takeaway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1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307181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Your credit history can affect your access to credit, loans, jobs, housing, insurance, and other important services.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5442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of an hourglas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1" b="556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C9292B-9936-44A2-92D0-9184D5FCF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9707"/>
            <a:ext cx="6187751" cy="1325563"/>
          </a:xfrm>
        </p:spPr>
        <p:txBody>
          <a:bodyPr/>
          <a:lstStyle/>
          <a:p>
            <a:r>
              <a:rPr lang="en-US" dirty="0"/>
              <a:t>Time Limits on Negative Information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819540" y="2430572"/>
            <a:ext cx="6096000" cy="17717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Generally can be reported on credit reports for only seven years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Some bankruptcies are an exception</a:t>
            </a:r>
          </a:p>
        </p:txBody>
      </p:sp>
      <p:grpSp>
        <p:nvGrpSpPr>
          <p:cNvPr id="7" name="Group 6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8" name="Picture 7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9" name="Picture 8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40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96190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196" y="-307914"/>
            <a:ext cx="3612502" cy="40261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No Time Limits</a:t>
            </a:r>
          </a:p>
        </p:txBody>
      </p:sp>
      <p:sp>
        <p:nvSpPr>
          <p:cNvPr id="3" name="Right Arrow 2" descr="Right arrow"/>
          <p:cNvSpPr/>
          <p:nvPr/>
        </p:nvSpPr>
        <p:spPr>
          <a:xfrm>
            <a:off x="914400" y="2505265"/>
            <a:ext cx="3732245" cy="2425959"/>
          </a:xfrm>
          <a:prstGeom prst="rightArrow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982477" y="1077301"/>
            <a:ext cx="5134947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No time limits for negative information when someone applies for:</a:t>
            </a:r>
          </a:p>
        </p:txBody>
      </p:sp>
      <p:sp>
        <p:nvSpPr>
          <p:cNvPr id="9" name="Rectangle 8"/>
          <p:cNvSpPr/>
          <p:nvPr/>
        </p:nvSpPr>
        <p:spPr>
          <a:xfrm>
            <a:off x="6010467" y="2789848"/>
            <a:ext cx="5088294" cy="2010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b="1" dirty="0">
                <a:solidFill>
                  <a:prstClr val="black"/>
                </a:solidFill>
              </a:rPr>
              <a:t>A job with yearly salary of $75,000 or more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b="1" dirty="0">
                <a:solidFill>
                  <a:prstClr val="black"/>
                </a:solidFill>
              </a:rPr>
              <a:t>More than $150,000 of credit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b="1" dirty="0">
                <a:solidFill>
                  <a:prstClr val="black"/>
                </a:solidFill>
              </a:rPr>
              <a:t>Life insurance with a face value of $150,000 or more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41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43000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of a young man reviewing a repor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73" r="24137" b="35691"/>
          <a:stretch/>
        </p:blipFill>
        <p:spPr>
          <a:xfrm>
            <a:off x="-30998" y="0"/>
            <a:ext cx="12222997" cy="68734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2F1E76-F69D-49D1-A9A5-BCF90D881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The Seven-Year Reporting Period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2447413"/>
            <a:ext cx="4718179" cy="1771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Can be confusing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Generally starts 180 days after you stopped paying on the debt</a:t>
            </a:r>
          </a:p>
        </p:txBody>
      </p:sp>
      <p:grpSp>
        <p:nvGrpSpPr>
          <p:cNvPr id="7" name="Group 6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8" name="Picture 7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9" name="Picture 8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42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27695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09B610-E025-4591-99C0-8DF38331E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Seven-Year Reporting Example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877" y="2420269"/>
            <a:ext cx="10288555" cy="3670106"/>
          </a:xfrm>
        </p:spPr>
        <p:txBody>
          <a:bodyPr>
            <a:no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August 2025: 30 days late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November 2025: 120 days late and creditor closes account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Delinquency started in August 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July 2025 is the month before that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July 2025 + 180 days = January 2026 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January 2026 + 7 years = January 2033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January 2033: the last month the debt can be reported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b="1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sz="2000" b="1" dirty="0">
              <a:solidFill>
                <a:prstClr val="black"/>
              </a:solidFill>
            </a:endParaRPr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43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87801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of a report and calculator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" b="27469"/>
          <a:stretch/>
        </p:blipFill>
        <p:spPr>
          <a:xfrm>
            <a:off x="0" y="0"/>
            <a:ext cx="1222299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CB467D-69CD-4128-B312-784D8381B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Medical Debt and Credit Reports</a:t>
            </a:r>
          </a:p>
        </p:txBody>
      </p:sp>
      <p:sp>
        <p:nvSpPr>
          <p:cNvPr id="8" name="Rectangle 7" descr="Image of medical debt information"/>
          <p:cNvSpPr/>
          <p:nvPr/>
        </p:nvSpPr>
        <p:spPr>
          <a:xfrm>
            <a:off x="-1654" y="1478902"/>
            <a:ext cx="8959042" cy="4557165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94657" y="1518920"/>
            <a:ext cx="8027437" cy="4999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/>
              <a:t>Medical debt not on credit reports until 1 year overdue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/>
              <a:t>Provides time to: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/>
              <a:t>Resolve billing disputes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/>
              <a:t>Make payments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/>
              <a:t>Make payment arrangements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/>
              <a:t>Medical debts of less than $500 do not appear on credit reports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/>
              <a:t>Paid medical collections debt do not appear on credit reports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endParaRPr lang="en-US" sz="2800" b="1" dirty="0"/>
          </a:p>
        </p:txBody>
      </p:sp>
      <p:grpSp>
        <p:nvGrpSpPr>
          <p:cNvPr id="9" name="Group 8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0" name="Picture 9" descr="Money Smart logo" title="Money Smart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1" name="Picture 10" descr="FDIC logo" title="FDIC logo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44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6197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549" y="587827"/>
            <a:ext cx="3612502" cy="40261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How to Dispute Errors on Your Credit Reports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97184" y="719619"/>
            <a:ext cx="516293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3200" b="1" i="0" u="none" strike="noStrike" dirty="0">
                <a:effectLst/>
                <a:latin typeface="+mj-lt"/>
              </a:rPr>
              <a:t>Option 1:	Online</a:t>
            </a:r>
          </a:p>
          <a:p>
            <a:pPr>
              <a:lnSpc>
                <a:spcPct val="200000"/>
              </a:lnSpc>
            </a:pPr>
            <a:endParaRPr lang="en-US" sz="3200" b="1" dirty="0">
              <a:latin typeface="+mj-lt"/>
            </a:endParaRPr>
          </a:p>
          <a:p>
            <a:pPr>
              <a:lnSpc>
                <a:spcPct val="200000"/>
              </a:lnSpc>
            </a:pPr>
            <a:endParaRPr lang="en-US" sz="3200" b="1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US" sz="3200" b="1" dirty="0">
                <a:latin typeface="+mj-lt"/>
              </a:rPr>
              <a:t>Option 2:	By mail</a:t>
            </a:r>
            <a:endParaRPr lang="en-US" sz="3200" b="1" i="0" u="none" strike="noStrike" dirty="0">
              <a:effectLst/>
              <a:latin typeface="+mj-lt"/>
            </a:endParaRPr>
          </a:p>
        </p:txBody>
      </p:sp>
      <p:pic>
        <p:nvPicPr>
          <p:cNvPr id="6" name="Picture 5" descr="Icon depicting a computer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937" y="1852527"/>
            <a:ext cx="1810488" cy="1546458"/>
          </a:xfrm>
          <a:prstGeom prst="rect">
            <a:avLst/>
          </a:prstGeom>
        </p:spPr>
      </p:pic>
      <p:pic>
        <p:nvPicPr>
          <p:cNvPr id="7" name="Picture 6" descr="Icon depicting a mailbox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936" y="4663886"/>
            <a:ext cx="1693856" cy="17700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45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11311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age of a hand and writing pad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5" t="158" r="114" b="30141"/>
          <a:stretch/>
        </p:blipFill>
        <p:spPr>
          <a:xfrm>
            <a:off x="18081" y="7749"/>
            <a:ext cx="12173919" cy="68502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5AE70B-24DE-493F-9F20-B1D56C96F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What to Include in Dispute Letters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83270-4EF9-4269-9CF4-9AAB47E51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1231" y="2017576"/>
            <a:ext cx="3183294" cy="4351338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sz="2400" b="1" dirty="0">
                <a:solidFill>
                  <a:schemeClr val="bg1"/>
                </a:solidFill>
              </a:rPr>
              <a:t>Your complete name and address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>
                <a:solidFill>
                  <a:schemeClr val="bg1"/>
                </a:solidFill>
              </a:rPr>
              <a:t>Clear description of each item you are disputing and reason for each dispute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>
                <a:solidFill>
                  <a:schemeClr val="bg1"/>
                </a:solidFill>
              </a:rPr>
              <a:t>A request for correction or removal </a:t>
            </a:r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46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90347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09B610-E025-4591-99C0-8DF38331E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Also Include Supporting Information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E76E8E-2E25-4AF4-9824-C564342F0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877" y="2420269"/>
            <a:ext cx="10288555" cy="3670106"/>
          </a:xfrm>
        </p:spPr>
        <p:txBody>
          <a:bodyPr>
            <a:no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Send copies—not originals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Receipts 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Credit card or account statement 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Image of a check </a:t>
            </a:r>
          </a:p>
          <a:p>
            <a:pPr lvl="0"/>
            <a:r>
              <a:rPr lang="en-US" sz="2800" b="1" dirty="0">
                <a:solidFill>
                  <a:prstClr val="black"/>
                </a:solidFill>
              </a:rPr>
              <a:t>Screenshot of online transaction or automatic bill payment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b="1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sz="2000" b="1" dirty="0">
              <a:solidFill>
                <a:prstClr val="black"/>
              </a:solidFill>
            </a:endParaRPr>
          </a:p>
        </p:txBody>
      </p:sp>
      <p:grpSp>
        <p:nvGrpSpPr>
          <p:cNvPr id="8" name="Group 7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6" name="Picture 5" descr="Money Smart and FDIC logos" title="Money Smart and FDIC logo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7" name="Picture 6" descr="Money Smart and FDIC logos" title="Money Smart and FDIC logo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8" cy="229972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47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61250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12192000" cy="46337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B72A9E-D2A5-4D8B-A249-CD14778A8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After You File a Dispute</a:t>
            </a:r>
          </a:p>
        </p:txBody>
      </p:sp>
      <p:sp>
        <p:nvSpPr>
          <p:cNvPr id="6" name="Rectangle 5" descr="Decorative"/>
          <p:cNvSpPr/>
          <p:nvPr/>
        </p:nvSpPr>
        <p:spPr>
          <a:xfrm>
            <a:off x="1234019" y="1576107"/>
            <a:ext cx="9723962" cy="5281893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C46E6-5F0F-4C22-B807-1D13E247F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4351" y="2170858"/>
            <a:ext cx="8102082" cy="4351338"/>
          </a:xfrm>
        </p:spPr>
        <p:txBody>
          <a:bodyPr>
            <a:normAutofit/>
          </a:bodyPr>
          <a:lstStyle/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schemeClr val="bg1"/>
                </a:solidFill>
              </a:rPr>
              <a:t>Credit reporting agency sends you a letter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schemeClr val="bg1"/>
                </a:solidFill>
              </a:rPr>
              <a:t>Incorrect information cannot be put back </a:t>
            </a:r>
          </a:p>
          <a:p>
            <a:pPr lvl="1"/>
            <a:r>
              <a:rPr lang="en-US" sz="2800" b="1" dirty="0">
                <a:solidFill>
                  <a:schemeClr val="bg1"/>
                </a:solidFill>
              </a:rPr>
              <a:t>Check for it</a:t>
            </a:r>
          </a:p>
          <a:p>
            <a:pPr marL="457200" indent="-457200"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schemeClr val="bg1"/>
                </a:solidFill>
              </a:rPr>
              <a:t>You can request notices of corrections to be sent to individuals or businesses that received your report</a:t>
            </a:r>
          </a:p>
        </p:txBody>
      </p:sp>
      <p:grpSp>
        <p:nvGrpSpPr>
          <p:cNvPr id="8" name="Group 7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9" name="Picture 8" descr="Money Smart and FDIC logos" title="Money Smart and FDIC logo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0" name="Picture 9" descr="Money Smart and FDIC logos" title="Money Smart and FDIC logos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8" cy="229972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48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50404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Disputing Errors on My Credit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230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23 in your participant guide.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pic>
        <p:nvPicPr>
          <p:cNvPr id="6" name="Picture 5" descr="Screenshot of page 23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49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9043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953C7-8DE0-4F6A-9B22-5C24F9BAF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What Is a Credit Report?</a:t>
            </a:r>
          </a:p>
        </p:txBody>
      </p:sp>
      <p:pic>
        <p:nvPicPr>
          <p:cNvPr id="7" name="Picture 6" descr="Image of credit history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3"/>
          <a:stretch/>
        </p:blipFill>
        <p:spPr>
          <a:xfrm>
            <a:off x="5576" y="2192749"/>
            <a:ext cx="7014117" cy="4665251"/>
          </a:xfrm>
          <a:prstGeom prst="rect">
            <a:avLst/>
          </a:prstGeom>
        </p:spPr>
      </p:pic>
      <p:sp>
        <p:nvSpPr>
          <p:cNvPr id="6" name="Rectangle 5" descr="Decorative"/>
          <p:cNvSpPr/>
          <p:nvPr/>
        </p:nvSpPr>
        <p:spPr>
          <a:xfrm>
            <a:off x="7021286" y="2190992"/>
            <a:ext cx="5170714" cy="466700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D3D94-449F-406A-A239-6B0DD5E23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9587" y="2670046"/>
            <a:ext cx="438227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</a:rPr>
              <a:t>Document that contains your credit history, your track record of paying your debts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4485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4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3051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If you find errors on your credit reports, file a dispute right away. Keep records and follow up.”</a:t>
            </a:r>
          </a:p>
        </p:txBody>
      </p:sp>
      <p:pic>
        <p:nvPicPr>
          <p:cNvPr id="14" name="Picture 13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7642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Section 5 Build Repair and Maintain a Productive</a:t>
            </a:r>
            <a:r>
              <a:rPr lang="en-US" baseline="0" dirty="0"/>
              <a:t> Credit History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490201" cy="40756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5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Build, Repair, and Maintain a Productive Credit History </a:t>
            </a:r>
            <a:br>
              <a:rPr lang="en-US" sz="4400" dirty="0"/>
            </a:b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27 in your participant guide.</a:t>
            </a:r>
          </a:p>
        </p:txBody>
      </p:sp>
      <p:pic>
        <p:nvPicPr>
          <p:cNvPr id="4" name="Picture 3" descr="Image of a man climbing on top of credit card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17" b="9093"/>
          <a:stretch/>
        </p:blipFill>
        <p:spPr>
          <a:xfrm>
            <a:off x="5297838" y="0"/>
            <a:ext cx="6025071" cy="6850251"/>
          </a:xfrm>
          <a:prstGeom prst="rect">
            <a:avLst/>
          </a:prstGeom>
        </p:spPr>
      </p:pic>
      <p:pic>
        <p:nvPicPr>
          <p:cNvPr id="11" name="Picture 10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2" name="Picture 11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grpSp>
        <p:nvGrpSpPr>
          <p:cNvPr id="10" name="Group 9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4" name="Picture 13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5" name="Picture 14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36434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5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9" y="2112387"/>
            <a:ext cx="7114676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Your credit history does not have to be your credit future.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85994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856" y="290484"/>
            <a:ext cx="3643519" cy="402959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Create a Productive Credit History</a:t>
            </a:r>
          </a:p>
        </p:txBody>
      </p:sp>
      <p:pic>
        <p:nvPicPr>
          <p:cNvPr id="3" name="Picture 2" descr="Picture of credit bulding blocks and up arrow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0"/>
            <a:ext cx="7025127" cy="40261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05805" y="4251249"/>
            <a:ext cx="5475514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/>
              <a:t>Build your credit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/>
              <a:t>Build an alternative credit history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/>
              <a:t>Repair or improve your credit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/>
              <a:t>Maintain your credit</a:t>
            </a:r>
          </a:p>
        </p:txBody>
      </p:sp>
      <p:grpSp>
        <p:nvGrpSpPr>
          <p:cNvPr id="8" name="Group 7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9" name="Picture 8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0" name="Picture 9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53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00271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41137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Developing a Productive Credit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8205" y="1364230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28 in your participant guide.</a:t>
            </a:r>
          </a:p>
        </p:txBody>
      </p:sp>
      <p:pic>
        <p:nvPicPr>
          <p:cNvPr id="7" name="Picture 6" descr="Screenshot of page 28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46903"/>
            <a:ext cx="6506408" cy="260256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Picture 3" descr="Screenshot of page 28 in the participant guid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83"/>
          <a:stretch/>
        </p:blipFill>
        <p:spPr>
          <a:xfrm>
            <a:off x="958627" y="1779286"/>
            <a:ext cx="6265554" cy="2566683"/>
          </a:xfrm>
          <a:prstGeom prst="rect">
            <a:avLst/>
          </a:prstGeom>
        </p:spPr>
      </p:pic>
      <p:pic>
        <p:nvPicPr>
          <p:cNvPr id="8" name="Picture 7" descr="Screenshot of page 7 in the participant guid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930" y="2812174"/>
            <a:ext cx="6506407" cy="260256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Picture 8" descr="Screenshot of page 7 in the participant guide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156" y="3694881"/>
            <a:ext cx="6506407" cy="260256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54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20010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853" y="-12764"/>
            <a:ext cx="3643519" cy="402959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Repair and Improve Credit</a:t>
            </a:r>
          </a:p>
        </p:txBody>
      </p:sp>
      <p:pic>
        <p:nvPicPr>
          <p:cNvPr id="7" name="Picture 6" descr="Image depicting men and women bulding credi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1824"/>
            <a:ext cx="5181600" cy="36389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15100" y="1128236"/>
            <a:ext cx="5475514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90000"/>
              </a:lnSpc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000" b="1" dirty="0"/>
              <a:t>Get and review your credit reports </a:t>
            </a:r>
          </a:p>
          <a:p>
            <a:pPr marL="347472" lvl="1" indent="-347472">
              <a:lnSpc>
                <a:spcPct val="90000"/>
              </a:lnSpc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000" b="1" dirty="0"/>
              <a:t>Dispute and correct any errors </a:t>
            </a:r>
          </a:p>
          <a:p>
            <a:pPr marL="347472" lvl="1" indent="-347472">
              <a:lnSpc>
                <a:spcPct val="90000"/>
              </a:lnSpc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000" b="1" dirty="0"/>
              <a:t>Make sure anything in the collections section belongs to you</a:t>
            </a:r>
          </a:p>
          <a:p>
            <a:pPr marL="347472" lvl="1" indent="-347472">
              <a:lnSpc>
                <a:spcPct val="90000"/>
              </a:lnSpc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000" b="1" dirty="0"/>
              <a:t>Pay all your bills on time and as agreed</a:t>
            </a:r>
          </a:p>
          <a:p>
            <a:pPr marL="347472" lvl="1" indent="-347472">
              <a:lnSpc>
                <a:spcPct val="90000"/>
              </a:lnSpc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000" b="1" dirty="0"/>
              <a:t>Use as little of your credit limit as possible </a:t>
            </a:r>
          </a:p>
          <a:p>
            <a:pPr marL="347472" lvl="1" indent="-347472">
              <a:lnSpc>
                <a:spcPct val="90000"/>
              </a:lnSpc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000" b="1" dirty="0"/>
              <a:t>Use </a:t>
            </a:r>
            <a:r>
              <a:rPr lang="en-US" sz="2000" b="1"/>
              <a:t>a credit-builder </a:t>
            </a:r>
            <a:r>
              <a:rPr lang="en-US" sz="2000" b="1" dirty="0"/>
              <a:t>strategy </a:t>
            </a:r>
          </a:p>
          <a:p>
            <a:pPr marL="347472" lvl="1" indent="-347472">
              <a:lnSpc>
                <a:spcPct val="90000"/>
              </a:lnSpc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000" b="1" dirty="0"/>
              <a:t>Keep old accounts open if you can </a:t>
            </a:r>
          </a:p>
          <a:p>
            <a:pPr marL="347472" lvl="1" indent="-347472">
              <a:lnSpc>
                <a:spcPct val="90000"/>
              </a:lnSpc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000" b="1" dirty="0"/>
              <a:t>Apply for credit only if you need it </a:t>
            </a:r>
          </a:p>
          <a:p>
            <a:pPr marL="347472" lvl="1" indent="-347472">
              <a:lnSpc>
                <a:spcPct val="90000"/>
              </a:lnSpc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000" b="1" dirty="0"/>
              <a:t>Negotiate different terms </a:t>
            </a:r>
          </a:p>
          <a:p>
            <a:pPr marL="347472" lvl="1" indent="-347472">
              <a:lnSpc>
                <a:spcPct val="90000"/>
              </a:lnSpc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000" b="1" dirty="0"/>
              <a:t>Ask for a “good will” deletion </a:t>
            </a:r>
          </a:p>
        </p:txBody>
      </p:sp>
      <p:grpSp>
        <p:nvGrpSpPr>
          <p:cNvPr id="8" name="Group 7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9" name="Picture 8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0" name="Picture 9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55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3928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12192000" cy="46337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B72A9E-D2A5-4D8B-A249-CD14778A8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Build Alternative Credit History</a:t>
            </a:r>
          </a:p>
        </p:txBody>
      </p:sp>
      <p:sp>
        <p:nvSpPr>
          <p:cNvPr id="6" name="Rectangle 5" descr="Decorative"/>
          <p:cNvSpPr/>
          <p:nvPr/>
        </p:nvSpPr>
        <p:spPr>
          <a:xfrm>
            <a:off x="1234019" y="1576107"/>
            <a:ext cx="9723962" cy="5281893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870788" y="2111513"/>
            <a:ext cx="7699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Document other payments you regularly make, such as: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70788" y="2901670"/>
            <a:ext cx="4225212" cy="3188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Rent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Child care/elder care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Spousal/child support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Cell phone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Electric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Gas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Water, sewage, and garbage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776147" y="2896854"/>
            <a:ext cx="3907971" cy="293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Cable/satellite/TV viewing services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Internet service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Insurance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Loan from friend or family member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Savings</a:t>
            </a:r>
          </a:p>
        </p:txBody>
      </p:sp>
      <p:grpSp>
        <p:nvGrpSpPr>
          <p:cNvPr id="8" name="Group 7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9" name="Picture 8" descr="Money Smart and FDIC logos" title="Money Smart and FDIC logo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0" name="Picture 9" descr="Money Smart and FDIC logos" title="Money Smart and FDIC logos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8" cy="229972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56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459830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36" b="19139"/>
          <a:stretch/>
        </p:blipFill>
        <p:spPr>
          <a:xfrm>
            <a:off x="0" y="1"/>
            <a:ext cx="12192000" cy="6842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3BD587-1030-4B3A-AB1D-5090EB7B9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880" y="365125"/>
            <a:ext cx="10515600" cy="1325563"/>
          </a:xfrm>
        </p:spPr>
        <p:txBody>
          <a:bodyPr/>
          <a:lstStyle/>
          <a:p>
            <a:r>
              <a:rPr lang="en-US" dirty="0"/>
              <a:t>Build Credit</a:t>
            </a:r>
          </a:p>
        </p:txBody>
      </p:sp>
      <p:sp>
        <p:nvSpPr>
          <p:cNvPr id="6" name="Rectangle 5"/>
          <p:cNvSpPr/>
          <p:nvPr/>
        </p:nvSpPr>
        <p:spPr>
          <a:xfrm>
            <a:off x="845972" y="1502308"/>
            <a:ext cx="6917094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prstClr val="black"/>
                </a:solidFill>
              </a:rPr>
              <a:t>Get a secured credit card 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prstClr val="black"/>
                </a:solidFill>
              </a:rPr>
              <a:t>Get </a:t>
            </a:r>
            <a:r>
              <a:rPr lang="en-US" sz="2400" b="1">
                <a:solidFill>
                  <a:prstClr val="black"/>
                </a:solidFill>
              </a:rPr>
              <a:t>a credit-builder </a:t>
            </a:r>
            <a:r>
              <a:rPr lang="en-US" sz="2400" b="1" dirty="0">
                <a:solidFill>
                  <a:prstClr val="black"/>
                </a:solidFill>
              </a:rPr>
              <a:t>loan 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prstClr val="black"/>
                </a:solidFill>
              </a:rPr>
              <a:t>Become an authorized user on an account 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prstClr val="black"/>
                </a:solidFill>
              </a:rPr>
              <a:t>Get a co-signer 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prstClr val="black"/>
                </a:solidFill>
              </a:rPr>
              <a:t>Apply for a credit card at a store or </a:t>
            </a:r>
            <a:br>
              <a:rPr lang="en-US" sz="2400" b="1" dirty="0">
                <a:solidFill>
                  <a:prstClr val="black"/>
                </a:solidFill>
              </a:rPr>
            </a:br>
            <a:r>
              <a:rPr lang="en-US" sz="2400" b="1" dirty="0">
                <a:solidFill>
                  <a:prstClr val="black"/>
                </a:solidFill>
              </a:rPr>
              <a:t>gas station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400" b="1" dirty="0">
                <a:solidFill>
                  <a:prstClr val="black"/>
                </a:solidFill>
              </a:rPr>
              <a:t>Make a large down </a:t>
            </a:r>
            <a:br>
              <a:rPr lang="en-US" sz="2400" b="1" dirty="0">
                <a:solidFill>
                  <a:prstClr val="black"/>
                </a:solidFill>
              </a:rPr>
            </a:br>
            <a:r>
              <a:rPr lang="en-US" sz="2400" b="1" dirty="0">
                <a:solidFill>
                  <a:prstClr val="black"/>
                </a:solidFill>
              </a:rPr>
              <a:t>payment and negotiate </a:t>
            </a:r>
            <a:br>
              <a:rPr lang="en-US" sz="2400" b="1" dirty="0">
                <a:solidFill>
                  <a:prstClr val="black"/>
                </a:solidFill>
              </a:rPr>
            </a:br>
            <a:r>
              <a:rPr lang="en-US" sz="2400" b="1" dirty="0">
                <a:solidFill>
                  <a:prstClr val="black"/>
                </a:solidFill>
              </a:rPr>
              <a:t>a loan for the balance </a:t>
            </a:r>
          </a:p>
        </p:txBody>
      </p:sp>
      <p:grpSp>
        <p:nvGrpSpPr>
          <p:cNvPr id="7" name="Group 6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8" name="Picture 7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9" name="Picture 8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57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590991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66775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Building My Credit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427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31 in your participant guide.</a:t>
            </a:r>
          </a:p>
        </p:txBody>
      </p:sp>
      <p:pic>
        <p:nvPicPr>
          <p:cNvPr id="6" name="Picture 5" descr="Screenshot of page 31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58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019417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66775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Creating My Alternative Credit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230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33 in your participant guide.</a:t>
            </a:r>
          </a:p>
        </p:txBody>
      </p:sp>
      <p:pic>
        <p:nvPicPr>
          <p:cNvPr id="6" name="Picture 5" descr="Screenshot of page 33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59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8103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953C7-8DE0-4F6A-9B22-5C24F9BAF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Who Has Credit Reports?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2190992"/>
            <a:ext cx="12192000" cy="466700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D3D94-449F-406A-A239-6B0DD5E23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6742"/>
            <a:ext cx="11011988" cy="343683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People who have taken financial actions included on credit reports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Generally, people under age 18 do not have credit reports, except: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/>
                </a:solidFill>
              </a:rPr>
              <a:t>Authorized users on others’ credit card accounts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/>
                </a:solidFill>
              </a:rPr>
              <a:t>Student loan borrowers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/>
                </a:solidFill>
              </a:rPr>
              <a:t>Victims of identity theft or fraud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Foster care agencies help foster youth check credit reports and address issues</a:t>
            </a:r>
          </a:p>
          <a:p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1973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66775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Repairing and Improving My Credit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230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34 in your participant guide.</a:t>
            </a:r>
          </a:p>
        </p:txBody>
      </p:sp>
      <p:pic>
        <p:nvPicPr>
          <p:cNvPr id="6" name="Picture 5" descr="Screenshot of page 34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60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894114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66775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9216"/>
            <a:ext cx="10515600" cy="737575"/>
          </a:xfrm>
        </p:spPr>
        <p:txBody>
          <a:bodyPr>
            <a:normAutofit fontScale="90000"/>
          </a:bodyPr>
          <a:lstStyle/>
          <a:p>
            <a:r>
              <a:rPr lang="en-US" dirty="0"/>
              <a:t>Maintaining My Productive Credit History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230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35 in your participant guide.</a:t>
            </a:r>
          </a:p>
        </p:txBody>
      </p:sp>
      <p:pic>
        <p:nvPicPr>
          <p:cNvPr id="8" name="Picture 7" descr="Screenshot of page 35 in the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99542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349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17" b="26813"/>
          <a:stretch/>
        </p:blipFill>
        <p:spPr>
          <a:xfrm>
            <a:off x="0" y="3875"/>
            <a:ext cx="12220414" cy="6854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FBBC31-A11D-4599-A54F-45ECBE31E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Maintain Credit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6C0A5-809F-4971-8252-8F8651F81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986" y="1607943"/>
            <a:ext cx="3187182" cy="4988800"/>
          </a:xfrm>
        </p:spPr>
        <p:txBody>
          <a:bodyPr>
            <a:noAutofit/>
          </a:bodyPr>
          <a:lstStyle/>
          <a:p>
            <a:r>
              <a:rPr lang="en-US" sz="2400" b="1" dirty="0"/>
              <a:t>Pay your bills on time and as agreed </a:t>
            </a:r>
          </a:p>
          <a:p>
            <a:r>
              <a:rPr lang="en-US" sz="2400" b="1" dirty="0"/>
              <a:t>Continue to pay down your debt balances </a:t>
            </a:r>
          </a:p>
          <a:p>
            <a:r>
              <a:rPr lang="en-US" sz="2400" b="1" dirty="0"/>
              <a:t>Use as little credit as possible compared to your credit limits</a:t>
            </a:r>
          </a:p>
          <a:p>
            <a:pPr lvl="0"/>
            <a:r>
              <a:rPr lang="en-US" sz="2400" b="1" dirty="0">
                <a:solidFill>
                  <a:prstClr val="black"/>
                </a:solidFill>
              </a:rPr>
              <a:t>Don’t apply for too much credit </a:t>
            </a:r>
          </a:p>
          <a:p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8005666" y="3517903"/>
            <a:ext cx="3348134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Check your credit reports and regularly dispute errors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Keep good financial records </a:t>
            </a:r>
          </a:p>
        </p:txBody>
      </p:sp>
      <p:grpSp>
        <p:nvGrpSpPr>
          <p:cNvPr id="7" name="Group 6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8" name="Picture 7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9" name="Picture 8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62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35547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910" y="41708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Getting Help With My Credit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230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36 in your participant guide.</a:t>
            </a:r>
          </a:p>
        </p:txBody>
      </p:sp>
      <p:pic>
        <p:nvPicPr>
          <p:cNvPr id="6" name="Picture 5" descr="Screenshot of page 36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63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457612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5" r="74" b="14734"/>
          <a:stretch/>
        </p:blipFill>
        <p:spPr>
          <a:xfrm>
            <a:off x="-15497" y="1"/>
            <a:ext cx="12197166" cy="68347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F25AA0-036D-412D-A94F-B1C27B0D7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Get Help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C15F37F-F24F-4461-BB58-0DE6B03E9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96" y="1181100"/>
            <a:ext cx="5436637" cy="4351338"/>
          </a:xfrm>
        </p:spPr>
        <p:txBody>
          <a:bodyPr>
            <a:noAutofit/>
          </a:bodyPr>
          <a:lstStyle/>
          <a:p>
            <a:r>
              <a:rPr lang="en-US" sz="2400" b="1" dirty="0"/>
              <a:t>Financial institution</a:t>
            </a:r>
          </a:p>
          <a:p>
            <a:r>
              <a:rPr lang="en-US" sz="2400" b="1" dirty="0"/>
              <a:t>Nonprofit consumer credit counseling service</a:t>
            </a:r>
          </a:p>
          <a:p>
            <a:r>
              <a:rPr lang="en-US" sz="2400" b="1" dirty="0"/>
              <a:t>Housing counseling agency approved by Department of Housing and Urban Development (HUD)</a:t>
            </a:r>
          </a:p>
          <a:p>
            <a:r>
              <a:rPr lang="en-US" sz="2400" b="1" dirty="0"/>
              <a:t>Financial education nonprofit organization </a:t>
            </a:r>
          </a:p>
        </p:txBody>
      </p:sp>
      <p:sp>
        <p:nvSpPr>
          <p:cNvPr id="6" name="Rectangle 5"/>
          <p:cNvSpPr/>
          <p:nvPr/>
        </p:nvSpPr>
        <p:spPr>
          <a:xfrm>
            <a:off x="7713306" y="4385905"/>
            <a:ext cx="3730690" cy="1217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Certified financial planners (CFPs)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Other</a:t>
            </a:r>
          </a:p>
        </p:txBody>
      </p:sp>
      <p:grpSp>
        <p:nvGrpSpPr>
          <p:cNvPr id="7" name="Group 6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8" name="Picture 7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9" name="Picture 8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64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21938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of lifesaver 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" r="17603" b="28362"/>
          <a:stretch/>
        </p:blipFill>
        <p:spPr>
          <a:xfrm>
            <a:off x="0" y="-7749"/>
            <a:ext cx="12204916" cy="68657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F51425-220A-40BA-AE5A-6407812AF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Credit Repair and Debt Consolidation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200" y="1690688"/>
            <a:ext cx="6096000" cy="25996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Credit Repair Companies</a:t>
            </a: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bg1"/>
                </a:solidFill>
              </a:rPr>
              <a:t>Promise to fix your credit for a fee  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Debt Consolidation Businesses</a:t>
            </a: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bg1"/>
                </a:solidFill>
              </a:rPr>
              <a:t>Offer different services</a:t>
            </a: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bg1"/>
                </a:solidFill>
              </a:rPr>
              <a:t>Often specialize in debt consolidation loans and debt settlement services</a:t>
            </a:r>
          </a:p>
        </p:txBody>
      </p:sp>
      <p:grpSp>
        <p:nvGrpSpPr>
          <p:cNvPr id="8" name="Group 7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9" name="Picture 8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0" name="Picture 9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65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230853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2" t="31879" r="26971" b="41111"/>
          <a:stretch/>
        </p:blipFill>
        <p:spPr>
          <a:xfrm>
            <a:off x="-15498" y="4200041"/>
            <a:ext cx="12207497" cy="26579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124EC3-AD2F-457A-A82F-C7E5B9C4C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Use Caution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789991" y="1524053"/>
            <a:ext cx="9781593" cy="319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Debt consolidation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Taking out new loan to pay off other debts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Does not address underlying causes of debt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</a:rPr>
              <a:t>Debt settlement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Working with creditors to accept lower payment and settle debt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Might have to pay income tax on portion that was settled</a:t>
            </a:r>
          </a:p>
        </p:txBody>
      </p:sp>
      <p:grpSp>
        <p:nvGrpSpPr>
          <p:cNvPr id="6" name="Group 5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7" name="Picture 6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8" name="Picture 7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66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477232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rgbClr val="3BBF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549" y="-295577"/>
            <a:ext cx="3612502" cy="4026159"/>
          </a:xfrm>
        </p:spPr>
        <p:txBody>
          <a:bodyPr>
            <a:normAutofit/>
          </a:bodyPr>
          <a:lstStyle/>
          <a:p>
            <a:r>
              <a:rPr lang="en-US" dirty="0"/>
              <a:t>Credit Repair Scams</a:t>
            </a:r>
          </a:p>
        </p:txBody>
      </p:sp>
      <p:pic>
        <p:nvPicPr>
          <p:cNvPr id="8" name="Picture 7" descr="Image of a person behind a computer screen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87" y="2574433"/>
            <a:ext cx="3254644" cy="39055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41383" y="1515694"/>
            <a:ext cx="5765370" cy="350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500" b="1" dirty="0"/>
              <a:t>Beware of credit repair companies that: 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500" b="1" dirty="0"/>
              <a:t>Promise to erase bad credit or remove other negative, but accurate, information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500" b="1" dirty="0"/>
              <a:t>Promise fast and easy credit repair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500" b="1" dirty="0"/>
              <a:t>Offer to create a new identity for you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500" b="1" dirty="0"/>
              <a:t>Want you to pay upfront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500" b="1" dirty="0"/>
              <a:t>Will not tell you your rights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67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24638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-5166"/>
            <a:ext cx="5181600" cy="6858000"/>
          </a:xfrm>
          <a:prstGeom prst="rect">
            <a:avLst/>
          </a:prstGeom>
          <a:solidFill>
            <a:srgbClr val="3BBF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549" y="0"/>
            <a:ext cx="3612502" cy="4026159"/>
          </a:xfrm>
        </p:spPr>
        <p:txBody>
          <a:bodyPr>
            <a:normAutofit/>
          </a:bodyPr>
          <a:lstStyle/>
          <a:p>
            <a:r>
              <a:rPr lang="en-US" dirty="0"/>
              <a:t>Protecting Your Credit History</a:t>
            </a:r>
          </a:p>
        </p:txBody>
      </p:sp>
      <p:pic>
        <p:nvPicPr>
          <p:cNvPr id="6" name="Picture 5" descr="Image of a padlock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170" y="3346063"/>
            <a:ext cx="2317437" cy="313394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72380" y="1557023"/>
            <a:ext cx="5765370" cy="2336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500" b="1" dirty="0"/>
              <a:t>Initial fraud alert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500" b="1" dirty="0"/>
              <a:t>Active duty military alert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500" b="1" dirty="0"/>
              <a:t>Extended fraud alert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500" b="1" dirty="0"/>
              <a:t>Credit freeze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500" b="1" dirty="0"/>
              <a:t>Credit lock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68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589088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3051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Your credit history does not have to be your credit future.”</a:t>
            </a:r>
          </a:p>
        </p:txBody>
      </p:sp>
      <p:pic>
        <p:nvPicPr>
          <p:cNvPr id="14" name="Picture 13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pPr/>
              <a:t>69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039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F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41137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Is This on a Credit Report?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2046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 in your participant guide.</a:t>
            </a:r>
          </a:p>
        </p:txBody>
      </p:sp>
      <p:pic>
        <p:nvPicPr>
          <p:cNvPr id="6" name="Picture 5" descr="Screenshot of page 3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18569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1B399-3EAF-46F2-84D4-69B49FCE6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Take Action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41 in your participant guide.</a:t>
            </a:r>
          </a:p>
        </p:txBody>
      </p:sp>
      <p:sp>
        <p:nvSpPr>
          <p:cNvPr id="5" name="Oval 4" descr="Bullet"/>
          <p:cNvSpPr/>
          <p:nvPr/>
        </p:nvSpPr>
        <p:spPr>
          <a:xfrm>
            <a:off x="838200" y="2145019"/>
            <a:ext cx="884420" cy="884420"/>
          </a:xfrm>
          <a:prstGeom prst="ellipse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 descr="Bullet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Oval 6" descr="Bullet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rgbClr val="3BB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16" y="2201876"/>
            <a:ext cx="719008" cy="719008"/>
          </a:xfrm>
          <a:prstGeom prst="rect">
            <a:avLst/>
          </a:prstGeom>
        </p:spPr>
      </p:pic>
      <p:pic>
        <p:nvPicPr>
          <p:cNvPr id="9" name="Picture 8" descr="Ico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this training, what is one thing you will do?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70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610847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44 in your participant guide.</a:t>
            </a:r>
          </a:p>
        </p:txBody>
      </p:sp>
      <p:pic>
        <p:nvPicPr>
          <p:cNvPr id="6" name="Picture 5" descr="Thank you&#10;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" t="5812" r="1307"/>
          <a:stretch/>
        </p:blipFill>
        <p:spPr>
          <a:xfrm>
            <a:off x="6288066" y="469725"/>
            <a:ext cx="4997885" cy="1727847"/>
          </a:xfrm>
          <a:prstGeom prst="rect">
            <a:avLst/>
          </a:prstGeom>
          <a:solidFill>
            <a:srgbClr val="257CE1"/>
          </a:solidFill>
          <a:ln>
            <a:noFill/>
          </a:ln>
        </p:spPr>
      </p:pic>
      <p:pic>
        <p:nvPicPr>
          <p:cNvPr id="7" name="Picture 6" descr="Screenshot of page 44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825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C863FF-06FA-483A-80A0-700CD74B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866" y="299810"/>
            <a:ext cx="3612502" cy="402959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3BBFAD"/>
                </a:solidFill>
              </a:rPr>
              <a:t>What Is Listed on </a:t>
            </a:r>
            <a:br>
              <a:rPr lang="en-US" dirty="0">
                <a:solidFill>
                  <a:srgbClr val="3BBFAD"/>
                </a:solidFill>
              </a:rPr>
            </a:br>
            <a:r>
              <a:rPr lang="en-US" dirty="0">
                <a:solidFill>
                  <a:srgbClr val="3BBFAD"/>
                </a:solidFill>
              </a:rPr>
              <a:t>a Credit Report?</a:t>
            </a:r>
          </a:p>
        </p:txBody>
      </p:sp>
      <p:sp>
        <p:nvSpPr>
          <p:cNvPr id="6" name="Rectangle 5"/>
          <p:cNvSpPr/>
          <p:nvPr/>
        </p:nvSpPr>
        <p:spPr>
          <a:xfrm>
            <a:off x="6024466" y="1064844"/>
            <a:ext cx="5162938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Identifying information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Debts and some bills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Public record information</a:t>
            </a:r>
          </a:p>
          <a:p>
            <a:pPr lvl="1" indent="-457200">
              <a:spcBef>
                <a:spcPts val="1800"/>
              </a:spcBef>
              <a:buFont typeface="Source Sans Pro" panose="020B0503030403020204" pitchFamily="34" charset="0"/>
              <a:buChar char="▶"/>
            </a:pPr>
            <a:r>
              <a:rPr lang="en-US" sz="2800" b="1" dirty="0"/>
              <a:t>Applications for new credit and other “inquiries”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4525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 of computer keyboard with credit score butto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86"/>
          <a:stretch/>
        </p:blipFill>
        <p:spPr>
          <a:xfrm>
            <a:off x="0" y="7749"/>
            <a:ext cx="12174413" cy="6842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EFFE63-8C50-4BC3-9194-E8E68ACDA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Nationwide Credit Reporting Agencies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2F54B06-C0C7-4A9C-A892-2B27C9A28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36841" cy="1855302"/>
          </a:xfrm>
        </p:spPr>
        <p:txBody>
          <a:bodyPr>
            <a:normAutofit/>
          </a:bodyPr>
          <a:lstStyle/>
          <a:p>
            <a:pPr>
              <a:buFont typeface="Source Sans Pro" panose="020B0503030403020204" pitchFamily="34" charset="0"/>
              <a:buChar char="▶"/>
            </a:pPr>
            <a:r>
              <a:rPr lang="en-US" sz="3200" b="1" dirty="0">
                <a:effectLst>
                  <a:glow rad="38100">
                    <a:schemeClr val="bg1">
                      <a:alpha val="40000"/>
                    </a:schemeClr>
                  </a:glow>
                </a:effectLst>
              </a:rPr>
              <a:t>Equifax</a:t>
            </a:r>
          </a:p>
          <a:p>
            <a:pPr>
              <a:buFont typeface="Source Sans Pro" panose="020B0503030403020204" pitchFamily="34" charset="0"/>
              <a:buChar char="▶"/>
            </a:pPr>
            <a:r>
              <a:rPr lang="en-US" sz="3200" b="1" dirty="0">
                <a:effectLst>
                  <a:glow rad="38100">
                    <a:schemeClr val="bg1">
                      <a:alpha val="40000"/>
                    </a:schemeClr>
                  </a:glow>
                </a:effectLst>
              </a:rPr>
              <a:t>Experian</a:t>
            </a:r>
          </a:p>
          <a:p>
            <a:pPr>
              <a:buFont typeface="Source Sans Pro" panose="020B0503030403020204" pitchFamily="34" charset="0"/>
              <a:buChar char="▶"/>
            </a:pPr>
            <a:r>
              <a:rPr lang="en-US" sz="3200" b="1" dirty="0">
                <a:effectLst>
                  <a:glow rad="38100">
                    <a:schemeClr val="bg1">
                      <a:alpha val="40000"/>
                    </a:schemeClr>
                  </a:glow>
                </a:effectLst>
              </a:rPr>
              <a:t>TransUnion</a:t>
            </a:r>
          </a:p>
        </p:txBody>
      </p:sp>
      <p:grpSp>
        <p:nvGrpSpPr>
          <p:cNvPr id="9" name="Group 8" descr="Money Smart and FDIC logos"/>
          <p:cNvGrpSpPr/>
          <p:nvPr/>
        </p:nvGrpSpPr>
        <p:grpSpPr>
          <a:xfrm>
            <a:off x="11464884" y="121321"/>
            <a:ext cx="616918" cy="1014297"/>
            <a:chOff x="11464884" y="121321"/>
            <a:chExt cx="616918" cy="1014297"/>
          </a:xfrm>
        </p:grpSpPr>
        <p:pic>
          <p:nvPicPr>
            <p:cNvPr id="10" name="Picture 9" descr="Money Smart logo" title="Money Smart Logo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4884" y="121321"/>
              <a:ext cx="616918" cy="649388"/>
            </a:xfrm>
            <a:prstGeom prst="rect">
              <a:avLst/>
            </a:prstGeom>
          </p:spPr>
        </p:pic>
        <p:pic>
          <p:nvPicPr>
            <p:cNvPr id="11" name="Picture 10" descr="FDIC logo" title="FDIC 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0614" y="905646"/>
              <a:ext cx="567239" cy="229972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35238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6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C15462-B624-4893-A802-0B8C611F0E42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519676ab-80fa-4d6e-b1fb-39e1e896865c"/>
    <ds:schemaRef ds:uri="http://purl.org/dc/elements/1.1/"/>
    <ds:schemaRef ds:uri="http://schemas.microsoft.com/office/2006/metadata/properties"/>
    <ds:schemaRef ds:uri="a9ea5901-5d6f-43a6-8870-a09b753afc6a"/>
    <ds:schemaRef ds:uri="46b93f41-955d-4ad8-ab2a-363dbf4a553d"/>
    <ds:schemaRef ds:uri="http://schemas.microsoft.com/sharepoint/v3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1F6F565-D20A-494E-8F81-D78142A157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MSYA Slides_ Module 6 _ Saving for Your Goals and Your Future</Template>
  <TotalTime>6320</TotalTime>
  <Words>2169</Words>
  <Application>Microsoft Office PowerPoint</Application>
  <PresentationFormat>Widescreen</PresentationFormat>
  <Paragraphs>434</Paragraphs>
  <Slides>71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80" baseType="lpstr">
      <vt:lpstr>Arial</vt:lpstr>
      <vt:lpstr>Calibri</vt:lpstr>
      <vt:lpstr>Courier New</vt:lpstr>
      <vt:lpstr>Source Sans Pro</vt:lpstr>
      <vt:lpstr>Source Sans Pro Black</vt:lpstr>
      <vt:lpstr>Source Sans Pro ExtraLight</vt:lpstr>
      <vt:lpstr>Source Sans Pro Semibold</vt:lpstr>
      <vt:lpstr>Wingdings</vt:lpstr>
      <vt:lpstr>Office Theme</vt:lpstr>
      <vt:lpstr>Module 6</vt:lpstr>
      <vt:lpstr>Pre-Training Survey</vt:lpstr>
      <vt:lpstr>Section 1 Credit Reports</vt:lpstr>
      <vt:lpstr>Key Takeaway</vt:lpstr>
      <vt:lpstr>What Is a Credit Report?</vt:lpstr>
      <vt:lpstr>Who Has Credit Reports?</vt:lpstr>
      <vt:lpstr>Is This on a Credit Report?</vt:lpstr>
      <vt:lpstr>What Is Listed on  a Credit Report?</vt:lpstr>
      <vt:lpstr>Nationwide Credit Reporting Agencies</vt:lpstr>
      <vt:lpstr>What Is A Credit Score?</vt:lpstr>
      <vt:lpstr>Who Uses Credit Reports and Scores?</vt:lpstr>
      <vt:lpstr>Risk-Based Pricing</vt:lpstr>
      <vt:lpstr>Having No Credit Reports or Scores</vt:lpstr>
      <vt:lpstr>Do Credit Reports Matter?</vt:lpstr>
      <vt:lpstr>Remember the key takeaway</vt:lpstr>
      <vt:lpstr>Section 2 Credit Scores</vt:lpstr>
      <vt:lpstr>Key Takeaway</vt:lpstr>
      <vt:lpstr>The Basics of Credit Scoring</vt:lpstr>
      <vt:lpstr>More Basics of Credit Scoring </vt:lpstr>
      <vt:lpstr>Five Factors in General FICO® Model</vt:lpstr>
      <vt:lpstr>Order Your Credit Scores</vt:lpstr>
      <vt:lpstr>What Makes Credit Scores Go Up and Down?</vt:lpstr>
      <vt:lpstr>What Is A Good Credit  Score?</vt:lpstr>
      <vt:lpstr>Remember the key takeaway</vt:lpstr>
      <vt:lpstr>Section 3 Getting and Understanding Your Credit Reports and Scores</vt:lpstr>
      <vt:lpstr>Key Takeaway</vt:lpstr>
      <vt:lpstr>What Is a Productive Credit History?</vt:lpstr>
      <vt:lpstr>Right to Free Credit Reports</vt:lpstr>
      <vt:lpstr>Watch Out for Imposters</vt:lpstr>
      <vt:lpstr>Getting My Credit Reports</vt:lpstr>
      <vt:lpstr>Right to Additional Free Credit Reports</vt:lpstr>
      <vt:lpstr>What Sections Are in Credit Reports?</vt:lpstr>
      <vt:lpstr>Reading a Credit Report</vt:lpstr>
      <vt:lpstr>Reviewing My Credit Reports</vt:lpstr>
      <vt:lpstr>Getting Your Credit Scores</vt:lpstr>
      <vt:lpstr>Remember the key takeaway</vt:lpstr>
      <vt:lpstr>Section 4 Disputing Errors on Your Credit Reports</vt:lpstr>
      <vt:lpstr>Key Takeaway</vt:lpstr>
      <vt:lpstr>Errors on Your Credit Reports</vt:lpstr>
      <vt:lpstr>Time Limits on Negative Information</vt:lpstr>
      <vt:lpstr>No Time Limits</vt:lpstr>
      <vt:lpstr>The Seven-Year Reporting Period</vt:lpstr>
      <vt:lpstr>Seven-Year Reporting Example</vt:lpstr>
      <vt:lpstr>Medical Debt and Credit Reports</vt:lpstr>
      <vt:lpstr>How to Dispute Errors on Your Credit Reports</vt:lpstr>
      <vt:lpstr>What to Include in Dispute Letters</vt:lpstr>
      <vt:lpstr>Also Include Supporting Information</vt:lpstr>
      <vt:lpstr>After You File a Dispute</vt:lpstr>
      <vt:lpstr>Disputing Errors on My Credit Reports</vt:lpstr>
      <vt:lpstr>Remember the key takeaway</vt:lpstr>
      <vt:lpstr>Section 5 Build Repair and Maintain a Productive Credit History</vt:lpstr>
      <vt:lpstr>Key Takeaway</vt:lpstr>
      <vt:lpstr>Create a Productive Credit History</vt:lpstr>
      <vt:lpstr>Developing a Productive Credit History</vt:lpstr>
      <vt:lpstr>Repair and Improve Credit</vt:lpstr>
      <vt:lpstr>Build Alternative Credit History</vt:lpstr>
      <vt:lpstr>Build Credit</vt:lpstr>
      <vt:lpstr>Building My Credit</vt:lpstr>
      <vt:lpstr>Creating My Alternative Credit History</vt:lpstr>
      <vt:lpstr>Repairing and Improving My Credit</vt:lpstr>
      <vt:lpstr>Maintaining My Productive Credit History</vt:lpstr>
      <vt:lpstr>Maintain Credit</vt:lpstr>
      <vt:lpstr>Getting Help With My Credit</vt:lpstr>
      <vt:lpstr>Get Help</vt:lpstr>
      <vt:lpstr>Credit Repair and Debt Consolidation</vt:lpstr>
      <vt:lpstr>Use Caution</vt:lpstr>
      <vt:lpstr>Credit Repair Scams</vt:lpstr>
      <vt:lpstr>Protecting Your Credit History</vt:lpstr>
      <vt:lpstr>Remember the Key takeaway</vt:lpstr>
      <vt:lpstr>Take Action</vt:lpstr>
      <vt:lpstr>Post-Training Survey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7 - Building Your Credit History</dc:title>
  <dc:subject>Module 7 - Building Your Credit History</dc:subject>
  <dc:creator>FDIC</dc:creator>
  <cp:keywords>Module 7 - Building Your Credit History</cp:keywords>
  <dc:description>Module 7 - Building Your Credit History</dc:description>
  <cp:lastModifiedBy>Vallarta, Alfred J. [CTR]</cp:lastModifiedBy>
  <cp:revision>349</cp:revision>
  <dcterms:created xsi:type="dcterms:W3CDTF">2021-01-21T15:47:12Z</dcterms:created>
  <dcterms:modified xsi:type="dcterms:W3CDTF">2022-12-15T14:23:35Z</dcterms:modified>
  <cp:category>Module 7 - Building Your Credit History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ArticulateGUID">
    <vt:lpwstr>A895BC14-6B70-4F53-99D3-7C3C68D90479</vt:lpwstr>
  </property>
  <property fmtid="{D5CDD505-2E9C-101B-9397-08002B2CF9AE}" pid="4" name="ArticulatePath">
    <vt:lpwstr>https://icfonline.sharepoint.com/sites/MSYAMaterialsDevelopment/Shared Documents/General/MSYA/Module 7 - Building Your Credit History/MSYA Slides_ Module 7_ Building Your Credit History</vt:lpwstr>
  </property>
  <property fmtid="{D5CDD505-2E9C-101B-9397-08002B2CF9AE}" pid="5" name="ComplianceAssetId">
    <vt:lpwstr/>
  </property>
  <property fmtid="{D5CDD505-2E9C-101B-9397-08002B2CF9AE}" pid="6" name="TriggerFlowInfo">
    <vt:lpwstr/>
  </property>
  <property fmtid="{D5CDD505-2E9C-101B-9397-08002B2CF9AE}" pid="7" name="_SharedFileIndex">
    <vt:lpwstr/>
  </property>
  <property fmtid="{D5CDD505-2E9C-101B-9397-08002B2CF9AE}" pid="8" name="_ExtendedDescription">
    <vt:lpwstr/>
  </property>
  <property fmtid="{D5CDD505-2E9C-101B-9397-08002B2CF9AE}" pid="9" name="MediaServiceImageTags">
    <vt:lpwstr/>
  </property>
  <property fmtid="{D5CDD505-2E9C-101B-9397-08002B2CF9AE}" pid="10" name="_SourceUrl">
    <vt:lpwstr/>
  </property>
</Properties>
</file>