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5"/>
  </p:notesMasterIdLst>
  <p:sldIdLst>
    <p:sldId id="256" r:id="rId5"/>
    <p:sldId id="257" r:id="rId6"/>
    <p:sldId id="276" r:id="rId7"/>
    <p:sldId id="333" r:id="rId8"/>
    <p:sldId id="277" r:id="rId9"/>
    <p:sldId id="259" r:id="rId10"/>
    <p:sldId id="278" r:id="rId11"/>
    <p:sldId id="279" r:id="rId12"/>
    <p:sldId id="336" r:id="rId13"/>
    <p:sldId id="280" r:id="rId14"/>
    <p:sldId id="335" r:id="rId15"/>
    <p:sldId id="281" r:id="rId16"/>
    <p:sldId id="282" r:id="rId17"/>
    <p:sldId id="283" r:id="rId18"/>
    <p:sldId id="284" r:id="rId19"/>
    <p:sldId id="285" r:id="rId20"/>
    <p:sldId id="286" r:id="rId21"/>
    <p:sldId id="288" r:id="rId22"/>
    <p:sldId id="287" r:id="rId23"/>
    <p:sldId id="289" r:id="rId24"/>
    <p:sldId id="290" r:id="rId25"/>
    <p:sldId id="291" r:id="rId26"/>
    <p:sldId id="292" r:id="rId27"/>
    <p:sldId id="293" r:id="rId28"/>
    <p:sldId id="294" r:id="rId29"/>
    <p:sldId id="337" r:id="rId30"/>
    <p:sldId id="296" r:id="rId31"/>
    <p:sldId id="334" r:id="rId32"/>
    <p:sldId id="295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38" r:id="rId42"/>
    <p:sldId id="274" r:id="rId43"/>
    <p:sldId id="275" r:id="rId44"/>
  </p:sldIdLst>
  <p:sldSz cx="12192000" cy="6858000"/>
  <p:notesSz cx="6858000" cy="9144000"/>
  <p:custDataLst>
    <p:tags r:id="rId4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  <p:cmAuthor id="2" name="Miller, Sarah" initials="MS" lastIdx="11" clrIdx="1">
    <p:extLst>
      <p:ext uri="{19B8F6BF-5375-455C-9EA6-DF929625EA0E}">
        <p15:presenceInfo xmlns:p15="http://schemas.microsoft.com/office/powerpoint/2012/main" userId="S::53121@icf.com::79d5108e-0b7b-4816-a465-85370785f5a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9F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570237-3821-C93B-96CE-E77CF812634E}" v="125" dt="2022-12-05T22:30:53.6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86415" autoAdjust="0"/>
  </p:normalViewPr>
  <p:slideViewPr>
    <p:cSldViewPr snapToGrid="0">
      <p:cViewPr varScale="1">
        <p:scale>
          <a:sx n="63" d="100"/>
          <a:sy n="63" d="100"/>
        </p:scale>
        <p:origin x="86" y="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ler, Benjamin" userId="48f7b7d8-6b3b-4e2a-bfb2-785748463508" providerId="ADAL" clId="{2EB4AEB8-8CE3-4EA7-9F27-200DC635E3AB}"/>
    <pc:docChg chg="undo custSel addSld delSld modSld">
      <pc:chgData name="Miller, Benjamin" userId="48f7b7d8-6b3b-4e2a-bfb2-785748463508" providerId="ADAL" clId="{2EB4AEB8-8CE3-4EA7-9F27-200DC635E3AB}" dt="2021-04-15T18:55:13.055" v="70" actId="1592"/>
      <pc:docMkLst>
        <pc:docMk/>
      </pc:docMkLst>
      <pc:sldChg chg="delCm">
        <pc:chgData name="Miller, Benjamin" userId="48f7b7d8-6b3b-4e2a-bfb2-785748463508" providerId="ADAL" clId="{2EB4AEB8-8CE3-4EA7-9F27-200DC635E3AB}" dt="2021-04-15T18:51:34.239" v="50" actId="1592"/>
        <pc:sldMkLst>
          <pc:docMk/>
          <pc:sldMk cId="109857222" sldId="256"/>
        </pc:sldMkLst>
      </pc:sldChg>
      <pc:sldChg chg="delCm">
        <pc:chgData name="Miller, Benjamin" userId="48f7b7d8-6b3b-4e2a-bfb2-785748463508" providerId="ADAL" clId="{2EB4AEB8-8CE3-4EA7-9F27-200DC635E3AB}" dt="2021-04-15T18:51:37.104" v="51" actId="1592"/>
        <pc:sldMkLst>
          <pc:docMk/>
          <pc:sldMk cId="2054061278" sldId="257"/>
        </pc:sldMkLst>
      </pc:sldChg>
      <pc:sldChg chg="add delCm">
        <pc:chgData name="Miller, Benjamin" userId="48f7b7d8-6b3b-4e2a-bfb2-785748463508" providerId="ADAL" clId="{2EB4AEB8-8CE3-4EA7-9F27-200DC635E3AB}" dt="2021-04-15T18:55:07.655" v="69" actId="1592"/>
        <pc:sldMkLst>
          <pc:docMk/>
          <pc:sldMk cId="1430117316" sldId="274"/>
        </pc:sldMkLst>
      </pc:sldChg>
      <pc:sldChg chg="add del delCm">
        <pc:chgData name="Miller, Benjamin" userId="48f7b7d8-6b3b-4e2a-bfb2-785748463508" providerId="ADAL" clId="{2EB4AEB8-8CE3-4EA7-9F27-200DC635E3AB}" dt="2021-04-15T18:55:13.055" v="70" actId="1592"/>
        <pc:sldMkLst>
          <pc:docMk/>
          <pc:sldMk cId="3909825995" sldId="275"/>
        </pc:sldMkLst>
      </pc:sldChg>
      <pc:sldChg chg="modSp mod delCm">
        <pc:chgData name="Miller, Benjamin" userId="48f7b7d8-6b3b-4e2a-bfb2-785748463508" providerId="ADAL" clId="{2EB4AEB8-8CE3-4EA7-9F27-200DC635E3AB}" dt="2021-04-15T18:52:00.205" v="53" actId="1592"/>
        <pc:sldMkLst>
          <pc:docMk/>
          <pc:sldMk cId="3783973852" sldId="277"/>
        </pc:sldMkLst>
        <pc:spChg chg="mod">
          <ac:chgData name="Miller, Benjamin" userId="48f7b7d8-6b3b-4e2a-bfb2-785748463508" providerId="ADAL" clId="{2EB4AEB8-8CE3-4EA7-9F27-200DC635E3AB}" dt="2021-04-15T18:51:56.664" v="52" actId="6549"/>
          <ac:spMkLst>
            <pc:docMk/>
            <pc:sldMk cId="3783973852" sldId="277"/>
            <ac:spMk id="3" creationId="{C69FB9F1-BCD1-40F5-9B13-5BC6229F09F0}"/>
          </ac:spMkLst>
        </pc:spChg>
      </pc:sldChg>
      <pc:sldChg chg="addSp delSp modSp mod delCm chgLayout">
        <pc:chgData name="Miller, Benjamin" userId="48f7b7d8-6b3b-4e2a-bfb2-785748463508" providerId="ADAL" clId="{2EB4AEB8-8CE3-4EA7-9F27-200DC635E3AB}" dt="2021-04-15T18:52:24.992" v="56" actId="6264"/>
        <pc:sldMkLst>
          <pc:docMk/>
          <pc:sldMk cId="3011865521" sldId="278"/>
        </pc:sldMkLst>
        <pc:spChg chg="add del mod">
          <ac:chgData name="Miller, Benjamin" userId="48f7b7d8-6b3b-4e2a-bfb2-785748463508" providerId="ADAL" clId="{2EB4AEB8-8CE3-4EA7-9F27-200DC635E3AB}" dt="2021-04-15T18:52:24.992" v="56" actId="6264"/>
          <ac:spMkLst>
            <pc:docMk/>
            <pc:sldMk cId="3011865521" sldId="278"/>
            <ac:spMk id="2" creationId="{C7FF4AA0-F358-4CAA-9C1F-1B6D291502D0}"/>
          </ac:spMkLst>
        </pc:spChg>
        <pc:spChg chg="add del mod">
          <ac:chgData name="Miller, Benjamin" userId="48f7b7d8-6b3b-4e2a-bfb2-785748463508" providerId="ADAL" clId="{2EB4AEB8-8CE3-4EA7-9F27-200DC635E3AB}" dt="2021-04-15T18:52:24.992" v="56" actId="6264"/>
          <ac:spMkLst>
            <pc:docMk/>
            <pc:sldMk cId="3011865521" sldId="278"/>
            <ac:spMk id="3" creationId="{EB25F953-C649-4C32-9278-FCC8D5A46DB3}"/>
          </ac:spMkLst>
        </pc:spChg>
        <pc:spChg chg="mod ord">
          <ac:chgData name="Miller, Benjamin" userId="48f7b7d8-6b3b-4e2a-bfb2-785748463508" providerId="ADAL" clId="{2EB4AEB8-8CE3-4EA7-9F27-200DC635E3AB}" dt="2021-04-15T18:52:24.992" v="56" actId="6264"/>
          <ac:spMkLst>
            <pc:docMk/>
            <pc:sldMk cId="3011865521" sldId="278"/>
            <ac:spMk id="4" creationId="{060170C2-FB1A-4B32-A460-6C0817CFF190}"/>
          </ac:spMkLst>
        </pc:spChg>
        <pc:spChg chg="mod ord">
          <ac:chgData name="Miller, Benjamin" userId="48f7b7d8-6b3b-4e2a-bfb2-785748463508" providerId="ADAL" clId="{2EB4AEB8-8CE3-4EA7-9F27-200DC635E3AB}" dt="2021-04-15T18:52:24.992" v="56" actId="6264"/>
          <ac:spMkLst>
            <pc:docMk/>
            <pc:sldMk cId="3011865521" sldId="278"/>
            <ac:spMk id="5" creationId="{3C139EEA-9902-4837-8210-7BD1522FF542}"/>
          </ac:spMkLst>
        </pc:spChg>
      </pc:sldChg>
      <pc:sldChg chg="delCm">
        <pc:chgData name="Miller, Benjamin" userId="48f7b7d8-6b3b-4e2a-bfb2-785748463508" providerId="ADAL" clId="{2EB4AEB8-8CE3-4EA7-9F27-200DC635E3AB}" dt="2021-04-15T18:52:40.113" v="57" actId="1592"/>
        <pc:sldMkLst>
          <pc:docMk/>
          <pc:sldMk cId="1678109706" sldId="281"/>
        </pc:sldMkLst>
      </pc:sldChg>
      <pc:sldChg chg="modSp mod delCm">
        <pc:chgData name="Miller, Benjamin" userId="48f7b7d8-6b3b-4e2a-bfb2-785748463508" providerId="ADAL" clId="{2EB4AEB8-8CE3-4EA7-9F27-200DC635E3AB}" dt="2021-04-15T18:52:53.786" v="58" actId="1592"/>
        <pc:sldMkLst>
          <pc:docMk/>
          <pc:sldMk cId="1463071660" sldId="285"/>
        </pc:sldMkLst>
        <pc:spChg chg="mod">
          <ac:chgData name="Miller, Benjamin" userId="48f7b7d8-6b3b-4e2a-bfb2-785748463508" providerId="ADAL" clId="{2EB4AEB8-8CE3-4EA7-9F27-200DC635E3AB}" dt="2021-04-15T18:47:19.195" v="49" actId="20577"/>
          <ac:spMkLst>
            <pc:docMk/>
            <pc:sldMk cId="1463071660" sldId="285"/>
            <ac:spMk id="3" creationId="{CECE762E-61E0-4374-9865-1E6CE4BA9336}"/>
          </ac:spMkLst>
        </pc:spChg>
      </pc:sldChg>
      <pc:sldChg chg="modSp mod delCm">
        <pc:chgData name="Miller, Benjamin" userId="48f7b7d8-6b3b-4e2a-bfb2-785748463508" providerId="ADAL" clId="{2EB4AEB8-8CE3-4EA7-9F27-200DC635E3AB}" dt="2021-04-15T18:53:03.306" v="60" actId="1592"/>
        <pc:sldMkLst>
          <pc:docMk/>
          <pc:sldMk cId="1242268387" sldId="287"/>
        </pc:sldMkLst>
        <pc:spChg chg="mod">
          <ac:chgData name="Miller, Benjamin" userId="48f7b7d8-6b3b-4e2a-bfb2-785748463508" providerId="ADAL" clId="{2EB4AEB8-8CE3-4EA7-9F27-200DC635E3AB}" dt="2021-04-15T18:53:00.459" v="59" actId="20577"/>
          <ac:spMkLst>
            <pc:docMk/>
            <pc:sldMk cId="1242268387" sldId="287"/>
            <ac:spMk id="3" creationId="{F85D25CF-3399-4FF8-9D18-CFB79B2541B6}"/>
          </ac:spMkLst>
        </pc:spChg>
      </pc:sldChg>
      <pc:sldChg chg="delCm">
        <pc:chgData name="Miller, Benjamin" userId="48f7b7d8-6b3b-4e2a-bfb2-785748463508" providerId="ADAL" clId="{2EB4AEB8-8CE3-4EA7-9F27-200DC635E3AB}" dt="2021-04-15T18:53:11.115" v="61" actId="1592"/>
        <pc:sldMkLst>
          <pc:docMk/>
          <pc:sldMk cId="304912310" sldId="289"/>
        </pc:sldMkLst>
      </pc:sldChg>
      <pc:sldChg chg="addCm delCm">
        <pc:chgData name="Miller, Benjamin" userId="48f7b7d8-6b3b-4e2a-bfb2-785748463508" providerId="ADAL" clId="{2EB4AEB8-8CE3-4EA7-9F27-200DC635E3AB}" dt="2021-04-15T18:53:45.871" v="64" actId="1592"/>
        <pc:sldMkLst>
          <pc:docMk/>
          <pc:sldMk cId="3393331372" sldId="296"/>
        </pc:sldMkLst>
      </pc:sldChg>
      <pc:sldChg chg="modSp mod delCm">
        <pc:chgData name="Miller, Benjamin" userId="48f7b7d8-6b3b-4e2a-bfb2-785748463508" providerId="ADAL" clId="{2EB4AEB8-8CE3-4EA7-9F27-200DC635E3AB}" dt="2021-04-15T18:54:02.944" v="66" actId="1592"/>
        <pc:sldMkLst>
          <pc:docMk/>
          <pc:sldMk cId="363162819" sldId="304"/>
        </pc:sldMkLst>
        <pc:spChg chg="mod">
          <ac:chgData name="Miller, Benjamin" userId="48f7b7d8-6b3b-4e2a-bfb2-785748463508" providerId="ADAL" clId="{2EB4AEB8-8CE3-4EA7-9F27-200DC635E3AB}" dt="2021-04-15T18:53:56.700" v="65" actId="15"/>
          <ac:spMkLst>
            <pc:docMk/>
            <pc:sldMk cId="363162819" sldId="304"/>
            <ac:spMk id="3" creationId="{D8363A87-B086-487E-961F-9DEB3E44B5F1}"/>
          </ac:spMkLst>
        </pc:spChg>
      </pc:sldChg>
      <pc:sldChg chg="del">
        <pc:chgData name="Miller, Benjamin" userId="48f7b7d8-6b3b-4e2a-bfb2-785748463508" providerId="ADAL" clId="{2EB4AEB8-8CE3-4EA7-9F27-200DC635E3AB}" dt="2021-04-15T18:55:01.410" v="67" actId="47"/>
        <pc:sldMkLst>
          <pc:docMk/>
          <pc:sldMk cId="990094988" sldId="305"/>
        </pc:sldMkLst>
      </pc:sldChg>
    </pc:docChg>
  </pc:docChgLst>
  <pc:docChgLst>
    <pc:chgData name="Miller, Benjamin" userId="S::13026@icf.com::48f7b7d8-6b3b-4e2a-bfb2-785748463508" providerId="AD" clId="Web-{08509190-2264-4C08-8AE9-733654502163}"/>
    <pc:docChg chg="modSld">
      <pc:chgData name="Miller, Benjamin" userId="S::13026@icf.com::48f7b7d8-6b3b-4e2a-bfb2-785748463508" providerId="AD" clId="Web-{08509190-2264-4C08-8AE9-733654502163}" dt="2021-04-15T22:49:27.657" v="43" actId="20577"/>
      <pc:docMkLst>
        <pc:docMk/>
      </pc:docMkLst>
      <pc:sldChg chg="modSp">
        <pc:chgData name="Miller, Benjamin" userId="S::13026@icf.com::48f7b7d8-6b3b-4e2a-bfb2-785748463508" providerId="AD" clId="Web-{08509190-2264-4C08-8AE9-733654502163}" dt="2021-04-15T22:00:12.254" v="11" actId="20577"/>
        <pc:sldMkLst>
          <pc:docMk/>
          <pc:sldMk cId="2870440059" sldId="283"/>
        </pc:sldMkLst>
        <pc:spChg chg="mod">
          <ac:chgData name="Miller, Benjamin" userId="S::13026@icf.com::48f7b7d8-6b3b-4e2a-bfb2-785748463508" providerId="AD" clId="Web-{08509190-2264-4C08-8AE9-733654502163}" dt="2021-04-15T22:00:12.254" v="11" actId="20577"/>
          <ac:spMkLst>
            <pc:docMk/>
            <pc:sldMk cId="2870440059" sldId="283"/>
            <ac:spMk id="3" creationId="{992015F9-915E-4195-8F29-EFE82E1ADD78}"/>
          </ac:spMkLst>
        </pc:spChg>
      </pc:sldChg>
      <pc:sldChg chg="modSp">
        <pc:chgData name="Miller, Benjamin" userId="S::13026@icf.com::48f7b7d8-6b3b-4e2a-bfb2-785748463508" providerId="AD" clId="Web-{08509190-2264-4C08-8AE9-733654502163}" dt="2021-04-15T22:00:21.410" v="13" actId="20577"/>
        <pc:sldMkLst>
          <pc:docMk/>
          <pc:sldMk cId="2663248532" sldId="284"/>
        </pc:sldMkLst>
        <pc:spChg chg="mod">
          <ac:chgData name="Miller, Benjamin" userId="S::13026@icf.com::48f7b7d8-6b3b-4e2a-bfb2-785748463508" providerId="AD" clId="Web-{08509190-2264-4C08-8AE9-733654502163}" dt="2021-04-15T22:00:21.410" v="13" actId="20577"/>
          <ac:spMkLst>
            <pc:docMk/>
            <pc:sldMk cId="2663248532" sldId="284"/>
            <ac:spMk id="3" creationId="{937FB0CC-3797-4760-A986-7AAA9A7EDD84}"/>
          </ac:spMkLst>
        </pc:spChg>
      </pc:sldChg>
      <pc:sldChg chg="modSp">
        <pc:chgData name="Miller, Benjamin" userId="S::13026@icf.com::48f7b7d8-6b3b-4e2a-bfb2-785748463508" providerId="AD" clId="Web-{08509190-2264-4C08-8AE9-733654502163}" dt="2021-04-15T22:00:45.442" v="25" actId="20577"/>
        <pc:sldMkLst>
          <pc:docMk/>
          <pc:sldMk cId="553656441" sldId="286"/>
        </pc:sldMkLst>
        <pc:spChg chg="mod">
          <ac:chgData name="Miller, Benjamin" userId="S::13026@icf.com::48f7b7d8-6b3b-4e2a-bfb2-785748463508" providerId="AD" clId="Web-{08509190-2264-4C08-8AE9-733654502163}" dt="2021-04-15T22:00:45.442" v="25" actId="20577"/>
          <ac:spMkLst>
            <pc:docMk/>
            <pc:sldMk cId="553656441" sldId="286"/>
            <ac:spMk id="2" creationId="{D41BD04E-C906-42C7-B0E1-5AACAE9531E3}"/>
          </ac:spMkLst>
        </pc:spChg>
      </pc:sldChg>
      <pc:sldChg chg="modSp">
        <pc:chgData name="Miller, Benjamin" userId="S::13026@icf.com::48f7b7d8-6b3b-4e2a-bfb2-785748463508" providerId="AD" clId="Web-{08509190-2264-4C08-8AE9-733654502163}" dt="2021-04-15T22:01:22.709" v="37" actId="20577"/>
        <pc:sldMkLst>
          <pc:docMk/>
          <pc:sldMk cId="304912310" sldId="289"/>
        </pc:sldMkLst>
        <pc:spChg chg="mod">
          <ac:chgData name="Miller, Benjamin" userId="S::13026@icf.com::48f7b7d8-6b3b-4e2a-bfb2-785748463508" providerId="AD" clId="Web-{08509190-2264-4C08-8AE9-733654502163}" dt="2021-04-15T22:01:22.709" v="37" actId="20577"/>
          <ac:spMkLst>
            <pc:docMk/>
            <pc:sldMk cId="304912310" sldId="289"/>
            <ac:spMk id="3" creationId="{185BA3AD-9A30-4249-B05E-AACC866928B7}"/>
          </ac:spMkLst>
        </pc:spChg>
      </pc:sldChg>
      <pc:sldChg chg="modSp">
        <pc:chgData name="Miller, Benjamin" userId="S::13026@icf.com::48f7b7d8-6b3b-4e2a-bfb2-785748463508" providerId="AD" clId="Web-{08509190-2264-4C08-8AE9-733654502163}" dt="2021-04-15T22:48:54.828" v="40" actId="20577"/>
        <pc:sldMkLst>
          <pc:docMk/>
          <pc:sldMk cId="991778323" sldId="291"/>
        </pc:sldMkLst>
        <pc:spChg chg="mod">
          <ac:chgData name="Miller, Benjamin" userId="S::13026@icf.com::48f7b7d8-6b3b-4e2a-bfb2-785748463508" providerId="AD" clId="Web-{08509190-2264-4C08-8AE9-733654502163}" dt="2021-04-15T22:48:54.828" v="40" actId="20577"/>
          <ac:spMkLst>
            <pc:docMk/>
            <pc:sldMk cId="991778323" sldId="291"/>
            <ac:spMk id="3" creationId="{31CD640C-86BF-49EE-9647-654A2CA378AE}"/>
          </ac:spMkLst>
        </pc:spChg>
      </pc:sldChg>
      <pc:sldChg chg="modSp">
        <pc:chgData name="Miller, Benjamin" userId="S::13026@icf.com::48f7b7d8-6b3b-4e2a-bfb2-785748463508" providerId="AD" clId="Web-{08509190-2264-4C08-8AE9-733654502163}" dt="2021-04-15T21:50:58.756" v="10" actId="20577"/>
        <pc:sldMkLst>
          <pc:docMk/>
          <pc:sldMk cId="3875368855" sldId="292"/>
        </pc:sldMkLst>
        <pc:spChg chg="mod">
          <ac:chgData name="Miller, Benjamin" userId="S::13026@icf.com::48f7b7d8-6b3b-4e2a-bfb2-785748463508" providerId="AD" clId="Web-{08509190-2264-4C08-8AE9-733654502163}" dt="2021-04-15T21:50:58.756" v="10" actId="20577"/>
          <ac:spMkLst>
            <pc:docMk/>
            <pc:sldMk cId="3875368855" sldId="292"/>
            <ac:spMk id="3" creationId="{2BC1299F-E081-466E-898B-53318CBB0B14}"/>
          </ac:spMkLst>
        </pc:spChg>
      </pc:sldChg>
      <pc:sldChg chg="modSp">
        <pc:chgData name="Miller, Benjamin" userId="S::13026@icf.com::48f7b7d8-6b3b-4e2a-bfb2-785748463508" providerId="AD" clId="Web-{08509190-2264-4C08-8AE9-733654502163}" dt="2021-04-15T22:49:27.657" v="43" actId="20577"/>
        <pc:sldMkLst>
          <pc:docMk/>
          <pc:sldMk cId="3371961351" sldId="294"/>
        </pc:sldMkLst>
        <pc:spChg chg="mod">
          <ac:chgData name="Miller, Benjamin" userId="S::13026@icf.com::48f7b7d8-6b3b-4e2a-bfb2-785748463508" providerId="AD" clId="Web-{08509190-2264-4C08-8AE9-733654502163}" dt="2021-04-15T22:49:27.657" v="43" actId="20577"/>
          <ac:spMkLst>
            <pc:docMk/>
            <pc:sldMk cId="3371961351" sldId="294"/>
            <ac:spMk id="3" creationId="{28A21246-252C-41DB-A881-9A7D64E9AD7B}"/>
          </ac:spMkLst>
        </pc:spChg>
      </pc:sldChg>
    </pc:docChg>
  </pc:docChgLst>
  <pc:docChgLst>
    <pc:chgData name="Miller, Benjamin" userId="48f7b7d8-6b3b-4e2a-bfb2-785748463508" providerId="ADAL" clId="{3D338B04-9AA3-4FC2-930D-B1DBED4F1419}"/>
    <pc:docChg chg="custSel addSld delSld modSld sldOrd">
      <pc:chgData name="Miller, Benjamin" userId="48f7b7d8-6b3b-4e2a-bfb2-785748463508" providerId="ADAL" clId="{3D338B04-9AA3-4FC2-930D-B1DBED4F1419}" dt="2021-05-17T12:22:21.840" v="69"/>
      <pc:docMkLst>
        <pc:docMk/>
      </pc:docMkLst>
      <pc:sldChg chg="modSp add mod">
        <pc:chgData name="Miller, Benjamin" userId="48f7b7d8-6b3b-4e2a-bfb2-785748463508" providerId="ADAL" clId="{3D338B04-9AA3-4FC2-930D-B1DBED4F1419}" dt="2021-05-17T12:19:43.544" v="5"/>
        <pc:sldMkLst>
          <pc:docMk/>
          <pc:sldMk cId="1975544280" sldId="333"/>
        </pc:sldMkLst>
        <pc:spChg chg="mod">
          <ac:chgData name="Miller, Benjamin" userId="48f7b7d8-6b3b-4e2a-bfb2-785748463508" providerId="ADAL" clId="{3D338B04-9AA3-4FC2-930D-B1DBED4F1419}" dt="2021-05-17T12:19:43.544" v="5"/>
          <ac:spMkLst>
            <pc:docMk/>
            <pc:sldMk cId="1975544280" sldId="333"/>
            <ac:spMk id="3" creationId="{6445439E-FD85-4335-BC7F-2EE64BD9D1CF}"/>
          </ac:spMkLst>
        </pc:spChg>
      </pc:sldChg>
      <pc:sldChg chg="modSp add del mod">
        <pc:chgData name="Miller, Benjamin" userId="48f7b7d8-6b3b-4e2a-bfb2-785748463508" providerId="ADAL" clId="{3D338B04-9AA3-4FC2-930D-B1DBED4F1419}" dt="2021-05-17T12:21:24.031" v="58" actId="2696"/>
        <pc:sldMkLst>
          <pc:docMk/>
          <pc:sldMk cId="548555958" sldId="334"/>
        </pc:sldMkLst>
        <pc:spChg chg="mod">
          <ac:chgData name="Miller, Benjamin" userId="48f7b7d8-6b3b-4e2a-bfb2-785748463508" providerId="ADAL" clId="{3D338B04-9AA3-4FC2-930D-B1DBED4F1419}" dt="2021-05-17T12:19:21.671" v="4" actId="20577"/>
          <ac:spMkLst>
            <pc:docMk/>
            <pc:sldMk cId="548555958" sldId="334"/>
            <ac:spMk id="2" creationId="{C5588F56-B2D3-4A59-928D-0F3254D4186D}"/>
          </ac:spMkLst>
        </pc:spChg>
        <pc:spChg chg="mod">
          <ac:chgData name="Miller, Benjamin" userId="48f7b7d8-6b3b-4e2a-bfb2-785748463508" providerId="ADAL" clId="{3D338B04-9AA3-4FC2-930D-B1DBED4F1419}" dt="2021-05-17T12:20:36.623" v="9"/>
          <ac:spMkLst>
            <pc:docMk/>
            <pc:sldMk cId="548555958" sldId="334"/>
            <ac:spMk id="3" creationId="{6445439E-FD85-4335-BC7F-2EE64BD9D1CF}"/>
          </ac:spMkLst>
        </pc:spChg>
      </pc:sldChg>
      <pc:sldChg chg="add del">
        <pc:chgData name="Miller, Benjamin" userId="48f7b7d8-6b3b-4e2a-bfb2-785748463508" providerId="ADAL" clId="{3D338B04-9AA3-4FC2-930D-B1DBED4F1419}" dt="2021-05-17T12:22:12.665" v="66" actId="2696"/>
        <pc:sldMkLst>
          <pc:docMk/>
          <pc:sldMk cId="1384655197" sldId="334"/>
        </pc:sldMkLst>
      </pc:sldChg>
      <pc:sldChg chg="add">
        <pc:chgData name="Miller, Benjamin" userId="48f7b7d8-6b3b-4e2a-bfb2-785748463508" providerId="ADAL" clId="{3D338B04-9AA3-4FC2-930D-B1DBED4F1419}" dt="2021-05-17T12:22:15.748" v="67"/>
        <pc:sldMkLst>
          <pc:docMk/>
          <pc:sldMk cId="1702229933" sldId="334"/>
        </pc:sldMkLst>
      </pc:sldChg>
      <pc:sldChg chg="add del">
        <pc:chgData name="Miller, Benjamin" userId="48f7b7d8-6b3b-4e2a-bfb2-785748463508" providerId="ADAL" clId="{3D338B04-9AA3-4FC2-930D-B1DBED4F1419}" dt="2021-05-17T12:21:59.526" v="64" actId="2696"/>
        <pc:sldMkLst>
          <pc:docMk/>
          <pc:sldMk cId="1747464516" sldId="334"/>
        </pc:sldMkLst>
      </pc:sldChg>
      <pc:sldChg chg="add del">
        <pc:chgData name="Miller, Benjamin" userId="48f7b7d8-6b3b-4e2a-bfb2-785748463508" providerId="ADAL" clId="{3D338B04-9AA3-4FC2-930D-B1DBED4F1419}" dt="2021-05-17T12:21:52.253" v="62" actId="2696"/>
        <pc:sldMkLst>
          <pc:docMk/>
          <pc:sldMk cId="2115626419" sldId="334"/>
        </pc:sldMkLst>
      </pc:sldChg>
      <pc:sldChg chg="add del">
        <pc:chgData name="Miller, Benjamin" userId="48f7b7d8-6b3b-4e2a-bfb2-785748463508" providerId="ADAL" clId="{3D338B04-9AA3-4FC2-930D-B1DBED4F1419}" dt="2021-05-17T12:21:37.264" v="60"/>
        <pc:sldMkLst>
          <pc:docMk/>
          <pc:sldMk cId="2835978017" sldId="334"/>
        </pc:sldMkLst>
      </pc:sldChg>
      <pc:sldChg chg="add">
        <pc:chgData name="Miller, Benjamin" userId="48f7b7d8-6b3b-4e2a-bfb2-785748463508" providerId="ADAL" clId="{3D338B04-9AA3-4FC2-930D-B1DBED4F1419}" dt="2021-05-17T12:21:55.369" v="63"/>
        <pc:sldMkLst>
          <pc:docMk/>
          <pc:sldMk cId="262232898" sldId="335"/>
        </pc:sldMkLst>
      </pc:sldChg>
      <pc:sldChg chg="add del">
        <pc:chgData name="Miller, Benjamin" userId="48f7b7d8-6b3b-4e2a-bfb2-785748463508" providerId="ADAL" clId="{3D338B04-9AA3-4FC2-930D-B1DBED4F1419}" dt="2021-05-17T12:21:37.264" v="60"/>
        <pc:sldMkLst>
          <pc:docMk/>
          <pc:sldMk cId="272251427" sldId="335"/>
        </pc:sldMkLst>
      </pc:sldChg>
      <pc:sldChg chg="addSp delSp modSp add del mod chgLayout">
        <pc:chgData name="Miller, Benjamin" userId="48f7b7d8-6b3b-4e2a-bfb2-785748463508" providerId="ADAL" clId="{3D338B04-9AA3-4FC2-930D-B1DBED4F1419}" dt="2021-05-17T12:21:24.031" v="58" actId="2696"/>
        <pc:sldMkLst>
          <pc:docMk/>
          <pc:sldMk cId="2039865859" sldId="335"/>
        </pc:sldMkLst>
        <pc:spChg chg="mod ord">
          <ac:chgData name="Miller, Benjamin" userId="48f7b7d8-6b3b-4e2a-bfb2-785748463508" providerId="ADAL" clId="{3D338B04-9AA3-4FC2-930D-B1DBED4F1419}" dt="2021-05-17T12:20:15.189" v="7" actId="6264"/>
          <ac:spMkLst>
            <pc:docMk/>
            <pc:sldMk cId="2039865859" sldId="335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3D338B04-9AA3-4FC2-930D-B1DBED4F1419}" dt="2021-05-17T12:20:16.347" v="8" actId="5793"/>
          <ac:spMkLst>
            <pc:docMk/>
            <pc:sldMk cId="2039865859" sldId="335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3D338B04-9AA3-4FC2-930D-B1DBED4F1419}" dt="2021-05-17T12:20:15.189" v="7" actId="6264"/>
          <ac:spMkLst>
            <pc:docMk/>
            <pc:sldMk cId="2039865859" sldId="335"/>
            <ac:spMk id="4" creationId="{30A8156C-B93F-4B53-B95F-31582A102476}"/>
          </ac:spMkLst>
        </pc:spChg>
        <pc:spChg chg="add del mod">
          <ac:chgData name="Miller, Benjamin" userId="48f7b7d8-6b3b-4e2a-bfb2-785748463508" providerId="ADAL" clId="{3D338B04-9AA3-4FC2-930D-B1DBED4F1419}" dt="2021-05-17T12:20:15.189" v="7" actId="6264"/>
          <ac:spMkLst>
            <pc:docMk/>
            <pc:sldMk cId="2039865859" sldId="335"/>
            <ac:spMk id="5" creationId="{F1D72888-1B08-49F7-841F-6CD386504D0A}"/>
          </ac:spMkLst>
        </pc:spChg>
      </pc:sldChg>
      <pc:sldChg chg="add del">
        <pc:chgData name="Miller, Benjamin" userId="48f7b7d8-6b3b-4e2a-bfb2-785748463508" providerId="ADAL" clId="{3D338B04-9AA3-4FC2-930D-B1DBED4F1419}" dt="2021-05-17T12:21:52.253" v="62" actId="2696"/>
        <pc:sldMkLst>
          <pc:docMk/>
          <pc:sldMk cId="2458701847" sldId="335"/>
        </pc:sldMkLst>
      </pc:sldChg>
      <pc:sldChg chg="modSp add del mod">
        <pc:chgData name="Miller, Benjamin" userId="48f7b7d8-6b3b-4e2a-bfb2-785748463508" providerId="ADAL" clId="{3D338B04-9AA3-4FC2-930D-B1DBED4F1419}" dt="2021-05-17T12:21:24.031" v="58" actId="2696"/>
        <pc:sldMkLst>
          <pc:docMk/>
          <pc:sldMk cId="693079330" sldId="336"/>
        </pc:sldMkLst>
        <pc:spChg chg="mod">
          <ac:chgData name="Miller, Benjamin" userId="48f7b7d8-6b3b-4e2a-bfb2-785748463508" providerId="ADAL" clId="{3D338B04-9AA3-4FC2-930D-B1DBED4F1419}" dt="2021-05-17T12:21:00.002" v="51" actId="20577"/>
          <ac:spMkLst>
            <pc:docMk/>
            <pc:sldMk cId="693079330" sldId="336"/>
            <ac:spMk id="2" creationId="{C5588F56-B2D3-4A59-928D-0F3254D4186D}"/>
          </ac:spMkLst>
        </pc:spChg>
      </pc:sldChg>
      <pc:sldChg chg="add">
        <pc:chgData name="Miller, Benjamin" userId="48f7b7d8-6b3b-4e2a-bfb2-785748463508" providerId="ADAL" clId="{3D338B04-9AA3-4FC2-930D-B1DBED4F1419}" dt="2021-05-17T12:21:47.939" v="61"/>
        <pc:sldMkLst>
          <pc:docMk/>
          <pc:sldMk cId="1511669928" sldId="336"/>
        </pc:sldMkLst>
      </pc:sldChg>
      <pc:sldChg chg="add del">
        <pc:chgData name="Miller, Benjamin" userId="48f7b7d8-6b3b-4e2a-bfb2-785748463508" providerId="ADAL" clId="{3D338B04-9AA3-4FC2-930D-B1DBED4F1419}" dt="2021-05-17T12:21:37.264" v="60"/>
        <pc:sldMkLst>
          <pc:docMk/>
          <pc:sldMk cId="4111377669" sldId="336"/>
        </pc:sldMkLst>
      </pc:sldChg>
      <pc:sldChg chg="add del">
        <pc:chgData name="Miller, Benjamin" userId="48f7b7d8-6b3b-4e2a-bfb2-785748463508" providerId="ADAL" clId="{3D338B04-9AA3-4FC2-930D-B1DBED4F1419}" dt="2021-05-17T12:21:59.526" v="64" actId="2696"/>
        <pc:sldMkLst>
          <pc:docMk/>
          <pc:sldMk cId="183362062" sldId="337"/>
        </pc:sldMkLst>
      </pc:sldChg>
      <pc:sldChg chg="modSp add del mod ord">
        <pc:chgData name="Miller, Benjamin" userId="48f7b7d8-6b3b-4e2a-bfb2-785748463508" providerId="ADAL" clId="{3D338B04-9AA3-4FC2-930D-B1DBED4F1419}" dt="2021-05-17T12:21:24.031" v="58" actId="2696"/>
        <pc:sldMkLst>
          <pc:docMk/>
          <pc:sldMk cId="873281077" sldId="337"/>
        </pc:sldMkLst>
        <pc:spChg chg="mod">
          <ac:chgData name="Miller, Benjamin" userId="48f7b7d8-6b3b-4e2a-bfb2-785748463508" providerId="ADAL" clId="{3D338B04-9AA3-4FC2-930D-B1DBED4F1419}" dt="2021-05-17T12:21:05.141" v="52"/>
          <ac:spMkLst>
            <pc:docMk/>
            <pc:sldMk cId="873281077" sldId="337"/>
            <ac:spMk id="2" creationId="{C5588F56-B2D3-4A59-928D-0F3254D4186D}"/>
          </ac:spMkLst>
        </pc:spChg>
      </pc:sldChg>
      <pc:sldChg chg="add">
        <pc:chgData name="Miller, Benjamin" userId="48f7b7d8-6b3b-4e2a-bfb2-785748463508" providerId="ADAL" clId="{3D338B04-9AA3-4FC2-930D-B1DBED4F1419}" dt="2021-05-17T12:22:10.096" v="65"/>
        <pc:sldMkLst>
          <pc:docMk/>
          <pc:sldMk cId="1071842964" sldId="337"/>
        </pc:sldMkLst>
      </pc:sldChg>
      <pc:sldChg chg="add del">
        <pc:chgData name="Miller, Benjamin" userId="48f7b7d8-6b3b-4e2a-bfb2-785748463508" providerId="ADAL" clId="{3D338B04-9AA3-4FC2-930D-B1DBED4F1419}" dt="2021-05-17T12:21:52.253" v="62" actId="2696"/>
        <pc:sldMkLst>
          <pc:docMk/>
          <pc:sldMk cId="2374624058" sldId="337"/>
        </pc:sldMkLst>
      </pc:sldChg>
      <pc:sldChg chg="add del">
        <pc:chgData name="Miller, Benjamin" userId="48f7b7d8-6b3b-4e2a-bfb2-785748463508" providerId="ADAL" clId="{3D338B04-9AA3-4FC2-930D-B1DBED4F1419}" dt="2021-05-17T12:21:37.264" v="60"/>
        <pc:sldMkLst>
          <pc:docMk/>
          <pc:sldMk cId="2667118079" sldId="337"/>
        </pc:sldMkLst>
      </pc:sldChg>
      <pc:sldChg chg="add del">
        <pc:chgData name="Miller, Benjamin" userId="48f7b7d8-6b3b-4e2a-bfb2-785748463508" providerId="ADAL" clId="{3D338B04-9AA3-4FC2-930D-B1DBED4F1419}" dt="2021-05-17T12:22:17.803" v="68" actId="2696"/>
        <pc:sldMkLst>
          <pc:docMk/>
          <pc:sldMk cId="1030271364" sldId="338"/>
        </pc:sldMkLst>
      </pc:sldChg>
      <pc:sldChg chg="add del">
        <pc:chgData name="Miller, Benjamin" userId="48f7b7d8-6b3b-4e2a-bfb2-785748463508" providerId="ADAL" clId="{3D338B04-9AA3-4FC2-930D-B1DBED4F1419}" dt="2021-05-17T12:22:12.665" v="66" actId="2696"/>
        <pc:sldMkLst>
          <pc:docMk/>
          <pc:sldMk cId="1929971115" sldId="338"/>
        </pc:sldMkLst>
      </pc:sldChg>
      <pc:sldChg chg="add">
        <pc:chgData name="Miller, Benjamin" userId="48f7b7d8-6b3b-4e2a-bfb2-785748463508" providerId="ADAL" clId="{3D338B04-9AA3-4FC2-930D-B1DBED4F1419}" dt="2021-05-17T12:22:21.840" v="69"/>
        <pc:sldMkLst>
          <pc:docMk/>
          <pc:sldMk cId="2240293686" sldId="338"/>
        </pc:sldMkLst>
      </pc:sldChg>
      <pc:sldChg chg="add del">
        <pc:chgData name="Miller, Benjamin" userId="48f7b7d8-6b3b-4e2a-bfb2-785748463508" providerId="ADAL" clId="{3D338B04-9AA3-4FC2-930D-B1DBED4F1419}" dt="2021-05-17T12:21:37.264" v="60"/>
        <pc:sldMkLst>
          <pc:docMk/>
          <pc:sldMk cId="2846775528" sldId="338"/>
        </pc:sldMkLst>
      </pc:sldChg>
      <pc:sldChg chg="modSp add del mod ord">
        <pc:chgData name="Miller, Benjamin" userId="48f7b7d8-6b3b-4e2a-bfb2-785748463508" providerId="ADAL" clId="{3D338B04-9AA3-4FC2-930D-B1DBED4F1419}" dt="2021-05-17T12:21:24.031" v="58" actId="2696"/>
        <pc:sldMkLst>
          <pc:docMk/>
          <pc:sldMk cId="3251250328" sldId="338"/>
        </pc:sldMkLst>
        <pc:spChg chg="mod">
          <ac:chgData name="Miller, Benjamin" userId="48f7b7d8-6b3b-4e2a-bfb2-785748463508" providerId="ADAL" clId="{3D338B04-9AA3-4FC2-930D-B1DBED4F1419}" dt="2021-05-17T12:21:08.673" v="53"/>
          <ac:spMkLst>
            <pc:docMk/>
            <pc:sldMk cId="3251250328" sldId="338"/>
            <ac:spMk id="2" creationId="{C5588F56-B2D3-4A59-928D-0F3254D4186D}"/>
          </ac:spMkLst>
        </pc:spChg>
      </pc:sldChg>
      <pc:sldChg chg="add del">
        <pc:chgData name="Miller, Benjamin" userId="48f7b7d8-6b3b-4e2a-bfb2-785748463508" providerId="ADAL" clId="{3D338B04-9AA3-4FC2-930D-B1DBED4F1419}" dt="2021-05-17T12:21:59.526" v="64" actId="2696"/>
        <pc:sldMkLst>
          <pc:docMk/>
          <pc:sldMk cId="3437636465" sldId="338"/>
        </pc:sldMkLst>
      </pc:sldChg>
      <pc:sldChg chg="add del">
        <pc:chgData name="Miller, Benjamin" userId="48f7b7d8-6b3b-4e2a-bfb2-785748463508" providerId="ADAL" clId="{3D338B04-9AA3-4FC2-930D-B1DBED4F1419}" dt="2021-05-17T12:21:52.253" v="62" actId="2696"/>
        <pc:sldMkLst>
          <pc:docMk/>
          <pc:sldMk cId="3605087601" sldId="338"/>
        </pc:sldMkLst>
      </pc:sldChg>
    </pc:docChg>
  </pc:docChgLst>
  <pc:docChgLst>
    <pc:chgData name="Miller, Benjamin" userId="48f7b7d8-6b3b-4e2a-bfb2-785748463508" providerId="ADAL" clId="{6EF52D0F-B126-49E5-A66A-D12A1EE4325A}"/>
    <pc:docChg chg="custSel modSld">
      <pc:chgData name="Miller, Benjamin" userId="48f7b7d8-6b3b-4e2a-bfb2-785748463508" providerId="ADAL" clId="{6EF52D0F-B126-49E5-A66A-D12A1EE4325A}" dt="2021-05-14T20:33:27.217" v="42" actId="313"/>
      <pc:docMkLst>
        <pc:docMk/>
      </pc:docMkLst>
      <pc:sldChg chg="modSp mod">
        <pc:chgData name="Miller, Benjamin" userId="48f7b7d8-6b3b-4e2a-bfb2-785748463508" providerId="ADAL" clId="{6EF52D0F-B126-49E5-A66A-D12A1EE4325A}" dt="2021-05-14T19:33:44.225" v="9" actId="20577"/>
        <pc:sldMkLst>
          <pc:docMk/>
          <pc:sldMk cId="3783973852" sldId="277"/>
        </pc:sldMkLst>
        <pc:spChg chg="mod">
          <ac:chgData name="Miller, Benjamin" userId="48f7b7d8-6b3b-4e2a-bfb2-785748463508" providerId="ADAL" clId="{6EF52D0F-B126-49E5-A66A-D12A1EE4325A}" dt="2021-05-14T19:33:44.225" v="9" actId="20577"/>
          <ac:spMkLst>
            <pc:docMk/>
            <pc:sldMk cId="3783973852" sldId="277"/>
            <ac:spMk id="3" creationId="{C69FB9F1-BCD1-40F5-9B13-5BC6229F09F0}"/>
          </ac:spMkLst>
        </pc:spChg>
      </pc:sldChg>
      <pc:sldChg chg="modSp mod">
        <pc:chgData name="Miller, Benjamin" userId="48f7b7d8-6b3b-4e2a-bfb2-785748463508" providerId="ADAL" clId="{6EF52D0F-B126-49E5-A66A-D12A1EE4325A}" dt="2021-05-14T19:33:58.173" v="13" actId="20577"/>
        <pc:sldMkLst>
          <pc:docMk/>
          <pc:sldMk cId="3011865521" sldId="278"/>
        </pc:sldMkLst>
        <pc:spChg chg="mod">
          <ac:chgData name="Miller, Benjamin" userId="48f7b7d8-6b3b-4e2a-bfb2-785748463508" providerId="ADAL" clId="{6EF52D0F-B126-49E5-A66A-D12A1EE4325A}" dt="2021-05-14T19:33:58.173" v="13" actId="20577"/>
          <ac:spMkLst>
            <pc:docMk/>
            <pc:sldMk cId="3011865521" sldId="278"/>
            <ac:spMk id="5" creationId="{3C139EEA-9902-4837-8210-7BD1522FF542}"/>
          </ac:spMkLst>
        </pc:spChg>
      </pc:sldChg>
      <pc:sldChg chg="modSp mod">
        <pc:chgData name="Miller, Benjamin" userId="48f7b7d8-6b3b-4e2a-bfb2-785748463508" providerId="ADAL" clId="{6EF52D0F-B126-49E5-A66A-D12A1EE4325A}" dt="2021-05-14T20:33:14.137" v="40" actId="6549"/>
        <pc:sldMkLst>
          <pc:docMk/>
          <pc:sldMk cId="3371961351" sldId="294"/>
        </pc:sldMkLst>
        <pc:spChg chg="mod">
          <ac:chgData name="Miller, Benjamin" userId="48f7b7d8-6b3b-4e2a-bfb2-785748463508" providerId="ADAL" clId="{6EF52D0F-B126-49E5-A66A-D12A1EE4325A}" dt="2021-05-14T20:33:14.137" v="40" actId="6549"/>
          <ac:spMkLst>
            <pc:docMk/>
            <pc:sldMk cId="3371961351" sldId="294"/>
            <ac:spMk id="3" creationId="{28A21246-252C-41DB-A881-9A7D64E9AD7B}"/>
          </ac:spMkLst>
        </pc:spChg>
      </pc:sldChg>
      <pc:sldChg chg="modSp mod">
        <pc:chgData name="Miller, Benjamin" userId="48f7b7d8-6b3b-4e2a-bfb2-785748463508" providerId="ADAL" clId="{6EF52D0F-B126-49E5-A66A-D12A1EE4325A}" dt="2021-05-14T20:33:27.217" v="42" actId="313"/>
        <pc:sldMkLst>
          <pc:docMk/>
          <pc:sldMk cId="2527747381" sldId="300"/>
        </pc:sldMkLst>
        <pc:spChg chg="mod">
          <ac:chgData name="Miller, Benjamin" userId="48f7b7d8-6b3b-4e2a-bfb2-785748463508" providerId="ADAL" clId="{6EF52D0F-B126-49E5-A66A-D12A1EE4325A}" dt="2021-05-14T20:33:27.217" v="42" actId="313"/>
          <ac:spMkLst>
            <pc:docMk/>
            <pc:sldMk cId="2527747381" sldId="300"/>
            <ac:spMk id="3" creationId="{01323FC4-F0CA-47E2-BDC3-B16ED3C94D38}"/>
          </ac:spMkLst>
        </pc:spChg>
      </pc:sldChg>
    </pc:docChg>
  </pc:docChgLst>
  <pc:docChgLst>
    <pc:chgData name="Cairns, Kathleen" userId="f0c2fb82-1913-4ba1-a9e3-10d4227d0e67" providerId="ADAL" clId="{FF9BA24F-E68D-4997-ACBA-00CFD67D998C}"/>
    <pc:docChg chg="undo custSel addSld delSld modSld sldOrd">
      <pc:chgData name="Cairns, Kathleen" userId="f0c2fb82-1913-4ba1-a9e3-10d4227d0e67" providerId="ADAL" clId="{FF9BA24F-E68D-4997-ACBA-00CFD67D998C}" dt="2021-02-18T17:04:02.990" v="699" actId="6264"/>
      <pc:docMkLst>
        <pc:docMk/>
      </pc:docMkLst>
      <pc:sldChg chg="modSp add mod ord">
        <pc:chgData name="Cairns, Kathleen" userId="f0c2fb82-1913-4ba1-a9e3-10d4227d0e67" providerId="ADAL" clId="{FF9BA24F-E68D-4997-ACBA-00CFD67D998C}" dt="2021-02-18T16:38:57.496" v="26" actId="20577"/>
        <pc:sldMkLst>
          <pc:docMk/>
          <pc:sldMk cId="1356528050" sldId="279"/>
        </pc:sldMkLst>
        <pc:spChg chg="mod">
          <ac:chgData name="Cairns, Kathleen" userId="f0c2fb82-1913-4ba1-a9e3-10d4227d0e67" providerId="ADAL" clId="{FF9BA24F-E68D-4997-ACBA-00CFD67D998C}" dt="2021-02-18T16:38:57.496" v="26" actId="20577"/>
          <ac:spMkLst>
            <pc:docMk/>
            <pc:sldMk cId="1356528050" sldId="279"/>
            <ac:spMk id="2" creationId="{299F50FB-2999-4D2A-810E-1955C642A19D}"/>
          </ac:spMkLst>
        </pc:spChg>
      </pc:sldChg>
      <pc:sldChg chg="modSp mod">
        <pc:chgData name="Cairns, Kathleen" userId="f0c2fb82-1913-4ba1-a9e3-10d4227d0e67" providerId="ADAL" clId="{FF9BA24F-E68D-4997-ACBA-00CFD67D998C}" dt="2021-02-18T16:39:56.248" v="54" actId="20577"/>
        <pc:sldMkLst>
          <pc:docMk/>
          <pc:sldMk cId="707729509" sldId="280"/>
        </pc:sldMkLst>
        <pc:spChg chg="mod">
          <ac:chgData name="Cairns, Kathleen" userId="f0c2fb82-1913-4ba1-a9e3-10d4227d0e67" providerId="ADAL" clId="{FF9BA24F-E68D-4997-ACBA-00CFD67D998C}" dt="2021-02-18T16:39:56.248" v="54" actId="20577"/>
          <ac:spMkLst>
            <pc:docMk/>
            <pc:sldMk cId="707729509" sldId="280"/>
            <ac:spMk id="2" creationId="{48DF7952-0E09-4CA6-85DC-4188BDC07D41}"/>
          </ac:spMkLst>
        </pc:spChg>
      </pc:sldChg>
      <pc:sldChg chg="add del">
        <pc:chgData name="Cairns, Kathleen" userId="f0c2fb82-1913-4ba1-a9e3-10d4227d0e67" providerId="ADAL" clId="{FF9BA24F-E68D-4997-ACBA-00CFD67D998C}" dt="2021-02-18T16:39:26.104" v="28" actId="2696"/>
        <pc:sldMkLst>
          <pc:docMk/>
          <pc:sldMk cId="1281280071" sldId="280"/>
        </pc:sldMkLst>
      </pc:sldChg>
      <pc:sldChg chg="addSp delSp modSp new mod chgLayout">
        <pc:chgData name="Cairns, Kathleen" userId="f0c2fb82-1913-4ba1-a9e3-10d4227d0e67" providerId="ADAL" clId="{FF9BA24F-E68D-4997-ACBA-00CFD67D998C}" dt="2021-02-18T16:40:59.446" v="82" actId="20577"/>
        <pc:sldMkLst>
          <pc:docMk/>
          <pc:sldMk cId="1678109706" sldId="281"/>
        </pc:sldMkLst>
        <pc:spChg chg="del">
          <ac:chgData name="Cairns, Kathleen" userId="f0c2fb82-1913-4ba1-a9e3-10d4227d0e67" providerId="ADAL" clId="{FF9BA24F-E68D-4997-ACBA-00CFD67D998C}" dt="2021-02-18T16:40:44.620" v="57" actId="6264"/>
          <ac:spMkLst>
            <pc:docMk/>
            <pc:sldMk cId="1678109706" sldId="281"/>
            <ac:spMk id="2" creationId="{C5711795-53F8-4264-AF0D-5244B5A8DA27}"/>
          </ac:spMkLst>
        </pc:spChg>
        <pc:spChg chg="mod ord">
          <ac:chgData name="Cairns, Kathleen" userId="f0c2fb82-1913-4ba1-a9e3-10d4227d0e67" providerId="ADAL" clId="{FF9BA24F-E68D-4997-ACBA-00CFD67D998C}" dt="2021-02-18T16:40:44.620" v="57" actId="6264"/>
          <ac:spMkLst>
            <pc:docMk/>
            <pc:sldMk cId="1678109706" sldId="281"/>
            <ac:spMk id="3" creationId="{177E2D6E-3C9B-4E11-9899-B881CB748B92}"/>
          </ac:spMkLst>
        </pc:spChg>
        <pc:spChg chg="add del mod">
          <ac:chgData name="Cairns, Kathleen" userId="f0c2fb82-1913-4ba1-a9e3-10d4227d0e67" providerId="ADAL" clId="{FF9BA24F-E68D-4997-ACBA-00CFD67D998C}" dt="2021-02-18T16:40:44.620" v="57" actId="6264"/>
          <ac:spMkLst>
            <pc:docMk/>
            <pc:sldMk cId="1678109706" sldId="281"/>
            <ac:spMk id="4" creationId="{B4FBBE9E-6E07-4AE2-9F8B-EE35E4D6EDA6}"/>
          </ac:spMkLst>
        </pc:spChg>
        <pc:spChg chg="add mod ord">
          <ac:chgData name="Cairns, Kathleen" userId="f0c2fb82-1913-4ba1-a9e3-10d4227d0e67" providerId="ADAL" clId="{FF9BA24F-E68D-4997-ACBA-00CFD67D998C}" dt="2021-02-18T16:40:59.446" v="82" actId="20577"/>
          <ac:spMkLst>
            <pc:docMk/>
            <pc:sldMk cId="1678109706" sldId="281"/>
            <ac:spMk id="5" creationId="{00DE393D-B574-4EEE-9A31-099796BE4747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41:46.687" v="113" actId="20577"/>
        <pc:sldMkLst>
          <pc:docMk/>
          <pc:sldMk cId="1864787185" sldId="282"/>
        </pc:sldMkLst>
        <pc:spChg chg="del">
          <ac:chgData name="Cairns, Kathleen" userId="f0c2fb82-1913-4ba1-a9e3-10d4227d0e67" providerId="ADAL" clId="{FF9BA24F-E68D-4997-ACBA-00CFD67D998C}" dt="2021-02-18T16:41:32.803" v="85" actId="6264"/>
          <ac:spMkLst>
            <pc:docMk/>
            <pc:sldMk cId="1864787185" sldId="282"/>
            <ac:spMk id="2" creationId="{1C37CC6D-F931-4155-AECD-D77CC6AFFE04}"/>
          </ac:spMkLst>
        </pc:spChg>
        <pc:spChg chg="mod ord">
          <ac:chgData name="Cairns, Kathleen" userId="f0c2fb82-1913-4ba1-a9e3-10d4227d0e67" providerId="ADAL" clId="{FF9BA24F-E68D-4997-ACBA-00CFD67D998C}" dt="2021-02-18T16:41:32.803" v="85" actId="6264"/>
          <ac:spMkLst>
            <pc:docMk/>
            <pc:sldMk cId="1864787185" sldId="282"/>
            <ac:spMk id="3" creationId="{97A8796F-362F-4E70-95AB-523BAE064978}"/>
          </ac:spMkLst>
        </pc:spChg>
        <pc:spChg chg="add del mod">
          <ac:chgData name="Cairns, Kathleen" userId="f0c2fb82-1913-4ba1-a9e3-10d4227d0e67" providerId="ADAL" clId="{FF9BA24F-E68D-4997-ACBA-00CFD67D998C}" dt="2021-02-18T16:41:32.803" v="85" actId="6264"/>
          <ac:spMkLst>
            <pc:docMk/>
            <pc:sldMk cId="1864787185" sldId="282"/>
            <ac:spMk id="4" creationId="{7F63C32B-3C9A-45E4-8AD8-6502F6AC1448}"/>
          </ac:spMkLst>
        </pc:spChg>
        <pc:spChg chg="add mod ord">
          <ac:chgData name="Cairns, Kathleen" userId="f0c2fb82-1913-4ba1-a9e3-10d4227d0e67" providerId="ADAL" clId="{FF9BA24F-E68D-4997-ACBA-00CFD67D998C}" dt="2021-02-18T16:41:46.687" v="113" actId="20577"/>
          <ac:spMkLst>
            <pc:docMk/>
            <pc:sldMk cId="1864787185" sldId="282"/>
            <ac:spMk id="5" creationId="{7B0E1D6F-75D2-43AB-A351-89D71253FB27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43:00.758" v="154" actId="20577"/>
        <pc:sldMkLst>
          <pc:docMk/>
          <pc:sldMk cId="2870440059" sldId="283"/>
        </pc:sldMkLst>
        <pc:spChg chg="del">
          <ac:chgData name="Cairns, Kathleen" userId="f0c2fb82-1913-4ba1-a9e3-10d4227d0e67" providerId="ADAL" clId="{FF9BA24F-E68D-4997-ACBA-00CFD67D998C}" dt="2021-02-18T16:42:47.423" v="116" actId="6264"/>
          <ac:spMkLst>
            <pc:docMk/>
            <pc:sldMk cId="2870440059" sldId="283"/>
            <ac:spMk id="2" creationId="{94F17CC1-343C-4C80-B44A-54E37399C481}"/>
          </ac:spMkLst>
        </pc:spChg>
        <pc:spChg chg="mod ord">
          <ac:chgData name="Cairns, Kathleen" userId="f0c2fb82-1913-4ba1-a9e3-10d4227d0e67" providerId="ADAL" clId="{FF9BA24F-E68D-4997-ACBA-00CFD67D998C}" dt="2021-02-18T16:42:47.423" v="116" actId="6264"/>
          <ac:spMkLst>
            <pc:docMk/>
            <pc:sldMk cId="2870440059" sldId="283"/>
            <ac:spMk id="3" creationId="{992015F9-915E-4195-8F29-EFE82E1ADD78}"/>
          </ac:spMkLst>
        </pc:spChg>
        <pc:spChg chg="add del mod">
          <ac:chgData name="Cairns, Kathleen" userId="f0c2fb82-1913-4ba1-a9e3-10d4227d0e67" providerId="ADAL" clId="{FF9BA24F-E68D-4997-ACBA-00CFD67D998C}" dt="2021-02-18T16:42:47.423" v="116" actId="6264"/>
          <ac:spMkLst>
            <pc:docMk/>
            <pc:sldMk cId="2870440059" sldId="283"/>
            <ac:spMk id="4" creationId="{8A3E7413-6955-4982-A853-1EF610C2D0D5}"/>
          </ac:spMkLst>
        </pc:spChg>
        <pc:spChg chg="add mod ord">
          <ac:chgData name="Cairns, Kathleen" userId="f0c2fb82-1913-4ba1-a9e3-10d4227d0e67" providerId="ADAL" clId="{FF9BA24F-E68D-4997-ACBA-00CFD67D998C}" dt="2021-02-18T16:43:00.758" v="154" actId="20577"/>
          <ac:spMkLst>
            <pc:docMk/>
            <pc:sldMk cId="2870440059" sldId="283"/>
            <ac:spMk id="5" creationId="{3712352B-CE0B-4E6C-88F5-8B6F3074A5F5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44:00.942" v="190" actId="20577"/>
        <pc:sldMkLst>
          <pc:docMk/>
          <pc:sldMk cId="2663248532" sldId="284"/>
        </pc:sldMkLst>
        <pc:spChg chg="del">
          <ac:chgData name="Cairns, Kathleen" userId="f0c2fb82-1913-4ba1-a9e3-10d4227d0e67" providerId="ADAL" clId="{FF9BA24F-E68D-4997-ACBA-00CFD67D998C}" dt="2021-02-18T16:43:41.411" v="157" actId="6264"/>
          <ac:spMkLst>
            <pc:docMk/>
            <pc:sldMk cId="2663248532" sldId="284"/>
            <ac:spMk id="2" creationId="{1EEC1699-C74B-4475-B241-9BC8E1E3B455}"/>
          </ac:spMkLst>
        </pc:spChg>
        <pc:spChg chg="mod ord">
          <ac:chgData name="Cairns, Kathleen" userId="f0c2fb82-1913-4ba1-a9e3-10d4227d0e67" providerId="ADAL" clId="{FF9BA24F-E68D-4997-ACBA-00CFD67D998C}" dt="2021-02-18T16:43:49.852" v="159" actId="6264"/>
          <ac:spMkLst>
            <pc:docMk/>
            <pc:sldMk cId="2663248532" sldId="284"/>
            <ac:spMk id="3" creationId="{937FB0CC-3797-4760-A986-7AAA9A7EDD84}"/>
          </ac:spMkLst>
        </pc:spChg>
        <pc:spChg chg="add del mod">
          <ac:chgData name="Cairns, Kathleen" userId="f0c2fb82-1913-4ba1-a9e3-10d4227d0e67" providerId="ADAL" clId="{FF9BA24F-E68D-4997-ACBA-00CFD67D998C}" dt="2021-02-18T16:43:41.411" v="157" actId="6264"/>
          <ac:spMkLst>
            <pc:docMk/>
            <pc:sldMk cId="2663248532" sldId="284"/>
            <ac:spMk id="4" creationId="{E208FE6F-CF20-41FC-B28D-E664D337C2A2}"/>
          </ac:spMkLst>
        </pc:spChg>
        <pc:spChg chg="add del mod ord">
          <ac:chgData name="Cairns, Kathleen" userId="f0c2fb82-1913-4ba1-a9e3-10d4227d0e67" providerId="ADAL" clId="{FF9BA24F-E68D-4997-ACBA-00CFD67D998C}" dt="2021-02-18T16:43:44.733" v="158" actId="6264"/>
          <ac:spMkLst>
            <pc:docMk/>
            <pc:sldMk cId="2663248532" sldId="284"/>
            <ac:spMk id="5" creationId="{0097CC1A-7309-4244-A154-43E3B16ED50B}"/>
          </ac:spMkLst>
        </pc:spChg>
        <pc:spChg chg="add del mod">
          <ac:chgData name="Cairns, Kathleen" userId="f0c2fb82-1913-4ba1-a9e3-10d4227d0e67" providerId="ADAL" clId="{FF9BA24F-E68D-4997-ACBA-00CFD67D998C}" dt="2021-02-18T16:43:44.733" v="158" actId="6264"/>
          <ac:spMkLst>
            <pc:docMk/>
            <pc:sldMk cId="2663248532" sldId="284"/>
            <ac:spMk id="6" creationId="{35FBF92C-949B-452C-B8C0-573D1A9C477E}"/>
          </ac:spMkLst>
        </pc:spChg>
        <pc:spChg chg="add del mod ord">
          <ac:chgData name="Cairns, Kathleen" userId="f0c2fb82-1913-4ba1-a9e3-10d4227d0e67" providerId="ADAL" clId="{FF9BA24F-E68D-4997-ACBA-00CFD67D998C}" dt="2021-02-18T16:43:49.852" v="159" actId="6264"/>
          <ac:spMkLst>
            <pc:docMk/>
            <pc:sldMk cId="2663248532" sldId="284"/>
            <ac:spMk id="7" creationId="{BAE2FD8A-F6CC-49A4-965D-80ECCD8DFF95}"/>
          </ac:spMkLst>
        </pc:spChg>
        <pc:spChg chg="add del mod">
          <ac:chgData name="Cairns, Kathleen" userId="f0c2fb82-1913-4ba1-a9e3-10d4227d0e67" providerId="ADAL" clId="{FF9BA24F-E68D-4997-ACBA-00CFD67D998C}" dt="2021-02-18T16:43:49.852" v="159" actId="6264"/>
          <ac:spMkLst>
            <pc:docMk/>
            <pc:sldMk cId="2663248532" sldId="284"/>
            <ac:spMk id="8" creationId="{A0502198-2B02-4F83-8E42-FBF52DCF88D3}"/>
          </ac:spMkLst>
        </pc:spChg>
        <pc:spChg chg="add mod ord">
          <ac:chgData name="Cairns, Kathleen" userId="f0c2fb82-1913-4ba1-a9e3-10d4227d0e67" providerId="ADAL" clId="{FF9BA24F-E68D-4997-ACBA-00CFD67D998C}" dt="2021-02-18T16:44:00.942" v="190" actId="20577"/>
          <ac:spMkLst>
            <pc:docMk/>
            <pc:sldMk cId="2663248532" sldId="284"/>
            <ac:spMk id="9" creationId="{674E3F92-5162-4DFB-B376-C302D24AE1AE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44:41.658" v="194" actId="6264"/>
        <pc:sldMkLst>
          <pc:docMk/>
          <pc:sldMk cId="1463071660" sldId="285"/>
        </pc:sldMkLst>
        <pc:spChg chg="mod ord">
          <ac:chgData name="Cairns, Kathleen" userId="f0c2fb82-1913-4ba1-a9e3-10d4227d0e67" providerId="ADAL" clId="{FF9BA24F-E68D-4997-ACBA-00CFD67D998C}" dt="2021-02-18T16:44:41.658" v="194" actId="6264"/>
          <ac:spMkLst>
            <pc:docMk/>
            <pc:sldMk cId="1463071660" sldId="285"/>
            <ac:spMk id="2" creationId="{5B06EDD4-0778-433E-927D-A6C12DCEC660}"/>
          </ac:spMkLst>
        </pc:spChg>
        <pc:spChg chg="mod ord">
          <ac:chgData name="Cairns, Kathleen" userId="f0c2fb82-1913-4ba1-a9e3-10d4227d0e67" providerId="ADAL" clId="{FF9BA24F-E68D-4997-ACBA-00CFD67D998C}" dt="2021-02-18T16:44:41.658" v="194" actId="6264"/>
          <ac:spMkLst>
            <pc:docMk/>
            <pc:sldMk cId="1463071660" sldId="285"/>
            <ac:spMk id="3" creationId="{CECE762E-61E0-4374-9865-1E6CE4BA9336}"/>
          </ac:spMkLst>
        </pc:spChg>
        <pc:spChg chg="add del mod">
          <ac:chgData name="Cairns, Kathleen" userId="f0c2fb82-1913-4ba1-a9e3-10d4227d0e67" providerId="ADAL" clId="{FF9BA24F-E68D-4997-ACBA-00CFD67D998C}" dt="2021-02-18T16:44:41.658" v="194" actId="6264"/>
          <ac:spMkLst>
            <pc:docMk/>
            <pc:sldMk cId="1463071660" sldId="285"/>
            <ac:spMk id="4" creationId="{48D4E775-5E28-4014-977B-D1EBE68EC315}"/>
          </ac:spMkLst>
        </pc:spChg>
        <pc:spChg chg="add del mod">
          <ac:chgData name="Cairns, Kathleen" userId="f0c2fb82-1913-4ba1-a9e3-10d4227d0e67" providerId="ADAL" clId="{FF9BA24F-E68D-4997-ACBA-00CFD67D998C}" dt="2021-02-18T16:44:41.658" v="194" actId="6264"/>
          <ac:spMkLst>
            <pc:docMk/>
            <pc:sldMk cId="1463071660" sldId="285"/>
            <ac:spMk id="5" creationId="{3ED680CF-095B-478D-A3D3-535363240D30}"/>
          </ac:spMkLst>
        </pc:spChg>
      </pc:sldChg>
      <pc:sldChg chg="modSp new mod">
        <pc:chgData name="Cairns, Kathleen" userId="f0c2fb82-1913-4ba1-a9e3-10d4227d0e67" providerId="ADAL" clId="{FF9BA24F-E68D-4997-ACBA-00CFD67D998C}" dt="2021-02-18T16:45:49.704" v="220" actId="20577"/>
        <pc:sldMkLst>
          <pc:docMk/>
          <pc:sldMk cId="553656441" sldId="286"/>
        </pc:sldMkLst>
        <pc:spChg chg="mod">
          <ac:chgData name="Cairns, Kathleen" userId="f0c2fb82-1913-4ba1-a9e3-10d4227d0e67" providerId="ADAL" clId="{FF9BA24F-E68D-4997-ACBA-00CFD67D998C}" dt="2021-02-18T16:45:49.704" v="220" actId="20577"/>
          <ac:spMkLst>
            <pc:docMk/>
            <pc:sldMk cId="553656441" sldId="286"/>
            <ac:spMk id="2" creationId="{D41BD04E-C906-42C7-B0E1-5AACAE9531E3}"/>
          </ac:spMkLst>
        </pc:spChg>
        <pc:spChg chg="mod">
          <ac:chgData name="Cairns, Kathleen" userId="f0c2fb82-1913-4ba1-a9e3-10d4227d0e67" providerId="ADAL" clId="{FF9BA24F-E68D-4997-ACBA-00CFD67D998C}" dt="2021-02-18T16:45:39.519" v="196"/>
          <ac:spMkLst>
            <pc:docMk/>
            <pc:sldMk cId="553656441" sldId="286"/>
            <ac:spMk id="3" creationId="{D4D2535A-F7E1-4D8B-80C6-070C68F4D5CF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47:46.990" v="301" actId="6264"/>
        <pc:sldMkLst>
          <pc:docMk/>
          <pc:sldMk cId="1242268387" sldId="287"/>
        </pc:sldMkLst>
        <pc:spChg chg="mod ord">
          <ac:chgData name="Cairns, Kathleen" userId="f0c2fb82-1913-4ba1-a9e3-10d4227d0e67" providerId="ADAL" clId="{FF9BA24F-E68D-4997-ACBA-00CFD67D998C}" dt="2021-02-18T16:47:46.990" v="301" actId="6264"/>
          <ac:spMkLst>
            <pc:docMk/>
            <pc:sldMk cId="1242268387" sldId="287"/>
            <ac:spMk id="2" creationId="{9C92CAF2-904D-458C-B311-8725004C11D8}"/>
          </ac:spMkLst>
        </pc:spChg>
        <pc:spChg chg="mod ord">
          <ac:chgData name="Cairns, Kathleen" userId="f0c2fb82-1913-4ba1-a9e3-10d4227d0e67" providerId="ADAL" clId="{FF9BA24F-E68D-4997-ACBA-00CFD67D998C}" dt="2021-02-18T16:47:46.990" v="301" actId="6264"/>
          <ac:spMkLst>
            <pc:docMk/>
            <pc:sldMk cId="1242268387" sldId="287"/>
            <ac:spMk id="3" creationId="{F85D25CF-3399-4FF8-9D18-CFB79B2541B6}"/>
          </ac:spMkLst>
        </pc:spChg>
        <pc:spChg chg="add del mod">
          <ac:chgData name="Cairns, Kathleen" userId="f0c2fb82-1913-4ba1-a9e3-10d4227d0e67" providerId="ADAL" clId="{FF9BA24F-E68D-4997-ACBA-00CFD67D998C}" dt="2021-02-18T16:47:46.990" v="301" actId="6264"/>
          <ac:spMkLst>
            <pc:docMk/>
            <pc:sldMk cId="1242268387" sldId="287"/>
            <ac:spMk id="4" creationId="{EE0398D3-A65B-4F49-9CA2-2633D34113C8}"/>
          </ac:spMkLst>
        </pc:spChg>
        <pc:spChg chg="add del mod">
          <ac:chgData name="Cairns, Kathleen" userId="f0c2fb82-1913-4ba1-a9e3-10d4227d0e67" providerId="ADAL" clId="{FF9BA24F-E68D-4997-ACBA-00CFD67D998C}" dt="2021-02-18T16:47:46.990" v="301" actId="6264"/>
          <ac:spMkLst>
            <pc:docMk/>
            <pc:sldMk cId="1242268387" sldId="287"/>
            <ac:spMk id="5" creationId="{8DA8EF7B-3987-496D-8AA8-ABFE888486FF}"/>
          </ac:spMkLst>
        </pc:spChg>
      </pc:sldChg>
      <pc:sldChg chg="modSp mod">
        <pc:chgData name="Cairns, Kathleen" userId="f0c2fb82-1913-4ba1-a9e3-10d4227d0e67" providerId="ADAL" clId="{FF9BA24F-E68D-4997-ACBA-00CFD67D998C}" dt="2021-02-18T16:46:55.382" v="266" actId="20577"/>
        <pc:sldMkLst>
          <pc:docMk/>
          <pc:sldMk cId="2443195782" sldId="288"/>
        </pc:sldMkLst>
        <pc:spChg chg="mod">
          <ac:chgData name="Cairns, Kathleen" userId="f0c2fb82-1913-4ba1-a9e3-10d4227d0e67" providerId="ADAL" clId="{FF9BA24F-E68D-4997-ACBA-00CFD67D998C}" dt="2021-02-18T16:46:55.382" v="266" actId="20577"/>
          <ac:spMkLst>
            <pc:docMk/>
            <pc:sldMk cId="2443195782" sldId="288"/>
            <ac:spMk id="2" creationId="{299F50FB-2999-4D2A-810E-1955C642A19D}"/>
          </ac:spMkLst>
        </pc:spChg>
      </pc:sldChg>
      <pc:sldChg chg="modSp new mod">
        <pc:chgData name="Cairns, Kathleen" userId="f0c2fb82-1913-4ba1-a9e3-10d4227d0e67" providerId="ADAL" clId="{FF9BA24F-E68D-4997-ACBA-00CFD67D998C}" dt="2021-02-18T16:48:14.202" v="303"/>
        <pc:sldMkLst>
          <pc:docMk/>
          <pc:sldMk cId="304912310" sldId="289"/>
        </pc:sldMkLst>
        <pc:spChg chg="mod">
          <ac:chgData name="Cairns, Kathleen" userId="f0c2fb82-1913-4ba1-a9e3-10d4227d0e67" providerId="ADAL" clId="{FF9BA24F-E68D-4997-ACBA-00CFD67D998C}" dt="2021-02-18T16:48:14.202" v="303"/>
          <ac:spMkLst>
            <pc:docMk/>
            <pc:sldMk cId="304912310" sldId="289"/>
            <ac:spMk id="2" creationId="{7C235165-EC91-4D9A-93B4-D82C292F312A}"/>
          </ac:spMkLst>
        </pc:spChg>
        <pc:spChg chg="mod">
          <ac:chgData name="Cairns, Kathleen" userId="f0c2fb82-1913-4ba1-a9e3-10d4227d0e67" providerId="ADAL" clId="{FF9BA24F-E68D-4997-ACBA-00CFD67D998C}" dt="2021-02-18T16:47:59.321" v="302"/>
          <ac:spMkLst>
            <pc:docMk/>
            <pc:sldMk cId="304912310" sldId="289"/>
            <ac:spMk id="3" creationId="{185BA3AD-9A30-4249-B05E-AACC866928B7}"/>
          </ac:spMkLst>
        </pc:spChg>
      </pc:sldChg>
      <pc:sldChg chg="addSp delSp modSp add mod ord chgLayout">
        <pc:chgData name="Cairns, Kathleen" userId="f0c2fb82-1913-4ba1-a9e3-10d4227d0e67" providerId="ADAL" clId="{FF9BA24F-E68D-4997-ACBA-00CFD67D998C}" dt="2021-02-18T16:49:54.556" v="342"/>
        <pc:sldMkLst>
          <pc:docMk/>
          <pc:sldMk cId="3445189887" sldId="290"/>
        </pc:sldMkLst>
        <pc:spChg chg="mod ord">
          <ac:chgData name="Cairns, Kathleen" userId="f0c2fb82-1913-4ba1-a9e3-10d4227d0e67" providerId="ADAL" clId="{FF9BA24F-E68D-4997-ACBA-00CFD67D998C}" dt="2021-02-18T16:49:28.625" v="340" actId="20577"/>
          <ac:spMkLst>
            <pc:docMk/>
            <pc:sldMk cId="3445189887" sldId="290"/>
            <ac:spMk id="2" creationId="{299F50FB-2999-4D2A-810E-1955C642A19D}"/>
          </ac:spMkLst>
        </pc:spChg>
        <pc:spChg chg="mod ord">
          <ac:chgData name="Cairns, Kathleen" userId="f0c2fb82-1913-4ba1-a9e3-10d4227d0e67" providerId="ADAL" clId="{FF9BA24F-E68D-4997-ACBA-00CFD67D998C}" dt="2021-02-18T16:49:05.245" v="321" actId="6264"/>
          <ac:spMkLst>
            <pc:docMk/>
            <pc:sldMk cId="3445189887" sldId="290"/>
            <ac:spMk id="3" creationId="{1BE5F110-651A-4ABC-8791-1ABBA3613263}"/>
          </ac:spMkLst>
        </pc:spChg>
        <pc:spChg chg="add del mod">
          <ac:chgData name="Cairns, Kathleen" userId="f0c2fb82-1913-4ba1-a9e3-10d4227d0e67" providerId="ADAL" clId="{FF9BA24F-E68D-4997-ACBA-00CFD67D998C}" dt="2021-02-18T16:49:05.245" v="321" actId="6264"/>
          <ac:spMkLst>
            <pc:docMk/>
            <pc:sldMk cId="3445189887" sldId="290"/>
            <ac:spMk id="5" creationId="{42265C38-81BF-41C0-8D32-8C7A736B8DC7}"/>
          </ac:spMkLst>
        </pc:spChg>
        <pc:spChg chg="add del mod">
          <ac:chgData name="Cairns, Kathleen" userId="f0c2fb82-1913-4ba1-a9e3-10d4227d0e67" providerId="ADAL" clId="{FF9BA24F-E68D-4997-ACBA-00CFD67D998C}" dt="2021-02-18T16:49:05.245" v="321" actId="6264"/>
          <ac:spMkLst>
            <pc:docMk/>
            <pc:sldMk cId="3445189887" sldId="290"/>
            <ac:spMk id="6" creationId="{B2039900-3DAA-49FB-B668-38CFEC838177}"/>
          </ac:spMkLst>
        </pc:spChg>
      </pc:sldChg>
      <pc:sldChg chg="modSp new mod">
        <pc:chgData name="Cairns, Kathleen" userId="f0c2fb82-1913-4ba1-a9e3-10d4227d0e67" providerId="ADAL" clId="{FF9BA24F-E68D-4997-ACBA-00CFD67D998C}" dt="2021-02-18T16:50:26.826" v="345"/>
        <pc:sldMkLst>
          <pc:docMk/>
          <pc:sldMk cId="991778323" sldId="291"/>
        </pc:sldMkLst>
        <pc:spChg chg="mod">
          <ac:chgData name="Cairns, Kathleen" userId="f0c2fb82-1913-4ba1-a9e3-10d4227d0e67" providerId="ADAL" clId="{FF9BA24F-E68D-4997-ACBA-00CFD67D998C}" dt="2021-02-18T16:50:26.826" v="345"/>
          <ac:spMkLst>
            <pc:docMk/>
            <pc:sldMk cId="991778323" sldId="291"/>
            <ac:spMk id="2" creationId="{6516BAAA-E6AB-4F40-873E-9F65AD4D4691}"/>
          </ac:spMkLst>
        </pc:spChg>
        <pc:spChg chg="mod">
          <ac:chgData name="Cairns, Kathleen" userId="f0c2fb82-1913-4ba1-a9e3-10d4227d0e67" providerId="ADAL" clId="{FF9BA24F-E68D-4997-ACBA-00CFD67D998C}" dt="2021-02-18T16:50:15.208" v="344"/>
          <ac:spMkLst>
            <pc:docMk/>
            <pc:sldMk cId="991778323" sldId="291"/>
            <ac:spMk id="3" creationId="{31CD640C-86BF-49EE-9647-654A2CA378AE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51:37.503" v="382" actId="113"/>
        <pc:sldMkLst>
          <pc:docMk/>
          <pc:sldMk cId="3875368855" sldId="292"/>
        </pc:sldMkLst>
        <pc:spChg chg="mod ord">
          <ac:chgData name="Cairns, Kathleen" userId="f0c2fb82-1913-4ba1-a9e3-10d4227d0e67" providerId="ADAL" clId="{FF9BA24F-E68D-4997-ACBA-00CFD67D998C}" dt="2021-02-18T16:51:31.922" v="381" actId="6264"/>
          <ac:spMkLst>
            <pc:docMk/>
            <pc:sldMk cId="3875368855" sldId="292"/>
            <ac:spMk id="2" creationId="{4B7441F6-6161-4457-AA5E-F765E08152EA}"/>
          </ac:spMkLst>
        </pc:spChg>
        <pc:spChg chg="mod ord">
          <ac:chgData name="Cairns, Kathleen" userId="f0c2fb82-1913-4ba1-a9e3-10d4227d0e67" providerId="ADAL" clId="{FF9BA24F-E68D-4997-ACBA-00CFD67D998C}" dt="2021-02-18T16:51:37.503" v="382" actId="113"/>
          <ac:spMkLst>
            <pc:docMk/>
            <pc:sldMk cId="3875368855" sldId="292"/>
            <ac:spMk id="3" creationId="{2BC1299F-E081-466E-898B-53318CBB0B14}"/>
          </ac:spMkLst>
        </pc:spChg>
        <pc:spChg chg="add del mod">
          <ac:chgData name="Cairns, Kathleen" userId="f0c2fb82-1913-4ba1-a9e3-10d4227d0e67" providerId="ADAL" clId="{FF9BA24F-E68D-4997-ACBA-00CFD67D998C}" dt="2021-02-18T16:51:31.922" v="381" actId="6264"/>
          <ac:spMkLst>
            <pc:docMk/>
            <pc:sldMk cId="3875368855" sldId="292"/>
            <ac:spMk id="4" creationId="{4545ACFB-2B06-4425-BA0D-65EC317C2D3C}"/>
          </ac:spMkLst>
        </pc:spChg>
        <pc:spChg chg="add del mod">
          <ac:chgData name="Cairns, Kathleen" userId="f0c2fb82-1913-4ba1-a9e3-10d4227d0e67" providerId="ADAL" clId="{FF9BA24F-E68D-4997-ACBA-00CFD67D998C}" dt="2021-02-18T16:51:31.922" v="381" actId="6264"/>
          <ac:spMkLst>
            <pc:docMk/>
            <pc:sldMk cId="3875368855" sldId="292"/>
            <ac:spMk id="5" creationId="{C3C1E11B-8C45-42A3-A39A-736A90856ABB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52:17.678" v="386"/>
        <pc:sldMkLst>
          <pc:docMk/>
          <pc:sldMk cId="2154647205" sldId="293"/>
        </pc:sldMkLst>
        <pc:spChg chg="del">
          <ac:chgData name="Cairns, Kathleen" userId="f0c2fb82-1913-4ba1-a9e3-10d4227d0e67" providerId="ADAL" clId="{FF9BA24F-E68D-4997-ACBA-00CFD67D998C}" dt="2021-02-18T16:52:06.975" v="385" actId="6264"/>
          <ac:spMkLst>
            <pc:docMk/>
            <pc:sldMk cId="2154647205" sldId="293"/>
            <ac:spMk id="2" creationId="{991113C3-6B2E-4AD9-8870-D37B8AA845C6}"/>
          </ac:spMkLst>
        </pc:spChg>
        <pc:spChg chg="mod ord">
          <ac:chgData name="Cairns, Kathleen" userId="f0c2fb82-1913-4ba1-a9e3-10d4227d0e67" providerId="ADAL" clId="{FF9BA24F-E68D-4997-ACBA-00CFD67D998C}" dt="2021-02-18T16:52:06.975" v="385" actId="6264"/>
          <ac:spMkLst>
            <pc:docMk/>
            <pc:sldMk cId="2154647205" sldId="293"/>
            <ac:spMk id="3" creationId="{D70A9C2F-B406-48A6-B54B-051311E5C91F}"/>
          </ac:spMkLst>
        </pc:spChg>
        <pc:spChg chg="add del mod">
          <ac:chgData name="Cairns, Kathleen" userId="f0c2fb82-1913-4ba1-a9e3-10d4227d0e67" providerId="ADAL" clId="{FF9BA24F-E68D-4997-ACBA-00CFD67D998C}" dt="2021-02-18T16:52:06.975" v="385" actId="6264"/>
          <ac:spMkLst>
            <pc:docMk/>
            <pc:sldMk cId="2154647205" sldId="293"/>
            <ac:spMk id="4" creationId="{B0D8899F-68BD-4CD2-9EAC-80664CBAA122}"/>
          </ac:spMkLst>
        </pc:spChg>
        <pc:spChg chg="add mod ord">
          <ac:chgData name="Cairns, Kathleen" userId="f0c2fb82-1913-4ba1-a9e3-10d4227d0e67" providerId="ADAL" clId="{FF9BA24F-E68D-4997-ACBA-00CFD67D998C}" dt="2021-02-18T16:52:17.678" v="386"/>
          <ac:spMkLst>
            <pc:docMk/>
            <pc:sldMk cId="2154647205" sldId="293"/>
            <ac:spMk id="5" creationId="{DE87A155-4441-4E19-914A-DE005F9375EE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53:14.933" v="419" actId="20577"/>
        <pc:sldMkLst>
          <pc:docMk/>
          <pc:sldMk cId="3371961351" sldId="294"/>
        </pc:sldMkLst>
        <pc:spChg chg="add del mod">
          <ac:chgData name="Cairns, Kathleen" userId="f0c2fb82-1913-4ba1-a9e3-10d4227d0e67" providerId="ADAL" clId="{FF9BA24F-E68D-4997-ACBA-00CFD67D998C}" dt="2021-02-18T16:53:14.933" v="419" actId="20577"/>
          <ac:spMkLst>
            <pc:docMk/>
            <pc:sldMk cId="3371961351" sldId="294"/>
            <ac:spMk id="2" creationId="{C397D100-AB4D-41CC-A8F7-3CFAE130AEB5}"/>
          </ac:spMkLst>
        </pc:spChg>
        <pc:spChg chg="mod ord">
          <ac:chgData name="Cairns, Kathleen" userId="f0c2fb82-1913-4ba1-a9e3-10d4227d0e67" providerId="ADAL" clId="{FF9BA24F-E68D-4997-ACBA-00CFD67D998C}" dt="2021-02-18T16:52:55.406" v="390" actId="6264"/>
          <ac:spMkLst>
            <pc:docMk/>
            <pc:sldMk cId="3371961351" sldId="294"/>
            <ac:spMk id="3" creationId="{28A21246-252C-41DB-A881-9A7D64E9AD7B}"/>
          </ac:spMkLst>
        </pc:spChg>
        <pc:spChg chg="add del mod">
          <ac:chgData name="Cairns, Kathleen" userId="f0c2fb82-1913-4ba1-a9e3-10d4227d0e67" providerId="ADAL" clId="{FF9BA24F-E68D-4997-ACBA-00CFD67D998C}" dt="2021-02-18T16:52:55.406" v="390" actId="6264"/>
          <ac:spMkLst>
            <pc:docMk/>
            <pc:sldMk cId="3371961351" sldId="294"/>
            <ac:spMk id="4" creationId="{A3B46D27-C48E-48EA-A965-7C1D14C78A03}"/>
          </ac:spMkLst>
        </pc:spChg>
        <pc:spChg chg="add del mod ord">
          <ac:chgData name="Cairns, Kathleen" userId="f0c2fb82-1913-4ba1-a9e3-10d4227d0e67" providerId="ADAL" clId="{FF9BA24F-E68D-4997-ACBA-00CFD67D998C}" dt="2021-02-18T16:52:55.406" v="390" actId="6264"/>
          <ac:spMkLst>
            <pc:docMk/>
            <pc:sldMk cId="3371961351" sldId="294"/>
            <ac:spMk id="5" creationId="{BE8F5247-B21A-4CDA-B4C0-30C594BDAECF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55:01.986" v="475" actId="20577"/>
        <pc:sldMkLst>
          <pc:docMk/>
          <pc:sldMk cId="683299516" sldId="295"/>
        </pc:sldMkLst>
        <pc:spChg chg="del">
          <ac:chgData name="Cairns, Kathleen" userId="f0c2fb82-1913-4ba1-a9e3-10d4227d0e67" providerId="ADAL" clId="{FF9BA24F-E68D-4997-ACBA-00CFD67D998C}" dt="2021-02-18T16:54:53.152" v="456" actId="6264"/>
          <ac:spMkLst>
            <pc:docMk/>
            <pc:sldMk cId="683299516" sldId="295"/>
            <ac:spMk id="2" creationId="{AF8993F0-EEF3-49A5-8403-F89247A7FC3A}"/>
          </ac:spMkLst>
        </pc:spChg>
        <pc:spChg chg="mod ord">
          <ac:chgData name="Cairns, Kathleen" userId="f0c2fb82-1913-4ba1-a9e3-10d4227d0e67" providerId="ADAL" clId="{FF9BA24F-E68D-4997-ACBA-00CFD67D998C}" dt="2021-02-18T16:54:53.152" v="456" actId="6264"/>
          <ac:spMkLst>
            <pc:docMk/>
            <pc:sldMk cId="683299516" sldId="295"/>
            <ac:spMk id="3" creationId="{0EB24248-83B6-4E31-AB81-1D7493BE31AD}"/>
          </ac:spMkLst>
        </pc:spChg>
        <pc:spChg chg="add del mod">
          <ac:chgData name="Cairns, Kathleen" userId="f0c2fb82-1913-4ba1-a9e3-10d4227d0e67" providerId="ADAL" clId="{FF9BA24F-E68D-4997-ACBA-00CFD67D998C}" dt="2021-02-18T16:54:53.152" v="456" actId="6264"/>
          <ac:spMkLst>
            <pc:docMk/>
            <pc:sldMk cId="683299516" sldId="295"/>
            <ac:spMk id="4" creationId="{A18AA46E-DA4C-4DC8-8B4C-630C1E10F604}"/>
          </ac:spMkLst>
        </pc:spChg>
        <pc:spChg chg="add mod ord">
          <ac:chgData name="Cairns, Kathleen" userId="f0c2fb82-1913-4ba1-a9e3-10d4227d0e67" providerId="ADAL" clId="{FF9BA24F-E68D-4997-ACBA-00CFD67D998C}" dt="2021-02-18T16:55:01.986" v="475" actId="20577"/>
          <ac:spMkLst>
            <pc:docMk/>
            <pc:sldMk cId="683299516" sldId="295"/>
            <ac:spMk id="5" creationId="{22CD7715-3E34-42BE-B9D2-DA8F5BAE64E4}"/>
          </ac:spMkLst>
        </pc:spChg>
      </pc:sldChg>
      <pc:sldChg chg="add del">
        <pc:chgData name="Cairns, Kathleen" userId="f0c2fb82-1913-4ba1-a9e3-10d4227d0e67" providerId="ADAL" clId="{FF9BA24F-E68D-4997-ACBA-00CFD67D998C}" dt="2021-02-18T16:53:45.952" v="422" actId="2696"/>
        <pc:sldMkLst>
          <pc:docMk/>
          <pc:sldMk cId="1684741631" sldId="296"/>
        </pc:sldMkLst>
      </pc:sldChg>
      <pc:sldChg chg="modSp mod">
        <pc:chgData name="Cairns, Kathleen" userId="f0c2fb82-1913-4ba1-a9e3-10d4227d0e67" providerId="ADAL" clId="{FF9BA24F-E68D-4997-ACBA-00CFD67D998C}" dt="2021-02-18T16:54:15.767" v="454" actId="20577"/>
        <pc:sldMkLst>
          <pc:docMk/>
          <pc:sldMk cId="3393331372" sldId="296"/>
        </pc:sldMkLst>
        <pc:spChg chg="mod">
          <ac:chgData name="Cairns, Kathleen" userId="f0c2fb82-1913-4ba1-a9e3-10d4227d0e67" providerId="ADAL" clId="{FF9BA24F-E68D-4997-ACBA-00CFD67D998C}" dt="2021-02-18T16:54:15.767" v="454" actId="20577"/>
          <ac:spMkLst>
            <pc:docMk/>
            <pc:sldMk cId="3393331372" sldId="296"/>
            <ac:spMk id="2" creationId="{48DF7952-0E09-4CA6-85DC-4188BDC07D41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55:37.001" v="487" actId="6264"/>
        <pc:sldMkLst>
          <pc:docMk/>
          <pc:sldMk cId="3999349624" sldId="297"/>
        </pc:sldMkLst>
        <pc:spChg chg="mod ord">
          <ac:chgData name="Cairns, Kathleen" userId="f0c2fb82-1913-4ba1-a9e3-10d4227d0e67" providerId="ADAL" clId="{FF9BA24F-E68D-4997-ACBA-00CFD67D998C}" dt="2021-02-18T16:55:37.001" v="487" actId="6264"/>
          <ac:spMkLst>
            <pc:docMk/>
            <pc:sldMk cId="3999349624" sldId="297"/>
            <ac:spMk id="2" creationId="{984F6E4C-260E-4AD9-8733-C4126ED35D1D}"/>
          </ac:spMkLst>
        </pc:spChg>
        <pc:spChg chg="mod ord">
          <ac:chgData name="Cairns, Kathleen" userId="f0c2fb82-1913-4ba1-a9e3-10d4227d0e67" providerId="ADAL" clId="{FF9BA24F-E68D-4997-ACBA-00CFD67D998C}" dt="2021-02-18T16:55:37.001" v="487" actId="6264"/>
          <ac:spMkLst>
            <pc:docMk/>
            <pc:sldMk cId="3999349624" sldId="297"/>
            <ac:spMk id="3" creationId="{DEBB091F-B5FD-4EE7-847A-BE11DCD3546F}"/>
          </ac:spMkLst>
        </pc:spChg>
        <pc:spChg chg="add del mod">
          <ac:chgData name="Cairns, Kathleen" userId="f0c2fb82-1913-4ba1-a9e3-10d4227d0e67" providerId="ADAL" clId="{FF9BA24F-E68D-4997-ACBA-00CFD67D998C}" dt="2021-02-18T16:55:37.001" v="487" actId="6264"/>
          <ac:spMkLst>
            <pc:docMk/>
            <pc:sldMk cId="3999349624" sldId="297"/>
            <ac:spMk id="4" creationId="{E8E8CBC3-B41F-4632-814D-DD1883F74AA3}"/>
          </ac:spMkLst>
        </pc:spChg>
        <pc:spChg chg="add del mod">
          <ac:chgData name="Cairns, Kathleen" userId="f0c2fb82-1913-4ba1-a9e3-10d4227d0e67" providerId="ADAL" clId="{FF9BA24F-E68D-4997-ACBA-00CFD67D998C}" dt="2021-02-18T16:55:37.001" v="487" actId="6264"/>
          <ac:spMkLst>
            <pc:docMk/>
            <pc:sldMk cId="3999349624" sldId="297"/>
            <ac:spMk id="5" creationId="{2416CC63-535D-48DA-BC76-8DD71CAFDE6C}"/>
          </ac:spMkLst>
        </pc:spChg>
      </pc:sldChg>
      <pc:sldChg chg="modSp new mod">
        <pc:chgData name="Cairns, Kathleen" userId="f0c2fb82-1913-4ba1-a9e3-10d4227d0e67" providerId="ADAL" clId="{FF9BA24F-E68D-4997-ACBA-00CFD67D998C}" dt="2021-02-18T16:56:13.897" v="504" actId="5793"/>
        <pc:sldMkLst>
          <pc:docMk/>
          <pc:sldMk cId="4081158490" sldId="298"/>
        </pc:sldMkLst>
        <pc:spChg chg="mod">
          <ac:chgData name="Cairns, Kathleen" userId="f0c2fb82-1913-4ba1-a9e3-10d4227d0e67" providerId="ADAL" clId="{FF9BA24F-E68D-4997-ACBA-00CFD67D998C}" dt="2021-02-18T16:56:00.092" v="502" actId="20577"/>
          <ac:spMkLst>
            <pc:docMk/>
            <pc:sldMk cId="4081158490" sldId="298"/>
            <ac:spMk id="2" creationId="{5ECA5D63-CFDE-4C5D-BDA4-11EA7D8E9A24}"/>
          </ac:spMkLst>
        </pc:spChg>
        <pc:spChg chg="mod">
          <ac:chgData name="Cairns, Kathleen" userId="f0c2fb82-1913-4ba1-a9e3-10d4227d0e67" providerId="ADAL" clId="{FF9BA24F-E68D-4997-ACBA-00CFD67D998C}" dt="2021-02-18T16:56:13.897" v="504" actId="5793"/>
          <ac:spMkLst>
            <pc:docMk/>
            <pc:sldMk cId="4081158490" sldId="298"/>
            <ac:spMk id="3" creationId="{E2244975-F1A7-45DC-A052-E8EDBC3BE0F5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57:06.865" v="525" actId="6264"/>
        <pc:sldMkLst>
          <pc:docMk/>
          <pc:sldMk cId="471390235" sldId="299"/>
        </pc:sldMkLst>
        <pc:spChg chg="mod ord">
          <ac:chgData name="Cairns, Kathleen" userId="f0c2fb82-1913-4ba1-a9e3-10d4227d0e67" providerId="ADAL" clId="{FF9BA24F-E68D-4997-ACBA-00CFD67D998C}" dt="2021-02-18T16:57:06.865" v="525" actId="6264"/>
          <ac:spMkLst>
            <pc:docMk/>
            <pc:sldMk cId="471390235" sldId="299"/>
            <ac:spMk id="2" creationId="{084F4E11-B3FC-4BC9-B9F9-44171273075A}"/>
          </ac:spMkLst>
        </pc:spChg>
        <pc:spChg chg="mod ord">
          <ac:chgData name="Cairns, Kathleen" userId="f0c2fb82-1913-4ba1-a9e3-10d4227d0e67" providerId="ADAL" clId="{FF9BA24F-E68D-4997-ACBA-00CFD67D998C}" dt="2021-02-18T16:57:06.865" v="525" actId="6264"/>
          <ac:spMkLst>
            <pc:docMk/>
            <pc:sldMk cId="471390235" sldId="299"/>
            <ac:spMk id="3" creationId="{6D24936C-86B9-41B4-9C6D-F1720D66CB5A}"/>
          </ac:spMkLst>
        </pc:spChg>
        <pc:spChg chg="add del mod">
          <ac:chgData name="Cairns, Kathleen" userId="f0c2fb82-1913-4ba1-a9e3-10d4227d0e67" providerId="ADAL" clId="{FF9BA24F-E68D-4997-ACBA-00CFD67D998C}" dt="2021-02-18T16:57:06.865" v="525" actId="6264"/>
          <ac:spMkLst>
            <pc:docMk/>
            <pc:sldMk cId="471390235" sldId="299"/>
            <ac:spMk id="4" creationId="{DDEA6CEE-FF7E-4F39-8009-288BBD2B62C1}"/>
          </ac:spMkLst>
        </pc:spChg>
        <pc:spChg chg="add del mod">
          <ac:chgData name="Cairns, Kathleen" userId="f0c2fb82-1913-4ba1-a9e3-10d4227d0e67" providerId="ADAL" clId="{FF9BA24F-E68D-4997-ACBA-00CFD67D998C}" dt="2021-02-18T16:57:06.865" v="525" actId="6264"/>
          <ac:spMkLst>
            <pc:docMk/>
            <pc:sldMk cId="471390235" sldId="299"/>
            <ac:spMk id="5" creationId="{6ECCC4F3-ADA3-4014-B075-D6FF0F6B8496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6:58:02.868" v="551" actId="6264"/>
        <pc:sldMkLst>
          <pc:docMk/>
          <pc:sldMk cId="2527747381" sldId="300"/>
        </pc:sldMkLst>
        <pc:spChg chg="mod ord">
          <ac:chgData name="Cairns, Kathleen" userId="f0c2fb82-1913-4ba1-a9e3-10d4227d0e67" providerId="ADAL" clId="{FF9BA24F-E68D-4997-ACBA-00CFD67D998C}" dt="2021-02-18T16:58:02.868" v="551" actId="6264"/>
          <ac:spMkLst>
            <pc:docMk/>
            <pc:sldMk cId="2527747381" sldId="300"/>
            <ac:spMk id="2" creationId="{1CD69969-39C0-453C-8925-193DDBC55107}"/>
          </ac:spMkLst>
        </pc:spChg>
        <pc:spChg chg="mod ord">
          <ac:chgData name="Cairns, Kathleen" userId="f0c2fb82-1913-4ba1-a9e3-10d4227d0e67" providerId="ADAL" clId="{FF9BA24F-E68D-4997-ACBA-00CFD67D998C}" dt="2021-02-18T16:58:02.868" v="551" actId="6264"/>
          <ac:spMkLst>
            <pc:docMk/>
            <pc:sldMk cId="2527747381" sldId="300"/>
            <ac:spMk id="3" creationId="{01323FC4-F0CA-47E2-BDC3-B16ED3C94D38}"/>
          </ac:spMkLst>
        </pc:spChg>
        <pc:spChg chg="add del mod">
          <ac:chgData name="Cairns, Kathleen" userId="f0c2fb82-1913-4ba1-a9e3-10d4227d0e67" providerId="ADAL" clId="{FF9BA24F-E68D-4997-ACBA-00CFD67D998C}" dt="2021-02-18T16:58:02.868" v="551" actId="6264"/>
          <ac:spMkLst>
            <pc:docMk/>
            <pc:sldMk cId="2527747381" sldId="300"/>
            <ac:spMk id="4" creationId="{6A4E275D-53EC-4A52-A8CD-7B214C5DF7F0}"/>
          </ac:spMkLst>
        </pc:spChg>
        <pc:spChg chg="add del mod">
          <ac:chgData name="Cairns, Kathleen" userId="f0c2fb82-1913-4ba1-a9e3-10d4227d0e67" providerId="ADAL" clId="{FF9BA24F-E68D-4997-ACBA-00CFD67D998C}" dt="2021-02-18T16:58:02.868" v="551" actId="6264"/>
          <ac:spMkLst>
            <pc:docMk/>
            <pc:sldMk cId="2527747381" sldId="300"/>
            <ac:spMk id="5" creationId="{E024636F-3FFA-47E8-89F7-05B9375DF267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7:00:46.386" v="572" actId="6264"/>
        <pc:sldMkLst>
          <pc:docMk/>
          <pc:sldMk cId="2033280716" sldId="301"/>
        </pc:sldMkLst>
        <pc:spChg chg="mod ord">
          <ac:chgData name="Cairns, Kathleen" userId="f0c2fb82-1913-4ba1-a9e3-10d4227d0e67" providerId="ADAL" clId="{FF9BA24F-E68D-4997-ACBA-00CFD67D998C}" dt="2021-02-18T17:00:46.386" v="572" actId="6264"/>
          <ac:spMkLst>
            <pc:docMk/>
            <pc:sldMk cId="2033280716" sldId="301"/>
            <ac:spMk id="2" creationId="{343A1823-AB09-489B-90C1-868D6D17960E}"/>
          </ac:spMkLst>
        </pc:spChg>
        <pc:spChg chg="mod ord">
          <ac:chgData name="Cairns, Kathleen" userId="f0c2fb82-1913-4ba1-a9e3-10d4227d0e67" providerId="ADAL" clId="{FF9BA24F-E68D-4997-ACBA-00CFD67D998C}" dt="2021-02-18T17:00:46.386" v="572" actId="6264"/>
          <ac:spMkLst>
            <pc:docMk/>
            <pc:sldMk cId="2033280716" sldId="301"/>
            <ac:spMk id="3" creationId="{2740B7F2-E9A4-49F1-B747-201DFDEEAE7A}"/>
          </ac:spMkLst>
        </pc:spChg>
        <pc:spChg chg="add del mod">
          <ac:chgData name="Cairns, Kathleen" userId="f0c2fb82-1913-4ba1-a9e3-10d4227d0e67" providerId="ADAL" clId="{FF9BA24F-E68D-4997-ACBA-00CFD67D998C}" dt="2021-02-18T17:00:46.386" v="572" actId="6264"/>
          <ac:spMkLst>
            <pc:docMk/>
            <pc:sldMk cId="2033280716" sldId="301"/>
            <ac:spMk id="4" creationId="{16981242-51B2-4E66-AFD5-B9E5378DFECE}"/>
          </ac:spMkLst>
        </pc:spChg>
        <pc:spChg chg="add del mod">
          <ac:chgData name="Cairns, Kathleen" userId="f0c2fb82-1913-4ba1-a9e3-10d4227d0e67" providerId="ADAL" clId="{FF9BA24F-E68D-4997-ACBA-00CFD67D998C}" dt="2021-02-18T17:00:46.386" v="572" actId="6264"/>
          <ac:spMkLst>
            <pc:docMk/>
            <pc:sldMk cId="2033280716" sldId="301"/>
            <ac:spMk id="5" creationId="{5C6C1B88-1D3F-4C78-AD1E-FFF9885503E1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7:01:20.434" v="587" actId="6264"/>
        <pc:sldMkLst>
          <pc:docMk/>
          <pc:sldMk cId="1644676215" sldId="302"/>
        </pc:sldMkLst>
        <pc:spChg chg="mod ord">
          <ac:chgData name="Cairns, Kathleen" userId="f0c2fb82-1913-4ba1-a9e3-10d4227d0e67" providerId="ADAL" clId="{FF9BA24F-E68D-4997-ACBA-00CFD67D998C}" dt="2021-02-18T17:01:20.434" v="587" actId="6264"/>
          <ac:spMkLst>
            <pc:docMk/>
            <pc:sldMk cId="1644676215" sldId="302"/>
            <ac:spMk id="2" creationId="{1BA5FB81-044C-475B-AD3A-8DAE004E3456}"/>
          </ac:spMkLst>
        </pc:spChg>
        <pc:spChg chg="mod ord">
          <ac:chgData name="Cairns, Kathleen" userId="f0c2fb82-1913-4ba1-a9e3-10d4227d0e67" providerId="ADAL" clId="{FF9BA24F-E68D-4997-ACBA-00CFD67D998C}" dt="2021-02-18T17:01:20.434" v="587" actId="6264"/>
          <ac:spMkLst>
            <pc:docMk/>
            <pc:sldMk cId="1644676215" sldId="302"/>
            <ac:spMk id="3" creationId="{93CAE32E-0817-4698-A9A3-240163214F8B}"/>
          </ac:spMkLst>
        </pc:spChg>
        <pc:spChg chg="add del mod">
          <ac:chgData name="Cairns, Kathleen" userId="f0c2fb82-1913-4ba1-a9e3-10d4227d0e67" providerId="ADAL" clId="{FF9BA24F-E68D-4997-ACBA-00CFD67D998C}" dt="2021-02-18T17:01:20.434" v="587" actId="6264"/>
          <ac:spMkLst>
            <pc:docMk/>
            <pc:sldMk cId="1644676215" sldId="302"/>
            <ac:spMk id="4" creationId="{2CB74E53-FEC0-40BA-8F80-BF9BAA00E8BA}"/>
          </ac:spMkLst>
        </pc:spChg>
        <pc:spChg chg="add del mod">
          <ac:chgData name="Cairns, Kathleen" userId="f0c2fb82-1913-4ba1-a9e3-10d4227d0e67" providerId="ADAL" clId="{FF9BA24F-E68D-4997-ACBA-00CFD67D998C}" dt="2021-02-18T17:01:20.434" v="587" actId="6264"/>
          <ac:spMkLst>
            <pc:docMk/>
            <pc:sldMk cId="1644676215" sldId="302"/>
            <ac:spMk id="5" creationId="{F6A893C3-35DC-4C0F-B869-4AA8C63B441C}"/>
          </ac:spMkLst>
        </pc:spChg>
      </pc:sldChg>
      <pc:sldChg chg="add del">
        <pc:chgData name="Cairns, Kathleen" userId="f0c2fb82-1913-4ba1-a9e3-10d4227d0e67" providerId="ADAL" clId="{FF9BA24F-E68D-4997-ACBA-00CFD67D998C}" dt="2021-02-18T17:01:40.115" v="589" actId="2696"/>
        <pc:sldMkLst>
          <pc:docMk/>
          <pc:sldMk cId="758726190" sldId="303"/>
        </pc:sldMkLst>
      </pc:sldChg>
      <pc:sldChg chg="modSp mod">
        <pc:chgData name="Cairns, Kathleen" userId="f0c2fb82-1913-4ba1-a9e3-10d4227d0e67" providerId="ADAL" clId="{FF9BA24F-E68D-4997-ACBA-00CFD67D998C}" dt="2021-02-18T17:02:31.212" v="657" actId="20577"/>
        <pc:sldMkLst>
          <pc:docMk/>
          <pc:sldMk cId="3268769702" sldId="303"/>
        </pc:sldMkLst>
        <pc:spChg chg="mod">
          <ac:chgData name="Cairns, Kathleen" userId="f0c2fb82-1913-4ba1-a9e3-10d4227d0e67" providerId="ADAL" clId="{FF9BA24F-E68D-4997-ACBA-00CFD67D998C}" dt="2021-02-18T17:02:31.212" v="657" actId="20577"/>
          <ac:spMkLst>
            <pc:docMk/>
            <pc:sldMk cId="3268769702" sldId="303"/>
            <ac:spMk id="2" creationId="{299F50FB-2999-4D2A-810E-1955C642A19D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7:03:05.044" v="684" actId="6264"/>
        <pc:sldMkLst>
          <pc:docMk/>
          <pc:sldMk cId="363162819" sldId="304"/>
        </pc:sldMkLst>
        <pc:spChg chg="mod ord">
          <ac:chgData name="Cairns, Kathleen" userId="f0c2fb82-1913-4ba1-a9e3-10d4227d0e67" providerId="ADAL" clId="{FF9BA24F-E68D-4997-ACBA-00CFD67D998C}" dt="2021-02-18T17:03:05.044" v="684" actId="6264"/>
          <ac:spMkLst>
            <pc:docMk/>
            <pc:sldMk cId="363162819" sldId="304"/>
            <ac:spMk id="2" creationId="{F9D9372B-693A-4AAC-B92B-E990A5C1D50F}"/>
          </ac:spMkLst>
        </pc:spChg>
        <pc:spChg chg="mod ord">
          <ac:chgData name="Cairns, Kathleen" userId="f0c2fb82-1913-4ba1-a9e3-10d4227d0e67" providerId="ADAL" clId="{FF9BA24F-E68D-4997-ACBA-00CFD67D998C}" dt="2021-02-18T17:03:05.044" v="684" actId="6264"/>
          <ac:spMkLst>
            <pc:docMk/>
            <pc:sldMk cId="363162819" sldId="304"/>
            <ac:spMk id="3" creationId="{D8363A87-B086-487E-961F-9DEB3E44B5F1}"/>
          </ac:spMkLst>
        </pc:spChg>
        <pc:spChg chg="add del mod">
          <ac:chgData name="Cairns, Kathleen" userId="f0c2fb82-1913-4ba1-a9e3-10d4227d0e67" providerId="ADAL" clId="{FF9BA24F-E68D-4997-ACBA-00CFD67D998C}" dt="2021-02-18T17:03:05.044" v="684" actId="6264"/>
          <ac:spMkLst>
            <pc:docMk/>
            <pc:sldMk cId="363162819" sldId="304"/>
            <ac:spMk id="4" creationId="{5C9FAE0F-E5BB-4934-A307-7C8DF8E4755A}"/>
          </ac:spMkLst>
        </pc:spChg>
        <pc:spChg chg="add del mod">
          <ac:chgData name="Cairns, Kathleen" userId="f0c2fb82-1913-4ba1-a9e3-10d4227d0e67" providerId="ADAL" clId="{FF9BA24F-E68D-4997-ACBA-00CFD67D998C}" dt="2021-02-18T17:03:05.044" v="684" actId="6264"/>
          <ac:spMkLst>
            <pc:docMk/>
            <pc:sldMk cId="363162819" sldId="304"/>
            <ac:spMk id="5" creationId="{55BE6773-C3B0-479C-9EE9-BF47E21FA763}"/>
          </ac:spMkLst>
        </pc:spChg>
      </pc:sldChg>
      <pc:sldChg chg="addSp delSp modSp new mod chgLayout">
        <pc:chgData name="Cairns, Kathleen" userId="f0c2fb82-1913-4ba1-a9e3-10d4227d0e67" providerId="ADAL" clId="{FF9BA24F-E68D-4997-ACBA-00CFD67D998C}" dt="2021-02-18T17:04:02.990" v="699" actId="6264"/>
        <pc:sldMkLst>
          <pc:docMk/>
          <pc:sldMk cId="990094988" sldId="305"/>
        </pc:sldMkLst>
        <pc:spChg chg="mod ord">
          <ac:chgData name="Cairns, Kathleen" userId="f0c2fb82-1913-4ba1-a9e3-10d4227d0e67" providerId="ADAL" clId="{FF9BA24F-E68D-4997-ACBA-00CFD67D998C}" dt="2021-02-18T17:04:02.990" v="699" actId="6264"/>
          <ac:spMkLst>
            <pc:docMk/>
            <pc:sldMk cId="990094988" sldId="305"/>
            <ac:spMk id="2" creationId="{BEC72CB8-D890-499C-B748-A5B6EE10A9AE}"/>
          </ac:spMkLst>
        </pc:spChg>
        <pc:spChg chg="mod ord">
          <ac:chgData name="Cairns, Kathleen" userId="f0c2fb82-1913-4ba1-a9e3-10d4227d0e67" providerId="ADAL" clId="{FF9BA24F-E68D-4997-ACBA-00CFD67D998C}" dt="2021-02-18T17:04:02.990" v="699" actId="6264"/>
          <ac:spMkLst>
            <pc:docMk/>
            <pc:sldMk cId="990094988" sldId="305"/>
            <ac:spMk id="3" creationId="{C6F20F02-98BF-43B8-9DCA-1EC1AF9C2246}"/>
          </ac:spMkLst>
        </pc:spChg>
        <pc:spChg chg="add del mod">
          <ac:chgData name="Cairns, Kathleen" userId="f0c2fb82-1913-4ba1-a9e3-10d4227d0e67" providerId="ADAL" clId="{FF9BA24F-E68D-4997-ACBA-00CFD67D998C}" dt="2021-02-18T17:04:02.990" v="699" actId="6264"/>
          <ac:spMkLst>
            <pc:docMk/>
            <pc:sldMk cId="990094988" sldId="305"/>
            <ac:spMk id="4" creationId="{BD8049F8-83E8-4F5B-802A-395CF99564AC}"/>
          </ac:spMkLst>
        </pc:spChg>
        <pc:spChg chg="add del mod">
          <ac:chgData name="Cairns, Kathleen" userId="f0c2fb82-1913-4ba1-a9e3-10d4227d0e67" providerId="ADAL" clId="{FF9BA24F-E68D-4997-ACBA-00CFD67D998C}" dt="2021-02-18T17:04:02.990" v="699" actId="6264"/>
          <ac:spMkLst>
            <pc:docMk/>
            <pc:sldMk cId="990094988" sldId="305"/>
            <ac:spMk id="5" creationId="{35945DC3-7DB4-4C99-AFD2-781BB352846C}"/>
          </ac:spMkLst>
        </pc:spChg>
      </pc:sldChg>
    </pc:docChg>
  </pc:docChgLst>
  <pc:docChgLst>
    <pc:chgData name="Ortiz-Cedeno, Keyanna" userId="98372786-deee-4378-ae7d-2940ae720f10" providerId="ADAL" clId="{E1E2DB84-2C32-481C-96F1-5604FE5DAD7D}"/>
    <pc:docChg chg="addSld modSld">
      <pc:chgData name="Ortiz-Cedeno, Keyanna" userId="98372786-deee-4378-ae7d-2940ae720f10" providerId="ADAL" clId="{E1E2DB84-2C32-481C-96F1-5604FE5DAD7D}" dt="2021-01-22T21:21:42.623" v="24"/>
      <pc:docMkLst>
        <pc:docMk/>
      </pc:docMkLst>
      <pc:sldChg chg="new">
        <pc:chgData name="Ortiz-Cedeno, Keyanna" userId="98372786-deee-4378-ae7d-2940ae720f10" providerId="ADAL" clId="{E1E2DB84-2C32-481C-96F1-5604FE5DAD7D}" dt="2021-01-22T21:20:19.156" v="0" actId="680"/>
        <pc:sldMkLst>
          <pc:docMk/>
          <pc:sldMk cId="272914838" sldId="276"/>
        </pc:sldMkLst>
      </pc:sldChg>
      <pc:sldChg chg="add">
        <pc:chgData name="Ortiz-Cedeno, Keyanna" userId="98372786-deee-4378-ae7d-2940ae720f10" providerId="ADAL" clId="{E1E2DB84-2C32-481C-96F1-5604FE5DAD7D}" dt="2021-01-22T21:20:22.865" v="1"/>
        <pc:sldMkLst>
          <pc:docMk/>
          <pc:sldMk cId="1466343182" sldId="277"/>
        </pc:sldMkLst>
      </pc:sldChg>
      <pc:sldChg chg="add">
        <pc:chgData name="Ortiz-Cedeno, Keyanna" userId="98372786-deee-4378-ae7d-2940ae720f10" providerId="ADAL" clId="{E1E2DB84-2C32-481C-96F1-5604FE5DAD7D}" dt="2021-01-22T21:20:23.103" v="2"/>
        <pc:sldMkLst>
          <pc:docMk/>
          <pc:sldMk cId="3564961225" sldId="278"/>
        </pc:sldMkLst>
      </pc:sldChg>
      <pc:sldChg chg="add">
        <pc:chgData name="Ortiz-Cedeno, Keyanna" userId="98372786-deee-4378-ae7d-2940ae720f10" providerId="ADAL" clId="{E1E2DB84-2C32-481C-96F1-5604FE5DAD7D}" dt="2021-01-22T21:20:23.295" v="3"/>
        <pc:sldMkLst>
          <pc:docMk/>
          <pc:sldMk cId="2007124096" sldId="279"/>
        </pc:sldMkLst>
      </pc:sldChg>
      <pc:sldChg chg="add">
        <pc:chgData name="Ortiz-Cedeno, Keyanna" userId="98372786-deee-4378-ae7d-2940ae720f10" providerId="ADAL" clId="{E1E2DB84-2C32-481C-96F1-5604FE5DAD7D}" dt="2021-01-22T21:20:23.489" v="4"/>
        <pc:sldMkLst>
          <pc:docMk/>
          <pc:sldMk cId="2421474291" sldId="280"/>
        </pc:sldMkLst>
      </pc:sldChg>
      <pc:sldChg chg="add">
        <pc:chgData name="Ortiz-Cedeno, Keyanna" userId="98372786-deee-4378-ae7d-2940ae720f10" providerId="ADAL" clId="{E1E2DB84-2C32-481C-96F1-5604FE5DAD7D}" dt="2021-01-22T21:20:23.668" v="5"/>
        <pc:sldMkLst>
          <pc:docMk/>
          <pc:sldMk cId="2446892769" sldId="281"/>
        </pc:sldMkLst>
      </pc:sldChg>
      <pc:sldChg chg="add">
        <pc:chgData name="Ortiz-Cedeno, Keyanna" userId="98372786-deee-4378-ae7d-2940ae720f10" providerId="ADAL" clId="{E1E2DB84-2C32-481C-96F1-5604FE5DAD7D}" dt="2021-01-22T21:20:23.890" v="6"/>
        <pc:sldMkLst>
          <pc:docMk/>
          <pc:sldMk cId="12250842" sldId="282"/>
        </pc:sldMkLst>
      </pc:sldChg>
      <pc:sldChg chg="add">
        <pc:chgData name="Ortiz-Cedeno, Keyanna" userId="98372786-deee-4378-ae7d-2940ae720f10" providerId="ADAL" clId="{E1E2DB84-2C32-481C-96F1-5604FE5DAD7D}" dt="2021-01-22T21:20:24.075" v="7"/>
        <pc:sldMkLst>
          <pc:docMk/>
          <pc:sldMk cId="143590238" sldId="283"/>
        </pc:sldMkLst>
      </pc:sldChg>
      <pc:sldChg chg="add">
        <pc:chgData name="Ortiz-Cedeno, Keyanna" userId="98372786-deee-4378-ae7d-2940ae720f10" providerId="ADAL" clId="{E1E2DB84-2C32-481C-96F1-5604FE5DAD7D}" dt="2021-01-22T21:20:24.274" v="8"/>
        <pc:sldMkLst>
          <pc:docMk/>
          <pc:sldMk cId="2133333079" sldId="284"/>
        </pc:sldMkLst>
      </pc:sldChg>
      <pc:sldChg chg="add">
        <pc:chgData name="Ortiz-Cedeno, Keyanna" userId="98372786-deee-4378-ae7d-2940ae720f10" providerId="ADAL" clId="{E1E2DB84-2C32-481C-96F1-5604FE5DAD7D}" dt="2021-01-22T21:20:24.460" v="9"/>
        <pc:sldMkLst>
          <pc:docMk/>
          <pc:sldMk cId="2779078132" sldId="285"/>
        </pc:sldMkLst>
      </pc:sldChg>
      <pc:sldChg chg="add">
        <pc:chgData name="Ortiz-Cedeno, Keyanna" userId="98372786-deee-4378-ae7d-2940ae720f10" providerId="ADAL" clId="{E1E2DB84-2C32-481C-96F1-5604FE5DAD7D}" dt="2021-01-22T21:20:24.652" v="10"/>
        <pc:sldMkLst>
          <pc:docMk/>
          <pc:sldMk cId="1499299410" sldId="286"/>
        </pc:sldMkLst>
      </pc:sldChg>
      <pc:sldChg chg="add">
        <pc:chgData name="Ortiz-Cedeno, Keyanna" userId="98372786-deee-4378-ae7d-2940ae720f10" providerId="ADAL" clId="{E1E2DB84-2C32-481C-96F1-5604FE5DAD7D}" dt="2021-01-22T21:20:24.844" v="11"/>
        <pc:sldMkLst>
          <pc:docMk/>
          <pc:sldMk cId="1737730499" sldId="287"/>
        </pc:sldMkLst>
      </pc:sldChg>
      <pc:sldChg chg="add">
        <pc:chgData name="Ortiz-Cedeno, Keyanna" userId="98372786-deee-4378-ae7d-2940ae720f10" providerId="ADAL" clId="{E1E2DB84-2C32-481C-96F1-5604FE5DAD7D}" dt="2021-01-22T21:20:25.173" v="12"/>
        <pc:sldMkLst>
          <pc:docMk/>
          <pc:sldMk cId="50941787" sldId="288"/>
        </pc:sldMkLst>
      </pc:sldChg>
      <pc:sldChg chg="add">
        <pc:chgData name="Ortiz-Cedeno, Keyanna" userId="98372786-deee-4378-ae7d-2940ae720f10" providerId="ADAL" clId="{E1E2DB84-2C32-481C-96F1-5604FE5DAD7D}" dt="2021-01-22T21:20:25.412" v="13"/>
        <pc:sldMkLst>
          <pc:docMk/>
          <pc:sldMk cId="2668234184" sldId="289"/>
        </pc:sldMkLst>
      </pc:sldChg>
      <pc:sldChg chg="add">
        <pc:chgData name="Ortiz-Cedeno, Keyanna" userId="98372786-deee-4378-ae7d-2940ae720f10" providerId="ADAL" clId="{E1E2DB84-2C32-481C-96F1-5604FE5DAD7D}" dt="2021-01-22T21:20:25.647" v="14"/>
        <pc:sldMkLst>
          <pc:docMk/>
          <pc:sldMk cId="582709479" sldId="290"/>
        </pc:sldMkLst>
      </pc:sldChg>
      <pc:sldChg chg="add">
        <pc:chgData name="Ortiz-Cedeno, Keyanna" userId="98372786-deee-4378-ae7d-2940ae720f10" providerId="ADAL" clId="{E1E2DB84-2C32-481C-96F1-5604FE5DAD7D}" dt="2021-01-22T21:20:25.861" v="15"/>
        <pc:sldMkLst>
          <pc:docMk/>
          <pc:sldMk cId="4000231218" sldId="291"/>
        </pc:sldMkLst>
      </pc:sldChg>
      <pc:sldChg chg="add">
        <pc:chgData name="Ortiz-Cedeno, Keyanna" userId="98372786-deee-4378-ae7d-2940ae720f10" providerId="ADAL" clId="{E1E2DB84-2C32-481C-96F1-5604FE5DAD7D}" dt="2021-01-22T21:20:26.081" v="16"/>
        <pc:sldMkLst>
          <pc:docMk/>
          <pc:sldMk cId="2005924777" sldId="292"/>
        </pc:sldMkLst>
      </pc:sldChg>
      <pc:sldChg chg="add">
        <pc:chgData name="Ortiz-Cedeno, Keyanna" userId="98372786-deee-4378-ae7d-2940ae720f10" providerId="ADAL" clId="{E1E2DB84-2C32-481C-96F1-5604FE5DAD7D}" dt="2021-01-22T21:20:26.294" v="17"/>
        <pc:sldMkLst>
          <pc:docMk/>
          <pc:sldMk cId="380174321" sldId="293"/>
        </pc:sldMkLst>
      </pc:sldChg>
      <pc:sldChg chg="add">
        <pc:chgData name="Ortiz-Cedeno, Keyanna" userId="98372786-deee-4378-ae7d-2940ae720f10" providerId="ADAL" clId="{E1E2DB84-2C32-481C-96F1-5604FE5DAD7D}" dt="2021-01-22T21:20:26.500" v="18"/>
        <pc:sldMkLst>
          <pc:docMk/>
          <pc:sldMk cId="2359928547" sldId="294"/>
        </pc:sldMkLst>
      </pc:sldChg>
      <pc:sldChg chg="add">
        <pc:chgData name="Ortiz-Cedeno, Keyanna" userId="98372786-deee-4378-ae7d-2940ae720f10" providerId="ADAL" clId="{E1E2DB84-2C32-481C-96F1-5604FE5DAD7D}" dt="2021-01-22T21:20:26.712" v="19"/>
        <pc:sldMkLst>
          <pc:docMk/>
          <pc:sldMk cId="698923978" sldId="295"/>
        </pc:sldMkLst>
      </pc:sldChg>
      <pc:sldChg chg="add">
        <pc:chgData name="Ortiz-Cedeno, Keyanna" userId="98372786-deee-4378-ae7d-2940ae720f10" providerId="ADAL" clId="{E1E2DB84-2C32-481C-96F1-5604FE5DAD7D}" dt="2021-01-22T21:20:26.899" v="20"/>
        <pc:sldMkLst>
          <pc:docMk/>
          <pc:sldMk cId="4044688709" sldId="296"/>
        </pc:sldMkLst>
      </pc:sldChg>
      <pc:sldChg chg="add">
        <pc:chgData name="Ortiz-Cedeno, Keyanna" userId="98372786-deee-4378-ae7d-2940ae720f10" providerId="ADAL" clId="{E1E2DB84-2C32-481C-96F1-5604FE5DAD7D}" dt="2021-01-22T21:20:27.112" v="21"/>
        <pc:sldMkLst>
          <pc:docMk/>
          <pc:sldMk cId="2977977951" sldId="297"/>
        </pc:sldMkLst>
      </pc:sldChg>
      <pc:sldChg chg="add">
        <pc:chgData name="Ortiz-Cedeno, Keyanna" userId="98372786-deee-4378-ae7d-2940ae720f10" providerId="ADAL" clId="{E1E2DB84-2C32-481C-96F1-5604FE5DAD7D}" dt="2021-01-22T21:20:34.225" v="22"/>
        <pc:sldMkLst>
          <pc:docMk/>
          <pc:sldMk cId="1936900526" sldId="298"/>
        </pc:sldMkLst>
      </pc:sldChg>
      <pc:sldChg chg="addSp delSp modSp new">
        <pc:chgData name="Ortiz-Cedeno, Keyanna" userId="98372786-deee-4378-ae7d-2940ae720f10" providerId="ADAL" clId="{E1E2DB84-2C32-481C-96F1-5604FE5DAD7D}" dt="2021-01-22T21:21:42.623" v="24"/>
        <pc:sldMkLst>
          <pc:docMk/>
          <pc:sldMk cId="3967469090" sldId="299"/>
        </pc:sldMkLst>
        <pc:spChg chg="del">
          <ac:chgData name="Ortiz-Cedeno, Keyanna" userId="98372786-deee-4378-ae7d-2940ae720f10" providerId="ADAL" clId="{E1E2DB84-2C32-481C-96F1-5604FE5DAD7D}" dt="2021-01-22T21:21:42.623" v="24"/>
          <ac:spMkLst>
            <pc:docMk/>
            <pc:sldMk cId="3967469090" sldId="299"/>
            <ac:spMk id="2" creationId="{D17382E6-A40F-46D3-AA91-0595A0386839}"/>
          </ac:spMkLst>
        </pc:spChg>
        <pc:spChg chg="del">
          <ac:chgData name="Ortiz-Cedeno, Keyanna" userId="98372786-deee-4378-ae7d-2940ae720f10" providerId="ADAL" clId="{E1E2DB84-2C32-481C-96F1-5604FE5DAD7D}" dt="2021-01-22T21:21:42.623" v="24"/>
          <ac:spMkLst>
            <pc:docMk/>
            <pc:sldMk cId="3967469090" sldId="299"/>
            <ac:spMk id="3" creationId="{A159F980-5CD9-4E27-B989-4480A2B6EBF4}"/>
          </ac:spMkLst>
        </pc:spChg>
        <pc:spChg chg="add mod">
          <ac:chgData name="Ortiz-Cedeno, Keyanna" userId="98372786-deee-4378-ae7d-2940ae720f10" providerId="ADAL" clId="{E1E2DB84-2C32-481C-96F1-5604FE5DAD7D}" dt="2021-01-22T21:21:42.623" v="24"/>
          <ac:spMkLst>
            <pc:docMk/>
            <pc:sldMk cId="3967469090" sldId="299"/>
            <ac:spMk id="4" creationId="{E9E7FFBC-4E5A-4C43-9520-6E76315EDA2F}"/>
          </ac:spMkLst>
        </pc:spChg>
        <pc:spChg chg="add mod">
          <ac:chgData name="Ortiz-Cedeno, Keyanna" userId="98372786-deee-4378-ae7d-2940ae720f10" providerId="ADAL" clId="{E1E2DB84-2C32-481C-96F1-5604FE5DAD7D}" dt="2021-01-22T21:21:42.623" v="24"/>
          <ac:spMkLst>
            <pc:docMk/>
            <pc:sldMk cId="3967469090" sldId="299"/>
            <ac:spMk id="5" creationId="{378A03F2-BBD1-456C-BFE6-209F1D0BF61A}"/>
          </ac:spMkLst>
        </pc:spChg>
        <pc:spChg chg="add mod">
          <ac:chgData name="Ortiz-Cedeno, Keyanna" userId="98372786-deee-4378-ae7d-2940ae720f10" providerId="ADAL" clId="{E1E2DB84-2C32-481C-96F1-5604FE5DAD7D}" dt="2021-01-22T21:21:42.623" v="24"/>
          <ac:spMkLst>
            <pc:docMk/>
            <pc:sldMk cId="3967469090" sldId="299"/>
            <ac:spMk id="6" creationId="{151CBC3D-9610-4C18-9AD9-AA4360833484}"/>
          </ac:spMkLst>
        </pc:spChg>
      </pc:sldChg>
    </pc:docChg>
  </pc:docChgLst>
  <pc:docChgLst>
    <pc:chgData name="Ortiz-Cedeno, Keyanna" userId="S::53675@icf.com::98372786-deee-4378-ae7d-2940ae720f10" providerId="AD" clId="Web-{E2BB4DE6-8AD7-42F0-96EC-FE7F927F2285}"/>
    <pc:docChg chg="delSld">
      <pc:chgData name="Ortiz-Cedeno, Keyanna" userId="S::53675@icf.com::98372786-deee-4378-ae7d-2940ae720f10" providerId="AD" clId="Web-{E2BB4DE6-8AD7-42F0-96EC-FE7F927F2285}" dt="2021-01-22T21:19:56.881" v="16"/>
      <pc:docMkLst>
        <pc:docMk/>
      </pc:docMkLst>
      <pc:sldChg chg="del">
        <pc:chgData name="Ortiz-Cedeno, Keyanna" userId="S::53675@icf.com::98372786-deee-4378-ae7d-2940ae720f10" providerId="AD" clId="Web-{E2BB4DE6-8AD7-42F0-96EC-FE7F927F2285}" dt="2021-01-22T21:19:32.068" v="0"/>
        <pc:sldMkLst>
          <pc:docMk/>
          <pc:sldMk cId="96852712" sldId="258"/>
        </pc:sldMkLst>
      </pc:sldChg>
      <pc:sldChg chg="del">
        <pc:chgData name="Ortiz-Cedeno, Keyanna" userId="S::53675@icf.com::98372786-deee-4378-ae7d-2940ae720f10" providerId="AD" clId="Web-{E2BB4DE6-8AD7-42F0-96EC-FE7F927F2285}" dt="2021-01-22T21:19:34.006" v="2"/>
        <pc:sldMkLst>
          <pc:docMk/>
          <pc:sldMk cId="3889940427" sldId="259"/>
        </pc:sldMkLst>
      </pc:sldChg>
      <pc:sldChg chg="del">
        <pc:chgData name="Ortiz-Cedeno, Keyanna" userId="S::53675@icf.com::98372786-deee-4378-ae7d-2940ae720f10" providerId="AD" clId="Web-{E2BB4DE6-8AD7-42F0-96EC-FE7F927F2285}" dt="2021-01-22T21:19:34.928" v="4"/>
        <pc:sldMkLst>
          <pc:docMk/>
          <pc:sldMk cId="1732489713" sldId="260"/>
        </pc:sldMkLst>
      </pc:sldChg>
      <pc:sldChg chg="del">
        <pc:chgData name="Ortiz-Cedeno, Keyanna" userId="S::53675@icf.com::98372786-deee-4378-ae7d-2940ae720f10" providerId="AD" clId="Web-{E2BB4DE6-8AD7-42F0-96EC-FE7F927F2285}" dt="2021-01-22T21:19:49.178" v="7"/>
        <pc:sldMkLst>
          <pc:docMk/>
          <pc:sldMk cId="1417269068" sldId="261"/>
        </pc:sldMkLst>
      </pc:sldChg>
      <pc:sldChg chg="del">
        <pc:chgData name="Ortiz-Cedeno, Keyanna" userId="S::53675@icf.com::98372786-deee-4378-ae7d-2940ae720f10" providerId="AD" clId="Web-{E2BB4DE6-8AD7-42F0-96EC-FE7F927F2285}" dt="2021-01-22T21:19:50.553" v="10"/>
        <pc:sldMkLst>
          <pc:docMk/>
          <pc:sldMk cId="1778636756" sldId="262"/>
        </pc:sldMkLst>
      </pc:sldChg>
      <pc:sldChg chg="del">
        <pc:chgData name="Ortiz-Cedeno, Keyanna" userId="S::53675@icf.com::98372786-deee-4378-ae7d-2940ae720f10" providerId="AD" clId="Web-{E2BB4DE6-8AD7-42F0-96EC-FE7F927F2285}" dt="2021-01-22T21:19:51.866" v="13"/>
        <pc:sldMkLst>
          <pc:docMk/>
          <pc:sldMk cId="4096108021" sldId="263"/>
        </pc:sldMkLst>
      </pc:sldChg>
      <pc:sldChg chg="del">
        <pc:chgData name="Ortiz-Cedeno, Keyanna" userId="S::53675@icf.com::98372786-deee-4378-ae7d-2940ae720f10" providerId="AD" clId="Web-{E2BB4DE6-8AD7-42F0-96EC-FE7F927F2285}" dt="2021-01-22T21:19:33.490" v="1"/>
        <pc:sldMkLst>
          <pc:docMk/>
          <pc:sldMk cId="293332170" sldId="264"/>
        </pc:sldMkLst>
      </pc:sldChg>
      <pc:sldChg chg="del">
        <pc:chgData name="Ortiz-Cedeno, Keyanna" userId="S::53675@icf.com::98372786-deee-4378-ae7d-2940ae720f10" providerId="AD" clId="Web-{E2BB4DE6-8AD7-42F0-96EC-FE7F927F2285}" dt="2021-01-22T21:19:34.428" v="3"/>
        <pc:sldMkLst>
          <pc:docMk/>
          <pc:sldMk cId="3068199084" sldId="265"/>
        </pc:sldMkLst>
      </pc:sldChg>
      <pc:sldChg chg="del">
        <pc:chgData name="Ortiz-Cedeno, Keyanna" userId="S::53675@icf.com::98372786-deee-4378-ae7d-2940ae720f10" providerId="AD" clId="Web-{E2BB4DE6-8AD7-42F0-96EC-FE7F927F2285}" dt="2021-01-22T21:19:35.709" v="5"/>
        <pc:sldMkLst>
          <pc:docMk/>
          <pc:sldMk cId="325427571" sldId="266"/>
        </pc:sldMkLst>
      </pc:sldChg>
      <pc:sldChg chg="del">
        <pc:chgData name="Ortiz-Cedeno, Keyanna" userId="S::53675@icf.com::98372786-deee-4378-ae7d-2940ae720f10" providerId="AD" clId="Web-{E2BB4DE6-8AD7-42F0-96EC-FE7F927F2285}" dt="2021-01-22T21:19:47.991" v="6"/>
        <pc:sldMkLst>
          <pc:docMk/>
          <pc:sldMk cId="3223472084" sldId="267"/>
        </pc:sldMkLst>
      </pc:sldChg>
      <pc:sldChg chg="del">
        <pc:chgData name="Ortiz-Cedeno, Keyanna" userId="S::53675@icf.com::98372786-deee-4378-ae7d-2940ae720f10" providerId="AD" clId="Web-{E2BB4DE6-8AD7-42F0-96EC-FE7F927F2285}" dt="2021-01-22T21:19:49.522" v="8"/>
        <pc:sldMkLst>
          <pc:docMk/>
          <pc:sldMk cId="1260632205" sldId="268"/>
        </pc:sldMkLst>
      </pc:sldChg>
      <pc:sldChg chg="del">
        <pc:chgData name="Ortiz-Cedeno, Keyanna" userId="S::53675@icf.com::98372786-deee-4378-ae7d-2940ae720f10" providerId="AD" clId="Web-{E2BB4DE6-8AD7-42F0-96EC-FE7F927F2285}" dt="2021-01-22T21:19:49.881" v="9"/>
        <pc:sldMkLst>
          <pc:docMk/>
          <pc:sldMk cId="1465434806" sldId="269"/>
        </pc:sldMkLst>
      </pc:sldChg>
      <pc:sldChg chg="del">
        <pc:chgData name="Ortiz-Cedeno, Keyanna" userId="S::53675@icf.com::98372786-deee-4378-ae7d-2940ae720f10" providerId="AD" clId="Web-{E2BB4DE6-8AD7-42F0-96EC-FE7F927F2285}" dt="2021-01-22T21:19:51.256" v="12"/>
        <pc:sldMkLst>
          <pc:docMk/>
          <pc:sldMk cId="2573334692" sldId="270"/>
        </pc:sldMkLst>
      </pc:sldChg>
      <pc:sldChg chg="del">
        <pc:chgData name="Ortiz-Cedeno, Keyanna" userId="S::53675@icf.com::98372786-deee-4378-ae7d-2940ae720f10" providerId="AD" clId="Web-{E2BB4DE6-8AD7-42F0-96EC-FE7F927F2285}" dt="2021-01-22T21:19:50.881" v="11"/>
        <pc:sldMkLst>
          <pc:docMk/>
          <pc:sldMk cId="1278380727" sldId="271"/>
        </pc:sldMkLst>
      </pc:sldChg>
      <pc:sldChg chg="del">
        <pc:chgData name="Ortiz-Cedeno, Keyanna" userId="S::53675@icf.com::98372786-deee-4378-ae7d-2940ae720f10" providerId="AD" clId="Web-{E2BB4DE6-8AD7-42F0-96EC-FE7F927F2285}" dt="2021-01-22T21:19:52.491" v="14"/>
        <pc:sldMkLst>
          <pc:docMk/>
          <pc:sldMk cId="3289417029" sldId="272"/>
        </pc:sldMkLst>
      </pc:sldChg>
      <pc:sldChg chg="del">
        <pc:chgData name="Ortiz-Cedeno, Keyanna" userId="S::53675@icf.com::98372786-deee-4378-ae7d-2940ae720f10" providerId="AD" clId="Web-{E2BB4DE6-8AD7-42F0-96EC-FE7F927F2285}" dt="2021-01-22T21:19:53.772" v="15"/>
        <pc:sldMkLst>
          <pc:docMk/>
          <pc:sldMk cId="3056695198" sldId="273"/>
        </pc:sldMkLst>
      </pc:sldChg>
      <pc:sldChg chg="del">
        <pc:chgData name="Ortiz-Cedeno, Keyanna" userId="S::53675@icf.com::98372786-deee-4378-ae7d-2940ae720f10" providerId="AD" clId="Web-{E2BB4DE6-8AD7-42F0-96EC-FE7F927F2285}" dt="2021-01-22T21:19:56.881" v="16"/>
        <pc:sldMkLst>
          <pc:docMk/>
          <pc:sldMk cId="1430117316" sldId="274"/>
        </pc:sldMkLst>
      </pc:sldChg>
    </pc:docChg>
  </pc:docChgLst>
  <pc:docChgLst>
    <pc:chgData name="Ortiz-Cedeno, Keyanna" userId="98372786-deee-4378-ae7d-2940ae720f10" providerId="ADAL" clId="{2EBC9034-5EC0-4227-BDB2-919D3C8E277B}"/>
    <pc:docChg chg="custSel addSld modSld sldOrd">
      <pc:chgData name="Ortiz-Cedeno, Keyanna" userId="98372786-deee-4378-ae7d-2940ae720f10" providerId="ADAL" clId="{2EBC9034-5EC0-4227-BDB2-919D3C8E277B}" dt="2021-01-25T20:24:01.526" v="190" actId="27636"/>
      <pc:docMkLst>
        <pc:docMk/>
      </pc:docMkLst>
      <pc:sldChg chg="modSp mod ord">
        <pc:chgData name="Ortiz-Cedeno, Keyanna" userId="98372786-deee-4378-ae7d-2940ae720f10" providerId="ADAL" clId="{2EBC9034-5EC0-4227-BDB2-919D3C8E277B}" dt="2021-01-25T20:22:42.123" v="175" actId="20577"/>
        <pc:sldMkLst>
          <pc:docMk/>
          <pc:sldMk cId="272914838" sldId="276"/>
        </pc:sldMkLst>
        <pc:spChg chg="mod">
          <ac:chgData name="Ortiz-Cedeno, Keyanna" userId="98372786-deee-4378-ae7d-2940ae720f10" providerId="ADAL" clId="{2EBC9034-5EC0-4227-BDB2-919D3C8E277B}" dt="2021-01-25T20:22:42.123" v="175" actId="20577"/>
          <ac:spMkLst>
            <pc:docMk/>
            <pc:sldMk cId="272914838" sldId="276"/>
            <ac:spMk id="2" creationId="{3C433090-6991-4C3C-9994-87B78E5D61CB}"/>
          </ac:spMkLst>
        </pc:spChg>
      </pc:sldChg>
      <pc:sldChg chg="modSp mod">
        <pc:chgData name="Ortiz-Cedeno, Keyanna" userId="98372786-deee-4378-ae7d-2940ae720f10" providerId="ADAL" clId="{2EBC9034-5EC0-4227-BDB2-919D3C8E277B}" dt="2021-01-25T20:23:10.474" v="179" actId="20577"/>
        <pc:sldMkLst>
          <pc:docMk/>
          <pc:sldMk cId="1466343182" sldId="277"/>
        </pc:sldMkLst>
        <pc:spChg chg="mod">
          <ac:chgData name="Ortiz-Cedeno, Keyanna" userId="98372786-deee-4378-ae7d-2940ae720f10" providerId="ADAL" clId="{2EBC9034-5EC0-4227-BDB2-919D3C8E277B}" dt="2021-01-25T20:23:10.474" v="179" actId="20577"/>
          <ac:spMkLst>
            <pc:docMk/>
            <pc:sldMk cId="1466343182" sldId="277"/>
            <ac:spMk id="2" creationId="{3C433090-6991-4C3C-9994-87B78E5D61CB}"/>
          </ac:spMkLst>
        </pc:spChg>
      </pc:sldChg>
      <pc:sldChg chg="addSp delSp modSp mod">
        <pc:chgData name="Ortiz-Cedeno, Keyanna" userId="98372786-deee-4378-ae7d-2940ae720f10" providerId="ADAL" clId="{2EBC9034-5EC0-4227-BDB2-919D3C8E277B}" dt="2021-01-25T20:23:37.893" v="181"/>
        <pc:sldMkLst>
          <pc:docMk/>
          <pc:sldMk cId="3564961225" sldId="278"/>
        </pc:sldMkLst>
        <pc:spChg chg="del">
          <ac:chgData name="Ortiz-Cedeno, Keyanna" userId="98372786-deee-4378-ae7d-2940ae720f10" providerId="ADAL" clId="{2EBC9034-5EC0-4227-BDB2-919D3C8E277B}" dt="2021-01-25T20:20:22.896" v="74"/>
          <ac:spMkLst>
            <pc:docMk/>
            <pc:sldMk cId="3564961225" sldId="278"/>
            <ac:spMk id="2" creationId="{3C433090-6991-4C3C-9994-87B78E5D61CB}"/>
          </ac:spMkLst>
        </pc:spChg>
        <pc:spChg chg="del">
          <ac:chgData name="Ortiz-Cedeno, Keyanna" userId="98372786-deee-4378-ae7d-2940ae720f10" providerId="ADAL" clId="{2EBC9034-5EC0-4227-BDB2-919D3C8E277B}" dt="2021-01-25T20:20:22.896" v="74"/>
          <ac:spMkLst>
            <pc:docMk/>
            <pc:sldMk cId="3564961225" sldId="278"/>
            <ac:spMk id="3" creationId="{31EEFBAB-4D56-42E1-9C5E-1C3A437A9672}"/>
          </ac:spMkLst>
        </pc:spChg>
        <pc:spChg chg="add mod">
          <ac:chgData name="Ortiz-Cedeno, Keyanna" userId="98372786-deee-4378-ae7d-2940ae720f10" providerId="ADAL" clId="{2EBC9034-5EC0-4227-BDB2-919D3C8E277B}" dt="2021-01-25T20:23:37.893" v="181"/>
          <ac:spMkLst>
            <pc:docMk/>
            <pc:sldMk cId="3564961225" sldId="278"/>
            <ac:spMk id="4" creationId="{5FA5644D-3BD5-4AAE-9672-BA2C3451356D}"/>
          </ac:spMkLst>
        </pc:spChg>
        <pc:spChg chg="add mod">
          <ac:chgData name="Ortiz-Cedeno, Keyanna" userId="98372786-deee-4378-ae7d-2940ae720f10" providerId="ADAL" clId="{2EBC9034-5EC0-4227-BDB2-919D3C8E277B}" dt="2021-01-25T20:20:22.896" v="74"/>
          <ac:spMkLst>
            <pc:docMk/>
            <pc:sldMk cId="3564961225" sldId="278"/>
            <ac:spMk id="5" creationId="{49F94985-9CD5-410F-9AD5-EC46C46C263F}"/>
          </ac:spMkLst>
        </pc:spChg>
        <pc:spChg chg="add mod">
          <ac:chgData name="Ortiz-Cedeno, Keyanna" userId="98372786-deee-4378-ae7d-2940ae720f10" providerId="ADAL" clId="{2EBC9034-5EC0-4227-BDB2-919D3C8E277B}" dt="2021-01-25T20:20:22.896" v="74"/>
          <ac:spMkLst>
            <pc:docMk/>
            <pc:sldMk cId="3564961225" sldId="278"/>
            <ac:spMk id="6" creationId="{C5080C7B-E163-48C3-BEBB-967BA6820357}"/>
          </ac:spMkLst>
        </pc:spChg>
      </pc:sldChg>
      <pc:sldChg chg="modSp mod ord">
        <pc:chgData name="Ortiz-Cedeno, Keyanna" userId="98372786-deee-4378-ae7d-2940ae720f10" providerId="ADAL" clId="{2EBC9034-5EC0-4227-BDB2-919D3C8E277B}" dt="2021-01-25T20:21:20.542" v="128" actId="20577"/>
        <pc:sldMkLst>
          <pc:docMk/>
          <pc:sldMk cId="1936900526" sldId="298"/>
        </pc:sldMkLst>
        <pc:spChg chg="mod">
          <ac:chgData name="Ortiz-Cedeno, Keyanna" userId="98372786-deee-4378-ae7d-2940ae720f10" providerId="ADAL" clId="{2EBC9034-5EC0-4227-BDB2-919D3C8E277B}" dt="2021-01-25T20:21:20.542" v="128" actId="20577"/>
          <ac:spMkLst>
            <pc:docMk/>
            <pc:sldMk cId="1936900526" sldId="298"/>
            <ac:spMk id="2" creationId="{3C433090-6991-4C3C-9994-87B78E5D61CB}"/>
          </ac:spMkLst>
        </pc:spChg>
      </pc:sldChg>
      <pc:sldChg chg="modSp mod">
        <pc:chgData name="Ortiz-Cedeno, Keyanna" userId="98372786-deee-4378-ae7d-2940ae720f10" providerId="ADAL" clId="{2EBC9034-5EC0-4227-BDB2-919D3C8E277B}" dt="2021-01-25T20:21:41.110" v="143" actId="20577"/>
        <pc:sldMkLst>
          <pc:docMk/>
          <pc:sldMk cId="3967469090" sldId="299"/>
        </pc:sldMkLst>
        <pc:spChg chg="mod">
          <ac:chgData name="Ortiz-Cedeno, Keyanna" userId="98372786-deee-4378-ae7d-2940ae720f10" providerId="ADAL" clId="{2EBC9034-5EC0-4227-BDB2-919D3C8E277B}" dt="2021-01-25T20:21:41.110" v="143" actId="20577"/>
          <ac:spMkLst>
            <pc:docMk/>
            <pc:sldMk cId="3967469090" sldId="299"/>
            <ac:spMk id="4" creationId="{E9E7FFBC-4E5A-4C43-9520-6E76315EDA2F}"/>
          </ac:spMkLst>
        </pc:spChg>
      </pc:sldChg>
      <pc:sldChg chg="modSp mod">
        <pc:chgData name="Ortiz-Cedeno, Keyanna" userId="98372786-deee-4378-ae7d-2940ae720f10" providerId="ADAL" clId="{2EBC9034-5EC0-4227-BDB2-919D3C8E277B}" dt="2021-01-25T20:22:02.290" v="169" actId="20577"/>
        <pc:sldMkLst>
          <pc:docMk/>
          <pc:sldMk cId="3529664449" sldId="300"/>
        </pc:sldMkLst>
        <pc:spChg chg="mod">
          <ac:chgData name="Ortiz-Cedeno, Keyanna" userId="98372786-deee-4378-ae7d-2940ae720f10" providerId="ADAL" clId="{2EBC9034-5EC0-4227-BDB2-919D3C8E277B}" dt="2021-01-25T20:22:02.290" v="169" actId="20577"/>
          <ac:spMkLst>
            <pc:docMk/>
            <pc:sldMk cId="3529664449" sldId="300"/>
            <ac:spMk id="4" creationId="{E9E7FFBC-4E5A-4C43-9520-6E76315EDA2F}"/>
          </ac:spMkLst>
        </pc:spChg>
      </pc:sldChg>
      <pc:sldChg chg="modSp mod">
        <pc:chgData name="Ortiz-Cedeno, Keyanna" userId="98372786-deee-4378-ae7d-2940ae720f10" providerId="ADAL" clId="{2EBC9034-5EC0-4227-BDB2-919D3C8E277B}" dt="2021-01-25T20:22:15.995" v="171"/>
        <pc:sldMkLst>
          <pc:docMk/>
          <pc:sldMk cId="2763515633" sldId="301"/>
        </pc:sldMkLst>
        <pc:spChg chg="mod">
          <ac:chgData name="Ortiz-Cedeno, Keyanna" userId="98372786-deee-4378-ae7d-2940ae720f10" providerId="ADAL" clId="{2EBC9034-5EC0-4227-BDB2-919D3C8E277B}" dt="2021-01-25T20:22:15.995" v="171"/>
          <ac:spMkLst>
            <pc:docMk/>
            <pc:sldMk cId="2763515633" sldId="301"/>
            <ac:spMk id="4" creationId="{E9E7FFBC-4E5A-4C43-9520-6E76315EDA2F}"/>
          </ac:spMkLst>
        </pc:spChg>
      </pc:sldChg>
      <pc:sldChg chg="modSp mod">
        <pc:chgData name="Ortiz-Cedeno, Keyanna" userId="98372786-deee-4378-ae7d-2940ae720f10" providerId="ADAL" clId="{2EBC9034-5EC0-4227-BDB2-919D3C8E277B}" dt="2021-01-25T20:22:27.762" v="173"/>
        <pc:sldMkLst>
          <pc:docMk/>
          <pc:sldMk cId="1265433146" sldId="302"/>
        </pc:sldMkLst>
        <pc:spChg chg="mod">
          <ac:chgData name="Ortiz-Cedeno, Keyanna" userId="98372786-deee-4378-ae7d-2940ae720f10" providerId="ADAL" clId="{2EBC9034-5EC0-4227-BDB2-919D3C8E277B}" dt="2021-01-25T20:22:27.762" v="173"/>
          <ac:spMkLst>
            <pc:docMk/>
            <pc:sldMk cId="1265433146" sldId="302"/>
            <ac:spMk id="4" creationId="{E9E7FFBC-4E5A-4C43-9520-6E76315EDA2F}"/>
          </ac:spMkLst>
        </pc:spChg>
      </pc:sldChg>
      <pc:sldChg chg="modSp mod">
        <pc:chgData name="Ortiz-Cedeno, Keyanna" userId="98372786-deee-4378-ae7d-2940ae720f10" providerId="ADAL" clId="{2EBC9034-5EC0-4227-BDB2-919D3C8E277B}" dt="2021-01-25T20:22:55.779" v="176"/>
        <pc:sldMkLst>
          <pc:docMk/>
          <pc:sldMk cId="1838155000" sldId="303"/>
        </pc:sldMkLst>
        <pc:spChg chg="mod">
          <ac:chgData name="Ortiz-Cedeno, Keyanna" userId="98372786-deee-4378-ae7d-2940ae720f10" providerId="ADAL" clId="{2EBC9034-5EC0-4227-BDB2-919D3C8E277B}" dt="2021-01-25T20:22:55.779" v="176"/>
          <ac:spMkLst>
            <pc:docMk/>
            <pc:sldMk cId="1838155000" sldId="303"/>
            <ac:spMk id="4" creationId="{E9E7FFBC-4E5A-4C43-9520-6E76315EDA2F}"/>
          </ac:spMkLst>
        </pc:spChg>
      </pc:sldChg>
      <pc:sldChg chg="modSp add mod">
        <pc:chgData name="Ortiz-Cedeno, Keyanna" userId="98372786-deee-4378-ae7d-2940ae720f10" providerId="ADAL" clId="{2EBC9034-5EC0-4227-BDB2-919D3C8E277B}" dt="2021-01-25T20:23:47.689" v="185" actId="27636"/>
        <pc:sldMkLst>
          <pc:docMk/>
          <pc:sldMk cId="1892353765" sldId="304"/>
        </pc:sldMkLst>
        <pc:spChg chg="mod">
          <ac:chgData name="Ortiz-Cedeno, Keyanna" userId="98372786-deee-4378-ae7d-2940ae720f10" providerId="ADAL" clId="{2EBC9034-5EC0-4227-BDB2-919D3C8E277B}" dt="2021-01-25T20:23:47.689" v="185" actId="27636"/>
          <ac:spMkLst>
            <pc:docMk/>
            <pc:sldMk cId="1892353765" sldId="304"/>
            <ac:spMk id="4" creationId="{5FA5644D-3BD5-4AAE-9672-BA2C3451356D}"/>
          </ac:spMkLst>
        </pc:spChg>
      </pc:sldChg>
      <pc:sldChg chg="modSp add mod">
        <pc:chgData name="Ortiz-Cedeno, Keyanna" userId="98372786-deee-4378-ae7d-2940ae720f10" providerId="ADAL" clId="{2EBC9034-5EC0-4227-BDB2-919D3C8E277B}" dt="2021-01-25T20:24:01.526" v="190" actId="27636"/>
        <pc:sldMkLst>
          <pc:docMk/>
          <pc:sldMk cId="3720987866" sldId="305"/>
        </pc:sldMkLst>
        <pc:spChg chg="mod">
          <ac:chgData name="Ortiz-Cedeno, Keyanna" userId="98372786-deee-4378-ae7d-2940ae720f10" providerId="ADAL" clId="{2EBC9034-5EC0-4227-BDB2-919D3C8E277B}" dt="2021-01-25T20:24:01.526" v="190" actId="27636"/>
          <ac:spMkLst>
            <pc:docMk/>
            <pc:sldMk cId="3720987866" sldId="305"/>
            <ac:spMk id="4" creationId="{5FA5644D-3BD5-4AAE-9672-BA2C3451356D}"/>
          </ac:spMkLst>
        </pc:spChg>
      </pc:sldChg>
    </pc:docChg>
  </pc:docChgLst>
  <pc:docChgLst>
    <pc:chgData name="Miller, Benjamin" userId="48f7b7d8-6b3b-4e2a-bfb2-785748463508" providerId="ADAL" clId="{087F6668-8F06-4B26-A953-D08119295E04}"/>
    <pc:docChg chg="modSld">
      <pc:chgData name="Miller, Benjamin" userId="48f7b7d8-6b3b-4e2a-bfb2-785748463508" providerId="ADAL" clId="{087F6668-8F06-4B26-A953-D08119295E04}" dt="2021-07-12T13:22:05.404" v="0" actId="20577"/>
      <pc:docMkLst>
        <pc:docMk/>
      </pc:docMkLst>
      <pc:sldChg chg="modSp mod">
        <pc:chgData name="Miller, Benjamin" userId="48f7b7d8-6b3b-4e2a-bfb2-785748463508" providerId="ADAL" clId="{087F6668-8F06-4B26-A953-D08119295E04}" dt="2021-07-12T13:22:05.404" v="0" actId="20577"/>
        <pc:sldMkLst>
          <pc:docMk/>
          <pc:sldMk cId="109857222" sldId="256"/>
        </pc:sldMkLst>
        <pc:spChg chg="mod">
          <ac:chgData name="Miller, Benjamin" userId="48f7b7d8-6b3b-4e2a-bfb2-785748463508" providerId="ADAL" clId="{087F6668-8F06-4B26-A953-D08119295E04}" dt="2021-07-12T13:22:05.404" v="0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Morris, Tracie Greenway" userId="S::tmorris@fdic.gov::2be9a26c-3391-49cc-8546-77551a29fb71" providerId="AD" clId="Web-{06570237-3821-C93B-96CE-E77CF812634E}"/>
    <pc:docChg chg="modSld">
      <pc:chgData name="Morris, Tracie Greenway" userId="S::tmorris@fdic.gov::2be9a26c-3391-49cc-8546-77551a29fb71" providerId="AD" clId="Web-{06570237-3821-C93B-96CE-E77CF812634E}" dt="2022-12-05T22:30:53.698" v="124"/>
      <pc:docMkLst>
        <pc:docMk/>
      </pc:docMkLst>
      <pc:sldChg chg="modSp">
        <pc:chgData name="Morris, Tracie Greenway" userId="S::tmorris@fdic.gov::2be9a26c-3391-49cc-8546-77551a29fb71" providerId="AD" clId="Web-{06570237-3821-C93B-96CE-E77CF812634E}" dt="2022-12-05T22:09:11.263" v="12"/>
        <pc:sldMkLst>
          <pc:docMk/>
          <pc:sldMk cId="109857222" sldId="256"/>
        </pc:sldMkLst>
        <pc:spChg chg="mod">
          <ac:chgData name="Morris, Tracie Greenway" userId="S::tmorris@fdic.gov::2be9a26c-3391-49cc-8546-77551a29fb71" providerId="AD" clId="Web-{06570237-3821-C93B-96CE-E77CF812634E}" dt="2022-12-05T22:09:00.372" v="11"/>
          <ac:spMkLst>
            <pc:docMk/>
            <pc:sldMk cId="109857222" sldId="256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04:37.838" v="1"/>
          <ac:spMkLst>
            <pc:docMk/>
            <pc:sldMk cId="109857222" sldId="256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04:20.463" v="0"/>
          <ac:picMkLst>
            <pc:docMk/>
            <pc:sldMk cId="109857222" sldId="256"/>
            <ac:picMk id="2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04:50.838" v="2"/>
          <ac:picMkLst>
            <pc:docMk/>
            <pc:sldMk cId="109857222" sldId="256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09:11.263" v="12"/>
          <ac:picMkLst>
            <pc:docMk/>
            <pc:sldMk cId="109857222" sldId="256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09:46.826" v="13"/>
        <pc:sldMkLst>
          <pc:docMk/>
          <pc:sldMk cId="2054061278" sldId="257"/>
        </pc:sldMkLst>
        <pc:picChg chg="mod">
          <ac:chgData name="Morris, Tracie Greenway" userId="S::tmorris@fdic.gov::2be9a26c-3391-49cc-8546-77551a29fb71" providerId="AD" clId="Web-{06570237-3821-C93B-96CE-E77CF812634E}" dt="2022-12-05T22:09:46.826" v="13"/>
          <ac:picMkLst>
            <pc:docMk/>
            <pc:sldMk cId="2054061278" sldId="257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0:03.545" v="14"/>
        <pc:sldMkLst>
          <pc:docMk/>
          <pc:sldMk cId="1701185103" sldId="259"/>
        </pc:sldMkLst>
        <pc:picChg chg="mod">
          <ac:chgData name="Morris, Tracie Greenway" userId="S::tmorris@fdic.gov::2be9a26c-3391-49cc-8546-77551a29fb71" providerId="AD" clId="Web-{06570237-3821-C93B-96CE-E77CF812634E}" dt="2022-12-05T22:10:03.545" v="14"/>
          <ac:picMkLst>
            <pc:docMk/>
            <pc:sldMk cId="1701185103" sldId="259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30:53.698" v="124"/>
        <pc:sldMkLst>
          <pc:docMk/>
          <pc:sldMk cId="1430117316" sldId="274"/>
        </pc:sldMkLst>
        <pc:spChg chg="mod">
          <ac:chgData name="Morris, Tracie Greenway" userId="S::tmorris@fdic.gov::2be9a26c-3391-49cc-8546-77551a29fb71" providerId="AD" clId="Web-{06570237-3821-C93B-96CE-E77CF812634E}" dt="2022-12-05T22:20:24.817" v="63"/>
          <ac:spMkLst>
            <pc:docMk/>
            <pc:sldMk cId="1430117316" sldId="27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20:29.957" v="64"/>
          <ac:spMkLst>
            <pc:docMk/>
            <pc:sldMk cId="1430117316" sldId="274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20:35.208" v="65"/>
          <ac:spMkLst>
            <pc:docMk/>
            <pc:sldMk cId="1430117316" sldId="274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30:31.151" v="123"/>
          <ac:picMkLst>
            <pc:docMk/>
            <pc:sldMk cId="1430117316" sldId="274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30:53.698" v="124"/>
          <ac:picMkLst>
            <pc:docMk/>
            <pc:sldMk cId="1430117316" sldId="274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1:22.405" v="19"/>
        <pc:sldMkLst>
          <pc:docMk/>
          <pc:sldMk cId="3909825995" sldId="275"/>
        </pc:sldMkLst>
        <pc:picChg chg="mod">
          <ac:chgData name="Morris, Tracie Greenway" userId="S::tmorris@fdic.gov::2be9a26c-3391-49cc-8546-77551a29fb71" providerId="AD" clId="Web-{06570237-3821-C93B-96CE-E77CF812634E}" dt="2022-12-05T22:11:22.405" v="19"/>
          <ac:picMkLst>
            <pc:docMk/>
            <pc:sldMk cId="3909825995" sldId="275"/>
            <ac:picMk id="6" creationId="{594D8876-A0C1-42A8-A727-93AAC3A269C4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11:16.827" v="18"/>
          <ac:picMkLst>
            <pc:docMk/>
            <pc:sldMk cId="3909825995" sldId="275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2:12.218" v="21"/>
        <pc:sldMkLst>
          <pc:docMk/>
          <pc:sldMk cId="655037480" sldId="276"/>
        </pc:sldMkLst>
        <pc:picChg chg="mod">
          <ac:chgData name="Morris, Tracie Greenway" userId="S::tmorris@fdic.gov::2be9a26c-3391-49cc-8546-77551a29fb71" providerId="AD" clId="Web-{06570237-3821-C93B-96CE-E77CF812634E}" dt="2022-12-05T22:12:05.187" v="20"/>
          <ac:picMkLst>
            <pc:docMk/>
            <pc:sldMk cId="655037480" sldId="276"/>
            <ac:picMk id="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05:20.198" v="3"/>
          <ac:picMkLst>
            <pc:docMk/>
            <pc:sldMk cId="655037480" sldId="276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12:12.218" v="21"/>
          <ac:picMkLst>
            <pc:docMk/>
            <pc:sldMk cId="655037480" sldId="276"/>
            <ac:picMk id="11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3:35.969" v="30"/>
        <pc:sldMkLst>
          <pc:docMk/>
          <pc:sldMk cId="3783973852" sldId="277"/>
        </pc:sldMkLst>
        <pc:spChg chg="mod">
          <ac:chgData name="Morris, Tracie Greenway" userId="S::tmorris@fdic.gov::2be9a26c-3391-49cc-8546-77551a29fb71" providerId="AD" clId="Web-{06570237-3821-C93B-96CE-E77CF812634E}" dt="2022-12-05T22:13:08.062" v="27"/>
          <ac:spMkLst>
            <pc:docMk/>
            <pc:sldMk cId="3783973852" sldId="277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12:51.156" v="25"/>
          <ac:spMkLst>
            <pc:docMk/>
            <pc:sldMk cId="3783973852" sldId="277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12:58.140" v="26"/>
          <ac:spMkLst>
            <pc:docMk/>
            <pc:sldMk cId="3783973852" sldId="277"/>
            <ac:spMk id="9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13:16.890" v="28"/>
          <ac:picMkLst>
            <pc:docMk/>
            <pc:sldMk cId="3783973852" sldId="277"/>
            <ac:picMk id="4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13:25.781" v="29"/>
          <ac:picMkLst>
            <pc:docMk/>
            <pc:sldMk cId="3783973852" sldId="277"/>
            <ac:picMk id="10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05:40.933" v="4"/>
          <ac:picMkLst>
            <pc:docMk/>
            <pc:sldMk cId="3783973852" sldId="277"/>
            <ac:picMk id="11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13:35.969" v="30"/>
          <ac:picMkLst>
            <pc:docMk/>
            <pc:sldMk cId="3783973852" sldId="277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4:24.454" v="33"/>
        <pc:sldMkLst>
          <pc:docMk/>
          <pc:sldMk cId="3011865521" sldId="278"/>
        </pc:sldMkLst>
        <pc:spChg chg="mod">
          <ac:chgData name="Morris, Tracie Greenway" userId="S::tmorris@fdic.gov::2be9a26c-3391-49cc-8546-77551a29fb71" providerId="AD" clId="Web-{06570237-3821-C93B-96CE-E77CF812634E}" dt="2022-12-05T22:13:45.235" v="31"/>
          <ac:spMkLst>
            <pc:docMk/>
            <pc:sldMk cId="3011865521" sldId="278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05:52.417" v="5"/>
          <ac:picMkLst>
            <pc:docMk/>
            <pc:sldMk cId="3011865521" sldId="278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13:52.156" v="32"/>
          <ac:picMkLst>
            <pc:docMk/>
            <pc:sldMk cId="3011865521" sldId="278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14:24.454" v="33"/>
          <ac:picMkLst>
            <pc:docMk/>
            <pc:sldMk cId="3011865521" sldId="278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0:17.998" v="15"/>
        <pc:sldMkLst>
          <pc:docMk/>
          <pc:sldMk cId="1356528050" sldId="279"/>
        </pc:sldMkLst>
        <pc:picChg chg="mod">
          <ac:chgData name="Morris, Tracie Greenway" userId="S::tmorris@fdic.gov::2be9a26c-3391-49cc-8546-77551a29fb71" providerId="AD" clId="Web-{06570237-3821-C93B-96CE-E77CF812634E}" dt="2022-12-05T22:10:17.998" v="15"/>
          <ac:picMkLst>
            <pc:docMk/>
            <pc:sldMk cId="1356528050" sldId="279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5:32.423" v="38"/>
        <pc:sldMkLst>
          <pc:docMk/>
          <pc:sldMk cId="707729509" sldId="280"/>
        </pc:sldMkLst>
        <pc:picChg chg="mod">
          <ac:chgData name="Morris, Tracie Greenway" userId="S::tmorris@fdic.gov::2be9a26c-3391-49cc-8546-77551a29fb71" providerId="AD" clId="Web-{06570237-3821-C93B-96CE-E77CF812634E}" dt="2022-12-05T22:15:24.876" v="37"/>
          <ac:picMkLst>
            <pc:docMk/>
            <pc:sldMk cId="707729509" sldId="280"/>
            <ac:picMk id="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06:09.996" v="6"/>
          <ac:picMkLst>
            <pc:docMk/>
            <pc:sldMk cId="707729509" sldId="280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15:32.423" v="38"/>
          <ac:picMkLst>
            <pc:docMk/>
            <pc:sldMk cId="707729509" sldId="280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6:08.189" v="42"/>
        <pc:sldMkLst>
          <pc:docMk/>
          <pc:sldMk cId="1678109706" sldId="281"/>
        </pc:sldMkLst>
        <pc:spChg chg="mod">
          <ac:chgData name="Morris, Tracie Greenway" userId="S::tmorris@fdic.gov::2be9a26c-3391-49cc-8546-77551a29fb71" providerId="AD" clId="Web-{06570237-3821-C93B-96CE-E77CF812634E}" dt="2022-12-05T22:16:08.189" v="42"/>
          <ac:spMkLst>
            <pc:docMk/>
            <pc:sldMk cId="1678109706" sldId="281"/>
            <ac:spMk id="4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6570237-3821-C93B-96CE-E77CF812634E}" dt="2022-12-05T22:16:35.236" v="44"/>
        <pc:sldMkLst>
          <pc:docMk/>
          <pc:sldMk cId="1864787185" sldId="282"/>
        </pc:sldMkLst>
        <pc:spChg chg="mod">
          <ac:chgData name="Morris, Tracie Greenway" userId="S::tmorris@fdic.gov::2be9a26c-3391-49cc-8546-77551a29fb71" providerId="AD" clId="Web-{06570237-3821-C93B-96CE-E77CF812634E}" dt="2022-12-05T22:16:17.752" v="43"/>
          <ac:spMkLst>
            <pc:docMk/>
            <pc:sldMk cId="1864787185" sldId="282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16:35.236" v="44"/>
          <ac:spMkLst>
            <pc:docMk/>
            <pc:sldMk cId="1864787185" sldId="282"/>
            <ac:spMk id="7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6570237-3821-C93B-96CE-E77CF812634E}" dt="2022-12-05T22:18:28.300" v="52"/>
        <pc:sldMkLst>
          <pc:docMk/>
          <pc:sldMk cId="2870440059" sldId="283"/>
        </pc:sldMkLst>
        <pc:spChg chg="mod">
          <ac:chgData name="Morris, Tracie Greenway" userId="S::tmorris@fdic.gov::2be9a26c-3391-49cc-8546-77551a29fb71" providerId="AD" clId="Web-{06570237-3821-C93B-96CE-E77CF812634E}" dt="2022-12-05T22:17:09.471" v="46"/>
          <ac:spMkLst>
            <pc:docMk/>
            <pc:sldMk cId="2870440059" sldId="283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17:19.237" v="47"/>
          <ac:spMkLst>
            <pc:docMk/>
            <pc:sldMk cId="2870440059" sldId="283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17:22.987" v="48"/>
          <ac:spMkLst>
            <pc:docMk/>
            <pc:sldMk cId="2870440059" sldId="283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17:28.081" v="49"/>
          <ac:spMkLst>
            <pc:docMk/>
            <pc:sldMk cId="2870440059" sldId="283"/>
            <ac:spMk id="8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16:45.955" v="45"/>
          <ac:spMkLst>
            <pc:docMk/>
            <pc:sldMk cId="2870440059" sldId="283"/>
            <ac:spMk id="14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17:33.143" v="50"/>
          <ac:spMkLst>
            <pc:docMk/>
            <pc:sldMk cId="2870440059" sldId="283"/>
            <ac:spMk id="22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18:28.300" v="52"/>
          <ac:picMkLst>
            <pc:docMk/>
            <pc:sldMk cId="2870440059" sldId="283"/>
            <ac:picMk id="1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17:40.987" v="51"/>
          <ac:picMkLst>
            <pc:docMk/>
            <pc:sldMk cId="2870440059" sldId="283"/>
            <ac:picMk id="1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8:36.175" v="53"/>
        <pc:sldMkLst>
          <pc:docMk/>
          <pc:sldMk cId="2663248532" sldId="284"/>
        </pc:sldMkLst>
        <pc:spChg chg="mod">
          <ac:chgData name="Morris, Tracie Greenway" userId="S::tmorris@fdic.gov::2be9a26c-3391-49cc-8546-77551a29fb71" providerId="AD" clId="Web-{06570237-3821-C93B-96CE-E77CF812634E}" dt="2022-12-05T22:18:36.175" v="53"/>
          <ac:spMkLst>
            <pc:docMk/>
            <pc:sldMk cId="2663248532" sldId="284"/>
            <ac:spMk id="4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6570237-3821-C93B-96CE-E77CF812634E}" dt="2022-12-05T22:18:51.566" v="55"/>
        <pc:sldMkLst>
          <pc:docMk/>
          <pc:sldMk cId="1463071660" sldId="285"/>
        </pc:sldMkLst>
        <pc:spChg chg="mod">
          <ac:chgData name="Morris, Tracie Greenway" userId="S::tmorris@fdic.gov::2be9a26c-3391-49cc-8546-77551a29fb71" providerId="AD" clId="Web-{06570237-3821-C93B-96CE-E77CF812634E}" dt="2022-12-05T22:18:44.066" v="54"/>
          <ac:spMkLst>
            <pc:docMk/>
            <pc:sldMk cId="1463071660" sldId="285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06:46.886" v="7"/>
          <ac:picMkLst>
            <pc:docMk/>
            <pc:sldMk cId="1463071660" sldId="285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18:51.566" v="55"/>
          <ac:picMkLst>
            <pc:docMk/>
            <pc:sldMk cId="1463071660" sldId="285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9:00.207" v="56"/>
        <pc:sldMkLst>
          <pc:docMk/>
          <pc:sldMk cId="553656441" sldId="286"/>
        </pc:sldMkLst>
        <pc:spChg chg="mod">
          <ac:chgData name="Morris, Tracie Greenway" userId="S::tmorris@fdic.gov::2be9a26c-3391-49cc-8546-77551a29fb71" providerId="AD" clId="Web-{06570237-3821-C93B-96CE-E77CF812634E}" dt="2022-12-05T22:19:00.207" v="56"/>
          <ac:spMkLst>
            <pc:docMk/>
            <pc:sldMk cId="553656441" sldId="286"/>
            <ac:spMk id="4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6570237-3821-C93B-96CE-E77CF812634E}" dt="2022-12-05T22:19:34.191" v="59"/>
        <pc:sldMkLst>
          <pc:docMk/>
          <pc:sldMk cId="1242268387" sldId="287"/>
        </pc:sldMkLst>
        <pc:picChg chg="mod">
          <ac:chgData name="Morris, Tracie Greenway" userId="S::tmorris@fdic.gov::2be9a26c-3391-49cc-8546-77551a29fb71" providerId="AD" clId="Web-{06570237-3821-C93B-96CE-E77CF812634E}" dt="2022-12-05T22:06:57.902" v="8"/>
          <ac:picMkLst>
            <pc:docMk/>
            <pc:sldMk cId="1242268387" sldId="287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19:34.191" v="59"/>
          <ac:picMkLst>
            <pc:docMk/>
            <pc:sldMk cId="1242268387" sldId="287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19:25.863" v="58"/>
          <ac:picMkLst>
            <pc:docMk/>
            <pc:sldMk cId="1242268387" sldId="287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9:17.175" v="57"/>
        <pc:sldMkLst>
          <pc:docMk/>
          <pc:sldMk cId="2443195782" sldId="288"/>
        </pc:sldMkLst>
        <pc:picChg chg="mod">
          <ac:chgData name="Morris, Tracie Greenway" userId="S::tmorris@fdic.gov::2be9a26c-3391-49cc-8546-77551a29fb71" providerId="AD" clId="Web-{06570237-3821-C93B-96CE-E77CF812634E}" dt="2022-12-05T22:19:17.175" v="57"/>
          <ac:picMkLst>
            <pc:docMk/>
            <pc:sldMk cId="2443195782" sldId="288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0:05.848" v="62"/>
        <pc:sldMkLst>
          <pc:docMk/>
          <pc:sldMk cId="304912310" sldId="289"/>
        </pc:sldMkLst>
        <pc:spChg chg="mod">
          <ac:chgData name="Morris, Tracie Greenway" userId="S::tmorris@fdic.gov::2be9a26c-3391-49cc-8546-77551a29fb71" providerId="AD" clId="Web-{06570237-3821-C93B-96CE-E77CF812634E}" dt="2022-12-05T22:19:53.207" v="61"/>
          <ac:spMkLst>
            <pc:docMk/>
            <pc:sldMk cId="304912310" sldId="289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20:05.848" v="62"/>
          <ac:spMkLst>
            <pc:docMk/>
            <pc:sldMk cId="304912310" sldId="289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19:43.957" v="60"/>
          <ac:picMkLst>
            <pc:docMk/>
            <pc:sldMk cId="304912310" sldId="289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0:37.873" v="16"/>
        <pc:sldMkLst>
          <pc:docMk/>
          <pc:sldMk cId="3445189887" sldId="290"/>
        </pc:sldMkLst>
        <pc:picChg chg="mod">
          <ac:chgData name="Morris, Tracie Greenway" userId="S::tmorris@fdic.gov::2be9a26c-3391-49cc-8546-77551a29fb71" providerId="AD" clId="Web-{06570237-3821-C93B-96CE-E77CF812634E}" dt="2022-12-05T22:10:37.873" v="16"/>
          <ac:picMkLst>
            <pc:docMk/>
            <pc:sldMk cId="3445189887" sldId="290"/>
            <ac:picMk id="7" creationId="{00000000-0000-0000-0000-000000000000}"/>
          </ac:picMkLst>
        </pc:picChg>
      </pc:sldChg>
      <pc:sldChg chg="delSp modSp">
        <pc:chgData name="Morris, Tracie Greenway" userId="S::tmorris@fdic.gov::2be9a26c-3391-49cc-8546-77551a29fb71" providerId="AD" clId="Web-{06570237-3821-C93B-96CE-E77CF812634E}" dt="2022-12-05T22:23:09.147" v="78"/>
        <pc:sldMkLst>
          <pc:docMk/>
          <pc:sldMk cId="991778323" sldId="291"/>
        </pc:sldMkLst>
        <pc:picChg chg="del">
          <ac:chgData name="Morris, Tracie Greenway" userId="S::tmorris@fdic.gov::2be9a26c-3391-49cc-8546-77551a29fb71" providerId="AD" clId="Web-{06570237-3821-C93B-96CE-E77CF812634E}" dt="2022-12-05T22:07:37.278" v="9"/>
          <ac:picMkLst>
            <pc:docMk/>
            <pc:sldMk cId="991778323" sldId="291"/>
            <ac:picMk id="6" creationId="{00000000-0000-0000-0000-000000000000}"/>
          </ac:picMkLst>
        </pc:picChg>
        <pc:picChg chg="del">
          <ac:chgData name="Morris, Tracie Greenway" userId="S::tmorris@fdic.gov::2be9a26c-3391-49cc-8546-77551a29fb71" providerId="AD" clId="Web-{06570237-3821-C93B-96CE-E77CF812634E}" dt="2022-12-05T22:07:42.700" v="10"/>
          <ac:picMkLst>
            <pc:docMk/>
            <pc:sldMk cId="991778323" sldId="291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3:09.147" v="78"/>
          <ac:picMkLst>
            <pc:docMk/>
            <pc:sldMk cId="991778323" sldId="291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0:59.427" v="66"/>
        <pc:sldMkLst>
          <pc:docMk/>
          <pc:sldMk cId="3875368855" sldId="292"/>
        </pc:sldMkLst>
        <pc:spChg chg="mod">
          <ac:chgData name="Morris, Tracie Greenway" userId="S::tmorris@fdic.gov::2be9a26c-3391-49cc-8546-77551a29fb71" providerId="AD" clId="Web-{06570237-3821-C93B-96CE-E77CF812634E}" dt="2022-12-05T22:20:59.427" v="66"/>
          <ac:spMkLst>
            <pc:docMk/>
            <pc:sldMk cId="3875368855" sldId="292"/>
            <ac:spMk id="4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6570237-3821-C93B-96CE-E77CF812634E}" dt="2022-12-05T22:23:55.272" v="81"/>
        <pc:sldMkLst>
          <pc:docMk/>
          <pc:sldMk cId="2154647205" sldId="293"/>
        </pc:sldMkLst>
        <pc:spChg chg="mod">
          <ac:chgData name="Morris, Tracie Greenway" userId="S::tmorris@fdic.gov::2be9a26c-3391-49cc-8546-77551a29fb71" providerId="AD" clId="Web-{06570237-3821-C93B-96CE-E77CF812634E}" dt="2022-12-05T22:21:10.255" v="68"/>
          <ac:spMkLst>
            <pc:docMk/>
            <pc:sldMk cId="2154647205" sldId="293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21:05.802" v="67"/>
          <ac:spMkLst>
            <pc:docMk/>
            <pc:sldMk cId="2154647205" sldId="293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23:32.491" v="79"/>
          <ac:picMkLst>
            <pc:docMk/>
            <pc:sldMk cId="2154647205" sldId="293"/>
            <ac:picMk id="4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3:44.678" v="80"/>
          <ac:picMkLst>
            <pc:docMk/>
            <pc:sldMk cId="2154647205" sldId="293"/>
            <ac:picMk id="9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3:55.272" v="81"/>
          <ac:picMkLst>
            <pc:docMk/>
            <pc:sldMk cId="2154647205" sldId="293"/>
            <ac:picMk id="10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1:24.755" v="69"/>
          <ac:picMkLst>
            <pc:docMk/>
            <pc:sldMk cId="2154647205" sldId="293"/>
            <ac:picMk id="11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1:31.739" v="70"/>
          <ac:picMkLst>
            <pc:docMk/>
            <pc:sldMk cId="2154647205" sldId="293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2:00.896" v="73"/>
        <pc:sldMkLst>
          <pc:docMk/>
          <pc:sldMk cId="3371961351" sldId="294"/>
        </pc:sldMkLst>
        <pc:spChg chg="mod">
          <ac:chgData name="Morris, Tracie Greenway" userId="S::tmorris@fdic.gov::2be9a26c-3391-49cc-8546-77551a29fb71" providerId="AD" clId="Web-{06570237-3821-C93B-96CE-E77CF812634E}" dt="2022-12-05T22:21:38.802" v="71"/>
          <ac:spMkLst>
            <pc:docMk/>
            <pc:sldMk cId="3371961351" sldId="294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21:53.083" v="72"/>
          <ac:picMkLst>
            <pc:docMk/>
            <pc:sldMk cId="3371961351" sldId="294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2:00.896" v="73"/>
          <ac:picMkLst>
            <pc:docMk/>
            <pc:sldMk cId="3371961351" sldId="294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5:19.554" v="88"/>
        <pc:sldMkLst>
          <pc:docMk/>
          <pc:sldMk cId="683299516" sldId="295"/>
        </pc:sldMkLst>
        <pc:spChg chg="mod">
          <ac:chgData name="Morris, Tracie Greenway" userId="S::tmorris@fdic.gov::2be9a26c-3391-49cc-8546-77551a29fb71" providerId="AD" clId="Web-{06570237-3821-C93B-96CE-E77CF812634E}" dt="2022-12-05T22:25:04.913" v="87"/>
          <ac:spMkLst>
            <pc:docMk/>
            <pc:sldMk cId="683299516" sldId="295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25:19.554" v="88"/>
          <ac:picMkLst>
            <pc:docMk/>
            <pc:sldMk cId="683299516" sldId="295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4:12.663" v="83"/>
        <pc:sldMkLst>
          <pc:docMk/>
          <pc:sldMk cId="3393331372" sldId="296"/>
        </pc:sldMkLst>
        <pc:picChg chg="mod">
          <ac:chgData name="Morris, Tracie Greenway" userId="S::tmorris@fdic.gov::2be9a26c-3391-49cc-8546-77551a29fb71" providerId="AD" clId="Web-{06570237-3821-C93B-96CE-E77CF812634E}" dt="2022-12-05T22:22:50.256" v="77"/>
          <ac:picMkLst>
            <pc:docMk/>
            <pc:sldMk cId="3393331372" sldId="296"/>
            <ac:picMk id="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4:05.132" v="82"/>
          <ac:picMkLst>
            <pc:docMk/>
            <pc:sldMk cId="3393331372" sldId="296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4:12.663" v="83"/>
          <ac:picMkLst>
            <pc:docMk/>
            <pc:sldMk cId="3393331372" sldId="296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5:52.930" v="92"/>
        <pc:sldMkLst>
          <pc:docMk/>
          <pc:sldMk cId="3999349624" sldId="297"/>
        </pc:sldMkLst>
        <pc:spChg chg="mod">
          <ac:chgData name="Morris, Tracie Greenway" userId="S::tmorris@fdic.gov::2be9a26c-3391-49cc-8546-77551a29fb71" providerId="AD" clId="Web-{06570237-3821-C93B-96CE-E77CF812634E}" dt="2022-12-05T22:25:32.398" v="90"/>
          <ac:spMkLst>
            <pc:docMk/>
            <pc:sldMk cId="3999349624" sldId="297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25:45.820" v="91"/>
          <ac:picMkLst>
            <pc:docMk/>
            <pc:sldMk cId="3999349624" sldId="297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5:52.930" v="92"/>
          <ac:picMkLst>
            <pc:docMk/>
            <pc:sldMk cId="3999349624" sldId="297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5:27.679" v="89"/>
          <ac:picMkLst>
            <pc:docMk/>
            <pc:sldMk cId="3999349624" sldId="297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6:12.570" v="94"/>
        <pc:sldMkLst>
          <pc:docMk/>
          <pc:sldMk cId="4081158490" sldId="298"/>
        </pc:sldMkLst>
        <pc:spChg chg="mod">
          <ac:chgData name="Morris, Tracie Greenway" userId="S::tmorris@fdic.gov::2be9a26c-3391-49cc-8546-77551a29fb71" providerId="AD" clId="Web-{06570237-3821-C93B-96CE-E77CF812634E}" dt="2022-12-05T22:26:03.320" v="93"/>
          <ac:spMkLst>
            <pc:docMk/>
            <pc:sldMk cId="4081158490" sldId="298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26:12.570" v="94"/>
          <ac:picMkLst>
            <pc:docMk/>
            <pc:sldMk cId="4081158490" sldId="298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6:41.930" v="97"/>
        <pc:sldMkLst>
          <pc:docMk/>
          <pc:sldMk cId="471390235" sldId="299"/>
        </pc:sldMkLst>
        <pc:picChg chg="mod">
          <ac:chgData name="Morris, Tracie Greenway" userId="S::tmorris@fdic.gov::2be9a26c-3391-49cc-8546-77551a29fb71" providerId="AD" clId="Web-{06570237-3821-C93B-96CE-E77CF812634E}" dt="2022-12-05T22:26:32.555" v="96"/>
          <ac:picMkLst>
            <pc:docMk/>
            <pc:sldMk cId="471390235" sldId="299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6:41.930" v="97"/>
          <ac:picMkLst>
            <pc:docMk/>
            <pc:sldMk cId="471390235" sldId="299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6:22.430" v="95"/>
          <ac:picMkLst>
            <pc:docMk/>
            <pc:sldMk cId="471390235" sldId="299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7:32.024" v="112"/>
        <pc:sldMkLst>
          <pc:docMk/>
          <pc:sldMk cId="2527747381" sldId="300"/>
        </pc:sldMkLst>
        <pc:spChg chg="mod modVis">
          <ac:chgData name="Morris, Tracie Greenway" userId="S::tmorris@fdic.gov::2be9a26c-3391-49cc-8546-77551a29fb71" providerId="AD" clId="Web-{06570237-3821-C93B-96CE-E77CF812634E}" dt="2022-12-05T22:26:57.336" v="106"/>
          <ac:spMkLst>
            <pc:docMk/>
            <pc:sldMk cId="2527747381" sldId="300"/>
            <ac:spMk id="2" creationId="{1CD69969-39C0-453C-8925-193DDBC55107}"/>
          </ac:spMkLst>
        </pc:spChg>
        <pc:spChg chg="mod modVis">
          <ac:chgData name="Morris, Tracie Greenway" userId="S::tmorris@fdic.gov::2be9a26c-3391-49cc-8546-77551a29fb71" providerId="AD" clId="Web-{06570237-3821-C93B-96CE-E77CF812634E}" dt="2022-12-05T22:26:57.321" v="105"/>
          <ac:spMkLst>
            <pc:docMk/>
            <pc:sldMk cId="2527747381" sldId="300"/>
            <ac:spMk id="3" creationId="{01323FC4-F0CA-47E2-BDC3-B16ED3C94D38}"/>
          </ac:spMkLst>
        </pc:spChg>
        <pc:spChg chg="mod modVis">
          <ac:chgData name="Morris, Tracie Greenway" userId="S::tmorris@fdic.gov::2be9a26c-3391-49cc-8546-77551a29fb71" providerId="AD" clId="Web-{06570237-3821-C93B-96CE-E77CF812634E}" dt="2022-12-05T22:26:57.352" v="109"/>
          <ac:spMkLst>
            <pc:docMk/>
            <pc:sldMk cId="2527747381" sldId="300"/>
            <ac:spMk id="7" creationId="{00000000-0000-0000-0000-000000000000}"/>
          </ac:spMkLst>
        </pc:spChg>
        <pc:picChg chg="mod modVis">
          <ac:chgData name="Morris, Tracie Greenway" userId="S::tmorris@fdic.gov::2be9a26c-3391-49cc-8546-77551a29fb71" providerId="AD" clId="Web-{06570237-3821-C93B-96CE-E77CF812634E}" dt="2022-12-05T22:27:25.024" v="111"/>
          <ac:picMkLst>
            <pc:docMk/>
            <pc:sldMk cId="2527747381" sldId="300"/>
            <ac:picMk id="5" creationId="{00000000-0000-0000-0000-000000000000}"/>
          </ac:picMkLst>
        </pc:picChg>
        <pc:picChg chg="mod modVis">
          <ac:chgData name="Morris, Tracie Greenway" userId="S::tmorris@fdic.gov::2be9a26c-3391-49cc-8546-77551a29fb71" providerId="AD" clId="Web-{06570237-3821-C93B-96CE-E77CF812634E}" dt="2022-12-05T22:27:32.024" v="112"/>
          <ac:picMkLst>
            <pc:docMk/>
            <pc:sldMk cId="2527747381" sldId="300"/>
            <ac:picMk id="6" creationId="{00000000-0000-0000-0000-000000000000}"/>
          </ac:picMkLst>
        </pc:picChg>
        <pc:picChg chg="mod modVis">
          <ac:chgData name="Morris, Tracie Greenway" userId="S::tmorris@fdic.gov::2be9a26c-3391-49cc-8546-77551a29fb71" providerId="AD" clId="Web-{06570237-3821-C93B-96CE-E77CF812634E}" dt="2022-12-05T22:27:15.790" v="110"/>
          <ac:picMkLst>
            <pc:docMk/>
            <pc:sldMk cId="2527747381" sldId="300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7:37.978" v="113"/>
        <pc:sldMkLst>
          <pc:docMk/>
          <pc:sldMk cId="2033280716" sldId="301"/>
        </pc:sldMkLst>
        <pc:spChg chg="mod">
          <ac:chgData name="Morris, Tracie Greenway" userId="S::tmorris@fdic.gov::2be9a26c-3391-49cc-8546-77551a29fb71" providerId="AD" clId="Web-{06570237-3821-C93B-96CE-E77CF812634E}" dt="2022-12-05T22:27:37.978" v="113"/>
          <ac:spMkLst>
            <pc:docMk/>
            <pc:sldMk cId="2033280716" sldId="301"/>
            <ac:spMk id="4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06570237-3821-C93B-96CE-E77CF812634E}" dt="2022-12-05T22:28:21.869" v="117"/>
        <pc:sldMkLst>
          <pc:docMk/>
          <pc:sldMk cId="1644676215" sldId="302"/>
        </pc:sldMkLst>
        <pc:spChg chg="mod">
          <ac:chgData name="Morris, Tracie Greenway" userId="S::tmorris@fdic.gov::2be9a26c-3391-49cc-8546-77551a29fb71" providerId="AD" clId="Web-{06570237-3821-C93B-96CE-E77CF812634E}" dt="2022-12-05T22:28:02.322" v="115"/>
          <ac:spMkLst>
            <pc:docMk/>
            <pc:sldMk cId="1644676215" sldId="302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28:13.900" v="116"/>
          <ac:picMkLst>
            <pc:docMk/>
            <pc:sldMk cId="1644676215" sldId="302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8:21.869" v="117"/>
          <ac:picMkLst>
            <pc:docMk/>
            <pc:sldMk cId="1644676215" sldId="302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06570237-3821-C93B-96CE-E77CF812634E}" dt="2022-12-05T22:27:55.400" v="114"/>
          <ac:picMkLst>
            <pc:docMk/>
            <pc:sldMk cId="1644676215" sldId="302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1:00.827" v="17"/>
        <pc:sldMkLst>
          <pc:docMk/>
          <pc:sldMk cId="3268769702" sldId="303"/>
        </pc:sldMkLst>
        <pc:picChg chg="mod">
          <ac:chgData name="Morris, Tracie Greenway" userId="S::tmorris@fdic.gov::2be9a26c-3391-49cc-8546-77551a29fb71" providerId="AD" clId="Web-{06570237-3821-C93B-96CE-E77CF812634E}" dt="2022-12-05T22:11:00.827" v="17"/>
          <ac:picMkLst>
            <pc:docMk/>
            <pc:sldMk cId="3268769702" sldId="303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8:59.228" v="119"/>
        <pc:sldMkLst>
          <pc:docMk/>
          <pc:sldMk cId="363162819" sldId="304"/>
        </pc:sldMkLst>
        <pc:spChg chg="mod">
          <ac:chgData name="Morris, Tracie Greenway" userId="S::tmorris@fdic.gov::2be9a26c-3391-49cc-8546-77551a29fb71" providerId="AD" clId="Web-{06570237-3821-C93B-96CE-E77CF812634E}" dt="2022-12-05T22:28:29.900" v="118"/>
          <ac:spMkLst>
            <pc:docMk/>
            <pc:sldMk cId="363162819" sldId="304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28:59.228" v="119"/>
          <ac:picMkLst>
            <pc:docMk/>
            <pc:sldMk cId="363162819" sldId="304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2:39.984" v="24"/>
        <pc:sldMkLst>
          <pc:docMk/>
          <pc:sldMk cId="1975544280" sldId="333"/>
        </pc:sldMkLst>
        <pc:spChg chg="mod">
          <ac:chgData name="Morris, Tracie Greenway" userId="S::tmorris@fdic.gov::2be9a26c-3391-49cc-8546-77551a29fb71" providerId="AD" clId="Web-{06570237-3821-C93B-96CE-E77CF812634E}" dt="2022-12-05T22:12:20.562" v="22"/>
          <ac:spMkLst>
            <pc:docMk/>
            <pc:sldMk cId="1975544280" sldId="333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12:30.609" v="23"/>
          <ac:spMkLst>
            <pc:docMk/>
            <pc:sldMk cId="1975544280" sldId="333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12:39.984" v="24"/>
          <ac:picMkLst>
            <pc:docMk/>
            <pc:sldMk cId="1975544280" sldId="333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4:53.023" v="86"/>
        <pc:sldMkLst>
          <pc:docMk/>
          <pc:sldMk cId="1702229933" sldId="334"/>
        </pc:sldMkLst>
        <pc:spChg chg="mod">
          <ac:chgData name="Morris, Tracie Greenway" userId="S::tmorris@fdic.gov::2be9a26c-3391-49cc-8546-77551a29fb71" providerId="AD" clId="Web-{06570237-3821-C93B-96CE-E77CF812634E}" dt="2022-12-05T22:24:29.585" v="84"/>
          <ac:spMkLst>
            <pc:docMk/>
            <pc:sldMk cId="1702229933" sldId="334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24:40.507" v="85"/>
          <ac:spMkLst>
            <pc:docMk/>
            <pc:sldMk cId="1702229933" sldId="334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24:53.023" v="86"/>
          <ac:picMkLst>
            <pc:docMk/>
            <pc:sldMk cId="1702229933" sldId="334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6:00.752" v="41"/>
        <pc:sldMkLst>
          <pc:docMk/>
          <pc:sldMk cId="262232898" sldId="335"/>
        </pc:sldMkLst>
        <pc:spChg chg="mod">
          <ac:chgData name="Morris, Tracie Greenway" userId="S::tmorris@fdic.gov::2be9a26c-3391-49cc-8546-77551a29fb71" providerId="AD" clId="Web-{06570237-3821-C93B-96CE-E77CF812634E}" dt="2022-12-05T22:15:41.908" v="39"/>
          <ac:spMkLst>
            <pc:docMk/>
            <pc:sldMk cId="262232898" sldId="335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15:52.751" v="40"/>
          <ac:spMkLst>
            <pc:docMk/>
            <pc:sldMk cId="262232898" sldId="335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16:00.752" v="41"/>
          <ac:picMkLst>
            <pc:docMk/>
            <pc:sldMk cId="262232898" sldId="335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14:55.798" v="36"/>
        <pc:sldMkLst>
          <pc:docMk/>
          <pc:sldMk cId="1511669928" sldId="336"/>
        </pc:sldMkLst>
        <pc:spChg chg="mod">
          <ac:chgData name="Morris, Tracie Greenway" userId="S::tmorris@fdic.gov::2be9a26c-3391-49cc-8546-77551a29fb71" providerId="AD" clId="Web-{06570237-3821-C93B-96CE-E77CF812634E}" dt="2022-12-05T22:14:35.407" v="34"/>
          <ac:spMkLst>
            <pc:docMk/>
            <pc:sldMk cId="1511669928" sldId="336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14:47.876" v="35"/>
          <ac:spMkLst>
            <pc:docMk/>
            <pc:sldMk cId="1511669928" sldId="336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14:55.798" v="36"/>
          <ac:picMkLst>
            <pc:docMk/>
            <pc:sldMk cId="1511669928" sldId="336"/>
            <ac:picMk id="11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2:29.490" v="76"/>
        <pc:sldMkLst>
          <pc:docMk/>
          <pc:sldMk cId="1071842964" sldId="337"/>
        </pc:sldMkLst>
        <pc:spChg chg="mod">
          <ac:chgData name="Morris, Tracie Greenway" userId="S::tmorris@fdic.gov::2be9a26c-3391-49cc-8546-77551a29fb71" providerId="AD" clId="Web-{06570237-3821-C93B-96CE-E77CF812634E}" dt="2022-12-05T22:22:06.802" v="74"/>
          <ac:spMkLst>
            <pc:docMk/>
            <pc:sldMk cId="1071842964" sldId="337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22:24.052" v="75"/>
          <ac:spMkLst>
            <pc:docMk/>
            <pc:sldMk cId="1071842964" sldId="337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22:29.490" v="76"/>
          <ac:picMkLst>
            <pc:docMk/>
            <pc:sldMk cId="1071842964" sldId="337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06570237-3821-C93B-96CE-E77CF812634E}" dt="2022-12-05T22:29:58.026" v="122"/>
        <pc:sldMkLst>
          <pc:docMk/>
          <pc:sldMk cId="2240293686" sldId="338"/>
        </pc:sldMkLst>
        <pc:spChg chg="mod">
          <ac:chgData name="Morris, Tracie Greenway" userId="S::tmorris@fdic.gov::2be9a26c-3391-49cc-8546-77551a29fb71" providerId="AD" clId="Web-{06570237-3821-C93B-96CE-E77CF812634E}" dt="2022-12-05T22:29:06.432" v="120"/>
          <ac:spMkLst>
            <pc:docMk/>
            <pc:sldMk cId="2240293686" sldId="338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06570237-3821-C93B-96CE-E77CF812634E}" dt="2022-12-05T22:29:33.651" v="121"/>
          <ac:spMkLst>
            <pc:docMk/>
            <pc:sldMk cId="2240293686" sldId="338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06570237-3821-C93B-96CE-E77CF812634E}" dt="2022-12-05T22:29:58.026" v="122"/>
          <ac:picMkLst>
            <pc:docMk/>
            <pc:sldMk cId="2240293686" sldId="338"/>
            <ac:picMk id="10" creationId="{00000000-0000-0000-0000-000000000000}"/>
          </ac:picMkLst>
        </pc:picChg>
      </pc:sldChg>
    </pc:docChg>
  </pc:docChgLst>
  <pc:docChgLst>
    <pc:chgData name="Miller, Benjamin" userId="48f7b7d8-6b3b-4e2a-bfb2-785748463508" providerId="ADAL" clId="{68356890-6317-40E1-AEB0-8269FA3556BD}"/>
    <pc:docChg chg="undo custSel addSld delSld modSld">
      <pc:chgData name="Miller, Benjamin" userId="48f7b7d8-6b3b-4e2a-bfb2-785748463508" providerId="ADAL" clId="{68356890-6317-40E1-AEB0-8269FA3556BD}" dt="2021-02-25T22:02:21.560" v="166" actId="6264"/>
      <pc:docMkLst>
        <pc:docMk/>
      </pc:docMkLst>
      <pc:sldChg chg="addSp delSp modSp add mod chgLayout">
        <pc:chgData name="Miller, Benjamin" userId="48f7b7d8-6b3b-4e2a-bfb2-785748463508" providerId="ADAL" clId="{68356890-6317-40E1-AEB0-8269FA3556BD}" dt="2021-02-18T16:13:37.872" v="119"/>
        <pc:sldMkLst>
          <pc:docMk/>
          <pc:sldMk cId="1701185103" sldId="259"/>
        </pc:sldMkLst>
        <pc:spChg chg="mod ord">
          <ac:chgData name="Miller, Benjamin" userId="48f7b7d8-6b3b-4e2a-bfb2-785748463508" providerId="ADAL" clId="{68356890-6317-40E1-AEB0-8269FA3556BD}" dt="2021-02-18T16:13:37.872" v="119"/>
          <ac:spMkLst>
            <pc:docMk/>
            <pc:sldMk cId="1701185103" sldId="259"/>
            <ac:spMk id="2" creationId="{299F50FB-2999-4D2A-810E-1955C642A19D}"/>
          </ac:spMkLst>
        </pc:spChg>
        <pc:spChg chg="mod ord">
          <ac:chgData name="Miller, Benjamin" userId="48f7b7d8-6b3b-4e2a-bfb2-785748463508" providerId="ADAL" clId="{68356890-6317-40E1-AEB0-8269FA3556BD}" dt="2021-02-18T16:13:22.280" v="117" actId="6264"/>
          <ac:spMkLst>
            <pc:docMk/>
            <pc:sldMk cId="1701185103" sldId="259"/>
            <ac:spMk id="3" creationId="{1BE5F110-651A-4ABC-8791-1ABBA3613263}"/>
          </ac:spMkLst>
        </pc:spChg>
        <pc:spChg chg="add del mod">
          <ac:chgData name="Miller, Benjamin" userId="48f7b7d8-6b3b-4e2a-bfb2-785748463508" providerId="ADAL" clId="{68356890-6317-40E1-AEB0-8269FA3556BD}" dt="2021-02-18T16:13:22.280" v="117" actId="6264"/>
          <ac:spMkLst>
            <pc:docMk/>
            <pc:sldMk cId="1701185103" sldId="259"/>
            <ac:spMk id="5" creationId="{8A4B8C73-DE93-4C6C-8AEF-CF43676A7669}"/>
          </ac:spMkLst>
        </pc:spChg>
        <pc:spChg chg="add del mod">
          <ac:chgData name="Miller, Benjamin" userId="48f7b7d8-6b3b-4e2a-bfb2-785748463508" providerId="ADAL" clId="{68356890-6317-40E1-AEB0-8269FA3556BD}" dt="2021-02-18T16:13:22.280" v="117" actId="6264"/>
          <ac:spMkLst>
            <pc:docMk/>
            <pc:sldMk cId="1701185103" sldId="259"/>
            <ac:spMk id="6" creationId="{7A1788D8-C0E1-48F3-8191-9F060565F011}"/>
          </ac:spMkLst>
        </pc:spChg>
      </pc:sldChg>
      <pc:sldChg chg="del">
        <pc:chgData name="Miller, Benjamin" userId="48f7b7d8-6b3b-4e2a-bfb2-785748463508" providerId="ADAL" clId="{68356890-6317-40E1-AEB0-8269FA3556BD}" dt="2021-02-18T16:07:54.547" v="0" actId="47"/>
        <pc:sldMkLst>
          <pc:docMk/>
          <pc:sldMk cId="272914838" sldId="276"/>
        </pc:sldMkLst>
      </pc:sldChg>
      <pc:sldChg chg="modSp add mod">
        <pc:chgData name="Miller, Benjamin" userId="48f7b7d8-6b3b-4e2a-bfb2-785748463508" providerId="ADAL" clId="{68356890-6317-40E1-AEB0-8269FA3556BD}" dt="2021-02-18T16:08:47.231" v="3"/>
        <pc:sldMkLst>
          <pc:docMk/>
          <pc:sldMk cId="655037480" sldId="276"/>
        </pc:sldMkLst>
        <pc:spChg chg="mod">
          <ac:chgData name="Miller, Benjamin" userId="48f7b7d8-6b3b-4e2a-bfb2-785748463508" providerId="ADAL" clId="{68356890-6317-40E1-AEB0-8269FA3556BD}" dt="2021-02-18T16:08:47.231" v="3"/>
          <ac:spMkLst>
            <pc:docMk/>
            <pc:sldMk cId="655037480" sldId="276"/>
            <ac:spMk id="2" creationId="{48DF7952-0E09-4CA6-85DC-4188BDC07D41}"/>
          </ac:spMkLst>
        </pc:spChg>
      </pc:sldChg>
      <pc:sldChg chg="del">
        <pc:chgData name="Miller, Benjamin" userId="48f7b7d8-6b3b-4e2a-bfb2-785748463508" providerId="ADAL" clId="{68356890-6317-40E1-AEB0-8269FA3556BD}" dt="2021-02-18T16:07:54.547" v="0" actId="47"/>
        <pc:sldMkLst>
          <pc:docMk/>
          <pc:sldMk cId="1466343182" sldId="277"/>
        </pc:sldMkLst>
      </pc:sldChg>
      <pc:sldChg chg="addSp delSp modSp new mod chgLayout">
        <pc:chgData name="Miller, Benjamin" userId="48f7b7d8-6b3b-4e2a-bfb2-785748463508" providerId="ADAL" clId="{68356890-6317-40E1-AEB0-8269FA3556BD}" dt="2021-02-18T16:11:39.634" v="112" actId="20577"/>
        <pc:sldMkLst>
          <pc:docMk/>
          <pc:sldMk cId="3783973852" sldId="277"/>
        </pc:sldMkLst>
        <pc:spChg chg="mod ord">
          <ac:chgData name="Miller, Benjamin" userId="48f7b7d8-6b3b-4e2a-bfb2-785748463508" providerId="ADAL" clId="{68356890-6317-40E1-AEB0-8269FA3556BD}" dt="2021-02-18T16:09:57.384" v="7" actId="6264"/>
          <ac:spMkLst>
            <pc:docMk/>
            <pc:sldMk cId="3783973852" sldId="277"/>
            <ac:spMk id="2" creationId="{217A306A-C970-4793-961C-D47DD068ACD4}"/>
          </ac:spMkLst>
        </pc:spChg>
        <pc:spChg chg="mod ord">
          <ac:chgData name="Miller, Benjamin" userId="48f7b7d8-6b3b-4e2a-bfb2-785748463508" providerId="ADAL" clId="{68356890-6317-40E1-AEB0-8269FA3556BD}" dt="2021-02-18T16:11:39.634" v="112" actId="20577"/>
          <ac:spMkLst>
            <pc:docMk/>
            <pc:sldMk cId="3783973852" sldId="277"/>
            <ac:spMk id="3" creationId="{C69FB9F1-BCD1-40F5-9B13-5BC6229F09F0}"/>
          </ac:spMkLst>
        </pc:spChg>
        <pc:spChg chg="add del mod">
          <ac:chgData name="Miller, Benjamin" userId="48f7b7d8-6b3b-4e2a-bfb2-785748463508" providerId="ADAL" clId="{68356890-6317-40E1-AEB0-8269FA3556BD}" dt="2021-02-18T16:09:57.384" v="7" actId="6264"/>
          <ac:spMkLst>
            <pc:docMk/>
            <pc:sldMk cId="3783973852" sldId="277"/>
            <ac:spMk id="4" creationId="{5B661ECA-89DD-42F4-9CD9-44762C5D2AF9}"/>
          </ac:spMkLst>
        </pc:spChg>
        <pc:spChg chg="add del mod">
          <ac:chgData name="Miller, Benjamin" userId="48f7b7d8-6b3b-4e2a-bfb2-785748463508" providerId="ADAL" clId="{68356890-6317-40E1-AEB0-8269FA3556BD}" dt="2021-02-18T16:09:57.384" v="7" actId="6264"/>
          <ac:spMkLst>
            <pc:docMk/>
            <pc:sldMk cId="3783973852" sldId="277"/>
            <ac:spMk id="5" creationId="{4B75EEBE-FA07-4CB6-9AAB-DECB99A0441D}"/>
          </ac:spMkLst>
        </pc:spChg>
        <pc:spChg chg="add del mod">
          <ac:chgData name="Miller, Benjamin" userId="48f7b7d8-6b3b-4e2a-bfb2-785748463508" providerId="ADAL" clId="{68356890-6317-40E1-AEB0-8269FA3556BD}" dt="2021-02-18T16:10:38.629" v="16"/>
          <ac:spMkLst>
            <pc:docMk/>
            <pc:sldMk cId="3783973852" sldId="277"/>
            <ac:spMk id="6" creationId="{7BDA7CC7-C168-4FF7-8B02-40EB24CFD12C}"/>
          </ac:spMkLst>
        </pc:spChg>
        <pc:spChg chg="add del mod">
          <ac:chgData name="Miller, Benjamin" userId="48f7b7d8-6b3b-4e2a-bfb2-785748463508" providerId="ADAL" clId="{68356890-6317-40E1-AEB0-8269FA3556BD}" dt="2021-02-18T16:10:38.629" v="16"/>
          <ac:spMkLst>
            <pc:docMk/>
            <pc:sldMk cId="3783973852" sldId="277"/>
            <ac:spMk id="7" creationId="{83C00BDB-71E0-4E0F-89CA-9DEBFE183D6C}"/>
          </ac:spMkLst>
        </pc:spChg>
        <pc:spChg chg="add del mod">
          <ac:chgData name="Miller, Benjamin" userId="48f7b7d8-6b3b-4e2a-bfb2-785748463508" providerId="ADAL" clId="{68356890-6317-40E1-AEB0-8269FA3556BD}" dt="2021-02-18T16:10:38.629" v="16"/>
          <ac:spMkLst>
            <pc:docMk/>
            <pc:sldMk cId="3783973852" sldId="277"/>
            <ac:spMk id="8" creationId="{F4C8DB35-80A6-475B-B047-75ABAF87BBF0}"/>
          </ac:spMkLst>
        </pc:spChg>
        <pc:spChg chg="add del mod">
          <ac:chgData name="Miller, Benjamin" userId="48f7b7d8-6b3b-4e2a-bfb2-785748463508" providerId="ADAL" clId="{68356890-6317-40E1-AEB0-8269FA3556BD}" dt="2021-02-18T16:10:38.629" v="16"/>
          <ac:spMkLst>
            <pc:docMk/>
            <pc:sldMk cId="3783973852" sldId="277"/>
            <ac:spMk id="9" creationId="{E2853792-3DD5-4BCE-9C5C-EFE7F084DFE3}"/>
          </ac:spMkLst>
        </pc:spChg>
      </pc:sldChg>
      <pc:sldChg chg="addSp delSp modSp new mod chgLayout">
        <pc:chgData name="Miller, Benjamin" userId="48f7b7d8-6b3b-4e2a-bfb2-785748463508" providerId="ADAL" clId="{68356890-6317-40E1-AEB0-8269FA3556BD}" dt="2021-02-18T16:15:50.046" v="133"/>
        <pc:sldMkLst>
          <pc:docMk/>
          <pc:sldMk cId="3011865521" sldId="278"/>
        </pc:sldMkLst>
        <pc:spChg chg="del">
          <ac:chgData name="Miller, Benjamin" userId="48f7b7d8-6b3b-4e2a-bfb2-785748463508" providerId="ADAL" clId="{68356890-6317-40E1-AEB0-8269FA3556BD}" dt="2021-02-18T16:14:52.647" v="122" actId="6264"/>
          <ac:spMkLst>
            <pc:docMk/>
            <pc:sldMk cId="3011865521" sldId="278"/>
            <ac:spMk id="2" creationId="{B926C4E9-989E-46CF-BD6B-B2A30A629D22}"/>
          </ac:spMkLst>
        </pc:spChg>
        <pc:spChg chg="del mod">
          <ac:chgData name="Miller, Benjamin" userId="48f7b7d8-6b3b-4e2a-bfb2-785748463508" providerId="ADAL" clId="{68356890-6317-40E1-AEB0-8269FA3556BD}" dt="2021-02-18T16:14:52.647" v="122" actId="6264"/>
          <ac:spMkLst>
            <pc:docMk/>
            <pc:sldMk cId="3011865521" sldId="278"/>
            <ac:spMk id="3" creationId="{D22CF32F-FA88-424F-B8CE-21C92F519EB1}"/>
          </ac:spMkLst>
        </pc:spChg>
        <pc:spChg chg="add mod ord">
          <ac:chgData name="Miller, Benjamin" userId="48f7b7d8-6b3b-4e2a-bfb2-785748463508" providerId="ADAL" clId="{68356890-6317-40E1-AEB0-8269FA3556BD}" dt="2021-02-18T16:15:50.046" v="133"/>
          <ac:spMkLst>
            <pc:docMk/>
            <pc:sldMk cId="3011865521" sldId="278"/>
            <ac:spMk id="4" creationId="{060170C2-FB1A-4B32-A460-6C0817CFF190}"/>
          </ac:spMkLst>
        </pc:spChg>
        <pc:spChg chg="add mod ord">
          <ac:chgData name="Miller, Benjamin" userId="48f7b7d8-6b3b-4e2a-bfb2-785748463508" providerId="ADAL" clId="{68356890-6317-40E1-AEB0-8269FA3556BD}" dt="2021-02-18T16:15:16.275" v="132" actId="113"/>
          <ac:spMkLst>
            <pc:docMk/>
            <pc:sldMk cId="3011865521" sldId="278"/>
            <ac:spMk id="5" creationId="{3C139EEA-9902-4837-8210-7BD1522FF542}"/>
          </ac:spMkLst>
        </pc:spChg>
      </pc:sldChg>
      <pc:sldChg chg="del">
        <pc:chgData name="Miller, Benjamin" userId="48f7b7d8-6b3b-4e2a-bfb2-785748463508" providerId="ADAL" clId="{68356890-6317-40E1-AEB0-8269FA3556BD}" dt="2021-02-18T16:07:54.547" v="0" actId="47"/>
        <pc:sldMkLst>
          <pc:docMk/>
          <pc:sldMk cId="3564961225" sldId="278"/>
        </pc:sldMkLst>
      </pc:sldChg>
      <pc:sldChg chg="addSp delSp modSp mod chgLayout">
        <pc:chgData name="Miller, Benjamin" userId="48f7b7d8-6b3b-4e2a-bfb2-785748463508" providerId="ADAL" clId="{68356890-6317-40E1-AEB0-8269FA3556BD}" dt="2021-02-25T22:00:45.764" v="157" actId="15"/>
        <pc:sldMkLst>
          <pc:docMk/>
          <pc:sldMk cId="1864787185" sldId="282"/>
        </pc:sldMkLst>
        <pc:spChg chg="add del mod">
          <ac:chgData name="Miller, Benjamin" userId="48f7b7d8-6b3b-4e2a-bfb2-785748463508" providerId="ADAL" clId="{68356890-6317-40E1-AEB0-8269FA3556BD}" dt="2021-02-25T22:00:17.227" v="134" actId="6264"/>
          <ac:spMkLst>
            <pc:docMk/>
            <pc:sldMk cId="1864787185" sldId="282"/>
            <ac:spMk id="2" creationId="{70B66D71-8125-4C8A-ACDD-01D562A29007}"/>
          </ac:spMkLst>
        </pc:spChg>
        <pc:spChg chg="mod ord">
          <ac:chgData name="Miller, Benjamin" userId="48f7b7d8-6b3b-4e2a-bfb2-785748463508" providerId="ADAL" clId="{68356890-6317-40E1-AEB0-8269FA3556BD}" dt="2021-02-25T22:00:45.764" v="157" actId="15"/>
          <ac:spMkLst>
            <pc:docMk/>
            <pc:sldMk cId="1864787185" sldId="282"/>
            <ac:spMk id="3" creationId="{97A8796F-362F-4E70-95AB-523BAE064978}"/>
          </ac:spMkLst>
        </pc:spChg>
        <pc:spChg chg="add del mod">
          <ac:chgData name="Miller, Benjamin" userId="48f7b7d8-6b3b-4e2a-bfb2-785748463508" providerId="ADAL" clId="{68356890-6317-40E1-AEB0-8269FA3556BD}" dt="2021-02-25T22:00:17.227" v="134" actId="6264"/>
          <ac:spMkLst>
            <pc:docMk/>
            <pc:sldMk cId="1864787185" sldId="282"/>
            <ac:spMk id="4" creationId="{180539F0-6AFE-4AE9-866E-D1D36315FCF3}"/>
          </ac:spMkLst>
        </pc:spChg>
        <pc:spChg chg="mod ord">
          <ac:chgData name="Miller, Benjamin" userId="48f7b7d8-6b3b-4e2a-bfb2-785748463508" providerId="ADAL" clId="{68356890-6317-40E1-AEB0-8269FA3556BD}" dt="2021-02-25T22:00:26.743" v="143" actId="6264"/>
          <ac:spMkLst>
            <pc:docMk/>
            <pc:sldMk cId="1864787185" sldId="282"/>
            <ac:spMk id="5" creationId="{7B0E1D6F-75D2-43AB-A351-89D71253FB27}"/>
          </ac:spMkLst>
        </pc:spChg>
        <pc:spChg chg="add del mod">
          <ac:chgData name="Miller, Benjamin" userId="48f7b7d8-6b3b-4e2a-bfb2-785748463508" providerId="ADAL" clId="{68356890-6317-40E1-AEB0-8269FA3556BD}" dt="2021-02-25T22:00:18.082" v="135" actId="6264"/>
          <ac:spMkLst>
            <pc:docMk/>
            <pc:sldMk cId="1864787185" sldId="282"/>
            <ac:spMk id="6" creationId="{53028928-96ED-4D90-8469-F33F82B8C222}"/>
          </ac:spMkLst>
        </pc:spChg>
        <pc:spChg chg="add del mod">
          <ac:chgData name="Miller, Benjamin" userId="48f7b7d8-6b3b-4e2a-bfb2-785748463508" providerId="ADAL" clId="{68356890-6317-40E1-AEB0-8269FA3556BD}" dt="2021-02-25T22:00:18.082" v="135" actId="6264"/>
          <ac:spMkLst>
            <pc:docMk/>
            <pc:sldMk cId="1864787185" sldId="282"/>
            <ac:spMk id="7" creationId="{E458DABB-9228-43C8-87C6-93E735151CF6}"/>
          </ac:spMkLst>
        </pc:spChg>
        <pc:spChg chg="add del mod">
          <ac:chgData name="Miller, Benjamin" userId="48f7b7d8-6b3b-4e2a-bfb2-785748463508" providerId="ADAL" clId="{68356890-6317-40E1-AEB0-8269FA3556BD}" dt="2021-02-25T22:00:18.684" v="136" actId="6264"/>
          <ac:spMkLst>
            <pc:docMk/>
            <pc:sldMk cId="1864787185" sldId="282"/>
            <ac:spMk id="8" creationId="{801A2667-9D6E-477C-A385-1E3288D64D4A}"/>
          </ac:spMkLst>
        </pc:spChg>
        <pc:spChg chg="add del mod">
          <ac:chgData name="Miller, Benjamin" userId="48f7b7d8-6b3b-4e2a-bfb2-785748463508" providerId="ADAL" clId="{68356890-6317-40E1-AEB0-8269FA3556BD}" dt="2021-02-25T22:00:18.684" v="136" actId="6264"/>
          <ac:spMkLst>
            <pc:docMk/>
            <pc:sldMk cId="1864787185" sldId="282"/>
            <ac:spMk id="9" creationId="{70A66EA1-AC7F-4F8A-A328-4C48074DA523}"/>
          </ac:spMkLst>
        </pc:spChg>
        <pc:spChg chg="add del mod">
          <ac:chgData name="Miller, Benjamin" userId="48f7b7d8-6b3b-4e2a-bfb2-785748463508" providerId="ADAL" clId="{68356890-6317-40E1-AEB0-8269FA3556BD}" dt="2021-02-25T22:00:18.846" v="137" actId="6264"/>
          <ac:spMkLst>
            <pc:docMk/>
            <pc:sldMk cId="1864787185" sldId="282"/>
            <ac:spMk id="10" creationId="{D40FA514-E8D8-4096-919E-BC595D27E6C7}"/>
          </ac:spMkLst>
        </pc:spChg>
        <pc:spChg chg="add del mod">
          <ac:chgData name="Miller, Benjamin" userId="48f7b7d8-6b3b-4e2a-bfb2-785748463508" providerId="ADAL" clId="{68356890-6317-40E1-AEB0-8269FA3556BD}" dt="2021-02-25T22:00:18.846" v="137" actId="6264"/>
          <ac:spMkLst>
            <pc:docMk/>
            <pc:sldMk cId="1864787185" sldId="282"/>
            <ac:spMk id="11" creationId="{C75FDF75-3C14-4FED-A19C-078333421F43}"/>
          </ac:spMkLst>
        </pc:spChg>
        <pc:spChg chg="add del mod">
          <ac:chgData name="Miller, Benjamin" userId="48f7b7d8-6b3b-4e2a-bfb2-785748463508" providerId="ADAL" clId="{68356890-6317-40E1-AEB0-8269FA3556BD}" dt="2021-02-25T22:00:19.068" v="138" actId="6264"/>
          <ac:spMkLst>
            <pc:docMk/>
            <pc:sldMk cId="1864787185" sldId="282"/>
            <ac:spMk id="12" creationId="{FF72EB16-E6A3-42D2-ACBD-6EB2833DADA0}"/>
          </ac:spMkLst>
        </pc:spChg>
        <pc:spChg chg="add del mod">
          <ac:chgData name="Miller, Benjamin" userId="48f7b7d8-6b3b-4e2a-bfb2-785748463508" providerId="ADAL" clId="{68356890-6317-40E1-AEB0-8269FA3556BD}" dt="2021-02-25T22:00:19.068" v="138" actId="6264"/>
          <ac:spMkLst>
            <pc:docMk/>
            <pc:sldMk cId="1864787185" sldId="282"/>
            <ac:spMk id="13" creationId="{D5E7EED9-07E5-4D3A-B3BF-D44AA1ED9BAA}"/>
          </ac:spMkLst>
        </pc:spChg>
        <pc:spChg chg="add del mod">
          <ac:chgData name="Miller, Benjamin" userId="48f7b7d8-6b3b-4e2a-bfb2-785748463508" providerId="ADAL" clId="{68356890-6317-40E1-AEB0-8269FA3556BD}" dt="2021-02-25T22:00:19.285" v="139" actId="6264"/>
          <ac:spMkLst>
            <pc:docMk/>
            <pc:sldMk cId="1864787185" sldId="282"/>
            <ac:spMk id="14" creationId="{651788D9-34BC-4BED-B193-BB92B002656E}"/>
          </ac:spMkLst>
        </pc:spChg>
        <pc:spChg chg="add del mod">
          <ac:chgData name="Miller, Benjamin" userId="48f7b7d8-6b3b-4e2a-bfb2-785748463508" providerId="ADAL" clId="{68356890-6317-40E1-AEB0-8269FA3556BD}" dt="2021-02-25T22:00:19.285" v="139" actId="6264"/>
          <ac:spMkLst>
            <pc:docMk/>
            <pc:sldMk cId="1864787185" sldId="282"/>
            <ac:spMk id="15" creationId="{B0BF9E45-7D9E-4F3D-9F91-F2D61272F84F}"/>
          </ac:spMkLst>
        </pc:spChg>
        <pc:spChg chg="add del mod">
          <ac:chgData name="Miller, Benjamin" userId="48f7b7d8-6b3b-4e2a-bfb2-785748463508" providerId="ADAL" clId="{68356890-6317-40E1-AEB0-8269FA3556BD}" dt="2021-02-25T22:00:20.951" v="140" actId="6264"/>
          <ac:spMkLst>
            <pc:docMk/>
            <pc:sldMk cId="1864787185" sldId="282"/>
            <ac:spMk id="16" creationId="{AC6238CA-8191-41EE-8933-BF2900A11D09}"/>
          </ac:spMkLst>
        </pc:spChg>
        <pc:spChg chg="add del mod">
          <ac:chgData name="Miller, Benjamin" userId="48f7b7d8-6b3b-4e2a-bfb2-785748463508" providerId="ADAL" clId="{68356890-6317-40E1-AEB0-8269FA3556BD}" dt="2021-02-25T22:00:20.951" v="140" actId="6264"/>
          <ac:spMkLst>
            <pc:docMk/>
            <pc:sldMk cId="1864787185" sldId="282"/>
            <ac:spMk id="17" creationId="{5E9E7F95-9B19-4432-8CB0-12CD5C72D317}"/>
          </ac:spMkLst>
        </pc:spChg>
        <pc:spChg chg="add del mod">
          <ac:chgData name="Miller, Benjamin" userId="48f7b7d8-6b3b-4e2a-bfb2-785748463508" providerId="ADAL" clId="{68356890-6317-40E1-AEB0-8269FA3556BD}" dt="2021-02-25T22:00:23.060" v="142" actId="6264"/>
          <ac:spMkLst>
            <pc:docMk/>
            <pc:sldMk cId="1864787185" sldId="282"/>
            <ac:spMk id="18" creationId="{4E75B66B-F020-4E41-B01D-664725F71556}"/>
          </ac:spMkLst>
        </pc:spChg>
        <pc:spChg chg="add del mod">
          <ac:chgData name="Miller, Benjamin" userId="48f7b7d8-6b3b-4e2a-bfb2-785748463508" providerId="ADAL" clId="{68356890-6317-40E1-AEB0-8269FA3556BD}" dt="2021-02-25T22:00:23.060" v="142" actId="6264"/>
          <ac:spMkLst>
            <pc:docMk/>
            <pc:sldMk cId="1864787185" sldId="282"/>
            <ac:spMk id="19" creationId="{F8421A84-8123-4A2C-B386-ACF54EF0B3B5}"/>
          </ac:spMkLst>
        </pc:spChg>
        <pc:spChg chg="add del mod">
          <ac:chgData name="Miller, Benjamin" userId="48f7b7d8-6b3b-4e2a-bfb2-785748463508" providerId="ADAL" clId="{68356890-6317-40E1-AEB0-8269FA3556BD}" dt="2021-02-25T22:00:26.743" v="143" actId="6264"/>
          <ac:spMkLst>
            <pc:docMk/>
            <pc:sldMk cId="1864787185" sldId="282"/>
            <ac:spMk id="20" creationId="{4B514BC6-6764-41B7-8B26-AB6AD4777667}"/>
          </ac:spMkLst>
        </pc:spChg>
        <pc:spChg chg="add del mod">
          <ac:chgData name="Miller, Benjamin" userId="48f7b7d8-6b3b-4e2a-bfb2-785748463508" providerId="ADAL" clId="{68356890-6317-40E1-AEB0-8269FA3556BD}" dt="2021-02-25T22:00:26.743" v="143" actId="6264"/>
          <ac:spMkLst>
            <pc:docMk/>
            <pc:sldMk cId="1864787185" sldId="282"/>
            <ac:spMk id="21" creationId="{60F65F5C-501C-45F5-A5EA-ECC67A055406}"/>
          </ac:spMkLst>
        </pc:spChg>
      </pc:sldChg>
      <pc:sldChg chg="addSp delSp modSp mod chgLayout">
        <pc:chgData name="Miller, Benjamin" userId="48f7b7d8-6b3b-4e2a-bfb2-785748463508" providerId="ADAL" clId="{68356890-6317-40E1-AEB0-8269FA3556BD}" dt="2021-02-25T22:02:21.560" v="166" actId="6264"/>
        <pc:sldMkLst>
          <pc:docMk/>
          <pc:sldMk cId="1242268387" sldId="287"/>
        </pc:sldMkLst>
        <pc:spChg chg="mod ord">
          <ac:chgData name="Miller, Benjamin" userId="48f7b7d8-6b3b-4e2a-bfb2-785748463508" providerId="ADAL" clId="{68356890-6317-40E1-AEB0-8269FA3556BD}" dt="2021-02-25T22:02:21.560" v="166" actId="6264"/>
          <ac:spMkLst>
            <pc:docMk/>
            <pc:sldMk cId="1242268387" sldId="287"/>
            <ac:spMk id="2" creationId="{9C92CAF2-904D-458C-B311-8725004C11D8}"/>
          </ac:spMkLst>
        </pc:spChg>
        <pc:spChg chg="mod ord">
          <ac:chgData name="Miller, Benjamin" userId="48f7b7d8-6b3b-4e2a-bfb2-785748463508" providerId="ADAL" clId="{68356890-6317-40E1-AEB0-8269FA3556BD}" dt="2021-02-25T22:02:21.560" v="166" actId="6264"/>
          <ac:spMkLst>
            <pc:docMk/>
            <pc:sldMk cId="1242268387" sldId="287"/>
            <ac:spMk id="3" creationId="{F85D25CF-3399-4FF8-9D18-CFB79B2541B6}"/>
          </ac:spMkLst>
        </pc:spChg>
        <pc:spChg chg="add del mod">
          <ac:chgData name="Miller, Benjamin" userId="48f7b7d8-6b3b-4e2a-bfb2-785748463508" providerId="ADAL" clId="{68356890-6317-40E1-AEB0-8269FA3556BD}" dt="2021-02-25T22:02:21.560" v="166" actId="6264"/>
          <ac:spMkLst>
            <pc:docMk/>
            <pc:sldMk cId="1242268387" sldId="287"/>
            <ac:spMk id="4" creationId="{55FA3772-755D-41A5-A13A-A592008AE84C}"/>
          </ac:spMkLst>
        </pc:spChg>
        <pc:spChg chg="add del mod">
          <ac:chgData name="Miller, Benjamin" userId="48f7b7d8-6b3b-4e2a-bfb2-785748463508" providerId="ADAL" clId="{68356890-6317-40E1-AEB0-8269FA3556BD}" dt="2021-02-25T22:02:21.560" v="166" actId="6264"/>
          <ac:spMkLst>
            <pc:docMk/>
            <pc:sldMk cId="1242268387" sldId="287"/>
            <ac:spMk id="5" creationId="{3B9AFFC0-2D59-4508-A6C4-53248774C92C}"/>
          </ac:spMkLst>
        </pc:spChg>
      </pc:sldChg>
      <pc:sldChg chg="addSp delSp modSp mod chgLayout">
        <pc:chgData name="Miller, Benjamin" userId="48f7b7d8-6b3b-4e2a-bfb2-785748463508" providerId="ADAL" clId="{68356890-6317-40E1-AEB0-8269FA3556BD}" dt="2021-02-25T22:01:08.891" v="161" actId="6549"/>
        <pc:sldMkLst>
          <pc:docMk/>
          <pc:sldMk cId="3875368855" sldId="292"/>
        </pc:sldMkLst>
        <pc:spChg chg="mod ord">
          <ac:chgData name="Miller, Benjamin" userId="48f7b7d8-6b3b-4e2a-bfb2-785748463508" providerId="ADAL" clId="{68356890-6317-40E1-AEB0-8269FA3556BD}" dt="2021-02-25T22:01:02.528" v="158" actId="6264"/>
          <ac:spMkLst>
            <pc:docMk/>
            <pc:sldMk cId="3875368855" sldId="292"/>
            <ac:spMk id="2" creationId="{4B7441F6-6161-4457-AA5E-F765E08152EA}"/>
          </ac:spMkLst>
        </pc:spChg>
        <pc:spChg chg="mod ord">
          <ac:chgData name="Miller, Benjamin" userId="48f7b7d8-6b3b-4e2a-bfb2-785748463508" providerId="ADAL" clId="{68356890-6317-40E1-AEB0-8269FA3556BD}" dt="2021-02-25T22:01:08.891" v="161" actId="6549"/>
          <ac:spMkLst>
            <pc:docMk/>
            <pc:sldMk cId="3875368855" sldId="292"/>
            <ac:spMk id="3" creationId="{2BC1299F-E081-466E-898B-53318CBB0B14}"/>
          </ac:spMkLst>
        </pc:spChg>
        <pc:spChg chg="add del mod">
          <ac:chgData name="Miller, Benjamin" userId="48f7b7d8-6b3b-4e2a-bfb2-785748463508" providerId="ADAL" clId="{68356890-6317-40E1-AEB0-8269FA3556BD}" dt="2021-02-25T22:01:02.528" v="158" actId="6264"/>
          <ac:spMkLst>
            <pc:docMk/>
            <pc:sldMk cId="3875368855" sldId="292"/>
            <ac:spMk id="4" creationId="{4F4B2182-9E3E-4C14-9059-62ACD09A00D9}"/>
          </ac:spMkLst>
        </pc:spChg>
        <pc:spChg chg="add del mod">
          <ac:chgData name="Miller, Benjamin" userId="48f7b7d8-6b3b-4e2a-bfb2-785748463508" providerId="ADAL" clId="{68356890-6317-40E1-AEB0-8269FA3556BD}" dt="2021-02-25T22:01:02.528" v="158" actId="6264"/>
          <ac:spMkLst>
            <pc:docMk/>
            <pc:sldMk cId="3875368855" sldId="292"/>
            <ac:spMk id="5" creationId="{5E76E86E-F6F8-404A-9ADB-F2F595F763AF}"/>
          </ac:spMkLst>
        </pc:spChg>
      </pc:sldChg>
      <pc:sldChg chg="del">
        <pc:chgData name="Miller, Benjamin" userId="48f7b7d8-6b3b-4e2a-bfb2-785748463508" providerId="ADAL" clId="{68356890-6317-40E1-AEB0-8269FA3556BD}" dt="2021-02-18T16:07:58.456" v="1" actId="47"/>
        <pc:sldMkLst>
          <pc:docMk/>
          <pc:sldMk cId="1936900526" sldId="298"/>
        </pc:sldMkLst>
      </pc:sldChg>
      <pc:sldChg chg="del">
        <pc:chgData name="Miller, Benjamin" userId="48f7b7d8-6b3b-4e2a-bfb2-785748463508" providerId="ADAL" clId="{68356890-6317-40E1-AEB0-8269FA3556BD}" dt="2021-02-18T16:07:54.547" v="0" actId="47"/>
        <pc:sldMkLst>
          <pc:docMk/>
          <pc:sldMk cId="3967469090" sldId="299"/>
        </pc:sldMkLst>
      </pc:sldChg>
      <pc:sldChg chg="del">
        <pc:chgData name="Miller, Benjamin" userId="48f7b7d8-6b3b-4e2a-bfb2-785748463508" providerId="ADAL" clId="{68356890-6317-40E1-AEB0-8269FA3556BD}" dt="2021-02-18T16:07:54.547" v="0" actId="47"/>
        <pc:sldMkLst>
          <pc:docMk/>
          <pc:sldMk cId="3529664449" sldId="300"/>
        </pc:sldMkLst>
      </pc:sldChg>
      <pc:sldChg chg="del">
        <pc:chgData name="Miller, Benjamin" userId="48f7b7d8-6b3b-4e2a-bfb2-785748463508" providerId="ADAL" clId="{68356890-6317-40E1-AEB0-8269FA3556BD}" dt="2021-02-18T16:07:54.547" v="0" actId="47"/>
        <pc:sldMkLst>
          <pc:docMk/>
          <pc:sldMk cId="2763515633" sldId="301"/>
        </pc:sldMkLst>
      </pc:sldChg>
      <pc:sldChg chg="del">
        <pc:chgData name="Miller, Benjamin" userId="48f7b7d8-6b3b-4e2a-bfb2-785748463508" providerId="ADAL" clId="{68356890-6317-40E1-AEB0-8269FA3556BD}" dt="2021-02-18T16:07:54.547" v="0" actId="47"/>
        <pc:sldMkLst>
          <pc:docMk/>
          <pc:sldMk cId="1265433146" sldId="302"/>
        </pc:sldMkLst>
      </pc:sldChg>
      <pc:sldChg chg="del">
        <pc:chgData name="Miller, Benjamin" userId="48f7b7d8-6b3b-4e2a-bfb2-785748463508" providerId="ADAL" clId="{68356890-6317-40E1-AEB0-8269FA3556BD}" dt="2021-02-18T16:07:54.547" v="0" actId="47"/>
        <pc:sldMkLst>
          <pc:docMk/>
          <pc:sldMk cId="1838155000" sldId="303"/>
        </pc:sldMkLst>
      </pc:sldChg>
      <pc:sldChg chg="del">
        <pc:chgData name="Miller, Benjamin" userId="48f7b7d8-6b3b-4e2a-bfb2-785748463508" providerId="ADAL" clId="{68356890-6317-40E1-AEB0-8269FA3556BD}" dt="2021-02-18T16:07:54.547" v="0" actId="47"/>
        <pc:sldMkLst>
          <pc:docMk/>
          <pc:sldMk cId="1892353765" sldId="304"/>
        </pc:sldMkLst>
      </pc:sldChg>
      <pc:sldChg chg="del">
        <pc:chgData name="Miller, Benjamin" userId="48f7b7d8-6b3b-4e2a-bfb2-785748463508" providerId="ADAL" clId="{68356890-6317-40E1-AEB0-8269FA3556BD}" dt="2021-02-18T16:07:54.547" v="0" actId="47"/>
        <pc:sldMkLst>
          <pc:docMk/>
          <pc:sldMk cId="3720987866" sldId="305"/>
        </pc:sldMkLst>
      </pc:sldChg>
    </pc:docChg>
  </pc:docChgLst>
  <pc:docChgLst>
    <pc:chgData name="Ortiz-Cedeno, Keyanna" userId="S::53675@icf.com::98372786-deee-4378-ae7d-2940ae720f10" providerId="AD" clId="Web-{C3763BC6-386D-4F97-9E86-ADD3936D4A79}"/>
    <pc:docChg chg="addSld delSld modSld">
      <pc:chgData name="Ortiz-Cedeno, Keyanna" userId="S::53675@icf.com::98372786-deee-4378-ae7d-2940ae720f10" providerId="AD" clId="Web-{C3763BC6-386D-4F97-9E86-ADD3936D4A79}" dt="2021-01-25T20:18:53.906" v="23"/>
      <pc:docMkLst>
        <pc:docMk/>
      </pc:docMkLst>
      <pc:sldChg chg="addSp modSp mod modClrScheme chgLayout">
        <pc:chgData name="Ortiz-Cedeno, Keyanna" userId="S::53675@icf.com::98372786-deee-4378-ae7d-2940ae720f10" providerId="AD" clId="Web-{C3763BC6-386D-4F97-9E86-ADD3936D4A79}" dt="2021-01-25T20:18:53.906" v="23"/>
        <pc:sldMkLst>
          <pc:docMk/>
          <pc:sldMk cId="1466343182" sldId="277"/>
        </pc:sldMkLst>
        <pc:spChg chg="mod ord">
          <ac:chgData name="Ortiz-Cedeno, Keyanna" userId="S::53675@icf.com::98372786-deee-4378-ae7d-2940ae720f10" providerId="AD" clId="Web-{C3763BC6-386D-4F97-9E86-ADD3936D4A79}" dt="2021-01-25T20:18:53.906" v="23"/>
          <ac:spMkLst>
            <pc:docMk/>
            <pc:sldMk cId="1466343182" sldId="277"/>
            <ac:spMk id="2" creationId="{3C433090-6991-4C3C-9994-87B78E5D61CB}"/>
          </ac:spMkLst>
        </pc:spChg>
        <pc:spChg chg="mod ord">
          <ac:chgData name="Ortiz-Cedeno, Keyanna" userId="S::53675@icf.com::98372786-deee-4378-ae7d-2940ae720f10" providerId="AD" clId="Web-{C3763BC6-386D-4F97-9E86-ADD3936D4A79}" dt="2021-01-25T20:18:53.906" v="23"/>
          <ac:spMkLst>
            <pc:docMk/>
            <pc:sldMk cId="1466343182" sldId="277"/>
            <ac:spMk id="3" creationId="{31EEFBAB-4D56-42E1-9C5E-1C3A437A9672}"/>
          </ac:spMkLst>
        </pc:spChg>
        <pc:spChg chg="add mod ord">
          <ac:chgData name="Ortiz-Cedeno, Keyanna" userId="S::53675@icf.com::98372786-deee-4378-ae7d-2940ae720f10" providerId="AD" clId="Web-{C3763BC6-386D-4F97-9E86-ADD3936D4A79}" dt="2021-01-25T20:18:53.906" v="23"/>
          <ac:spMkLst>
            <pc:docMk/>
            <pc:sldMk cId="1466343182" sldId="277"/>
            <ac:spMk id="4" creationId="{63B3AAB9-DB3E-4273-BC82-5EE513F30992}"/>
          </ac:spMkLst>
        </pc:spChg>
      </pc:sldChg>
      <pc:sldChg chg="del">
        <pc:chgData name="Ortiz-Cedeno, Keyanna" userId="S::53675@icf.com::98372786-deee-4378-ae7d-2940ae720f10" providerId="AD" clId="Web-{C3763BC6-386D-4F97-9E86-ADD3936D4A79}" dt="2021-01-25T20:18:22.733" v="4"/>
        <pc:sldMkLst>
          <pc:docMk/>
          <pc:sldMk cId="2007124096" sldId="279"/>
        </pc:sldMkLst>
      </pc:sldChg>
      <pc:sldChg chg="del">
        <pc:chgData name="Ortiz-Cedeno, Keyanna" userId="S::53675@icf.com::98372786-deee-4378-ae7d-2940ae720f10" providerId="AD" clId="Web-{C3763BC6-386D-4F97-9E86-ADD3936D4A79}" dt="2021-01-25T20:18:23.233" v="5"/>
        <pc:sldMkLst>
          <pc:docMk/>
          <pc:sldMk cId="2421474291" sldId="280"/>
        </pc:sldMkLst>
      </pc:sldChg>
      <pc:sldChg chg="del">
        <pc:chgData name="Ortiz-Cedeno, Keyanna" userId="S::53675@icf.com::98372786-deee-4378-ae7d-2940ae720f10" providerId="AD" clId="Web-{C3763BC6-386D-4F97-9E86-ADD3936D4A79}" dt="2021-01-25T20:18:25.343" v="6"/>
        <pc:sldMkLst>
          <pc:docMk/>
          <pc:sldMk cId="2446892769" sldId="281"/>
        </pc:sldMkLst>
      </pc:sldChg>
      <pc:sldChg chg="del">
        <pc:chgData name="Ortiz-Cedeno, Keyanna" userId="S::53675@icf.com::98372786-deee-4378-ae7d-2940ae720f10" providerId="AD" clId="Web-{C3763BC6-386D-4F97-9E86-ADD3936D4A79}" dt="2021-01-25T20:18:26.171" v="7"/>
        <pc:sldMkLst>
          <pc:docMk/>
          <pc:sldMk cId="12250842" sldId="282"/>
        </pc:sldMkLst>
      </pc:sldChg>
      <pc:sldChg chg="del">
        <pc:chgData name="Ortiz-Cedeno, Keyanna" userId="S::53675@icf.com::98372786-deee-4378-ae7d-2940ae720f10" providerId="AD" clId="Web-{C3763BC6-386D-4F97-9E86-ADD3936D4A79}" dt="2021-01-25T20:18:26.999" v="8"/>
        <pc:sldMkLst>
          <pc:docMk/>
          <pc:sldMk cId="143590238" sldId="283"/>
        </pc:sldMkLst>
      </pc:sldChg>
      <pc:sldChg chg="del">
        <pc:chgData name="Ortiz-Cedeno, Keyanna" userId="S::53675@icf.com::98372786-deee-4378-ae7d-2940ae720f10" providerId="AD" clId="Web-{C3763BC6-386D-4F97-9E86-ADD3936D4A79}" dt="2021-01-25T20:18:27.780" v="9"/>
        <pc:sldMkLst>
          <pc:docMk/>
          <pc:sldMk cId="2133333079" sldId="284"/>
        </pc:sldMkLst>
      </pc:sldChg>
      <pc:sldChg chg="del">
        <pc:chgData name="Ortiz-Cedeno, Keyanna" userId="S::53675@icf.com::98372786-deee-4378-ae7d-2940ae720f10" providerId="AD" clId="Web-{C3763BC6-386D-4F97-9E86-ADD3936D4A79}" dt="2021-01-25T20:18:28.608" v="10"/>
        <pc:sldMkLst>
          <pc:docMk/>
          <pc:sldMk cId="2779078132" sldId="285"/>
        </pc:sldMkLst>
      </pc:sldChg>
      <pc:sldChg chg="del">
        <pc:chgData name="Ortiz-Cedeno, Keyanna" userId="S::53675@icf.com::98372786-deee-4378-ae7d-2940ae720f10" providerId="AD" clId="Web-{C3763BC6-386D-4F97-9E86-ADD3936D4A79}" dt="2021-01-25T20:18:29.577" v="11"/>
        <pc:sldMkLst>
          <pc:docMk/>
          <pc:sldMk cId="1499299410" sldId="286"/>
        </pc:sldMkLst>
      </pc:sldChg>
      <pc:sldChg chg="del">
        <pc:chgData name="Ortiz-Cedeno, Keyanna" userId="S::53675@icf.com::98372786-deee-4378-ae7d-2940ae720f10" providerId="AD" clId="Web-{C3763BC6-386D-4F97-9E86-ADD3936D4A79}" dt="2021-01-25T20:18:30.733" v="12"/>
        <pc:sldMkLst>
          <pc:docMk/>
          <pc:sldMk cId="1737730499" sldId="287"/>
        </pc:sldMkLst>
      </pc:sldChg>
      <pc:sldChg chg="del">
        <pc:chgData name="Ortiz-Cedeno, Keyanna" userId="S::53675@icf.com::98372786-deee-4378-ae7d-2940ae720f10" providerId="AD" clId="Web-{C3763BC6-386D-4F97-9E86-ADD3936D4A79}" dt="2021-01-25T20:18:31.312" v="13"/>
        <pc:sldMkLst>
          <pc:docMk/>
          <pc:sldMk cId="50941787" sldId="288"/>
        </pc:sldMkLst>
      </pc:sldChg>
      <pc:sldChg chg="del">
        <pc:chgData name="Ortiz-Cedeno, Keyanna" userId="S::53675@icf.com::98372786-deee-4378-ae7d-2940ae720f10" providerId="AD" clId="Web-{C3763BC6-386D-4F97-9E86-ADD3936D4A79}" dt="2021-01-25T20:18:32.265" v="14"/>
        <pc:sldMkLst>
          <pc:docMk/>
          <pc:sldMk cId="2668234184" sldId="289"/>
        </pc:sldMkLst>
      </pc:sldChg>
      <pc:sldChg chg="del">
        <pc:chgData name="Ortiz-Cedeno, Keyanna" userId="S::53675@icf.com::98372786-deee-4378-ae7d-2940ae720f10" providerId="AD" clId="Web-{C3763BC6-386D-4F97-9E86-ADD3936D4A79}" dt="2021-01-25T20:18:33.093" v="15"/>
        <pc:sldMkLst>
          <pc:docMk/>
          <pc:sldMk cId="582709479" sldId="290"/>
        </pc:sldMkLst>
      </pc:sldChg>
      <pc:sldChg chg="del">
        <pc:chgData name="Ortiz-Cedeno, Keyanna" userId="S::53675@icf.com::98372786-deee-4378-ae7d-2940ae720f10" providerId="AD" clId="Web-{C3763BC6-386D-4F97-9E86-ADD3936D4A79}" dt="2021-01-25T20:18:33.999" v="16"/>
        <pc:sldMkLst>
          <pc:docMk/>
          <pc:sldMk cId="4000231218" sldId="291"/>
        </pc:sldMkLst>
      </pc:sldChg>
      <pc:sldChg chg="del">
        <pc:chgData name="Ortiz-Cedeno, Keyanna" userId="S::53675@icf.com::98372786-deee-4378-ae7d-2940ae720f10" providerId="AD" clId="Web-{C3763BC6-386D-4F97-9E86-ADD3936D4A79}" dt="2021-01-25T20:18:34.952" v="17"/>
        <pc:sldMkLst>
          <pc:docMk/>
          <pc:sldMk cId="2005924777" sldId="292"/>
        </pc:sldMkLst>
      </pc:sldChg>
      <pc:sldChg chg="del">
        <pc:chgData name="Ortiz-Cedeno, Keyanna" userId="S::53675@icf.com::98372786-deee-4378-ae7d-2940ae720f10" providerId="AD" clId="Web-{C3763BC6-386D-4F97-9E86-ADD3936D4A79}" dt="2021-01-25T20:18:35.812" v="18"/>
        <pc:sldMkLst>
          <pc:docMk/>
          <pc:sldMk cId="380174321" sldId="293"/>
        </pc:sldMkLst>
      </pc:sldChg>
      <pc:sldChg chg="del">
        <pc:chgData name="Ortiz-Cedeno, Keyanna" userId="S::53675@icf.com::98372786-deee-4378-ae7d-2940ae720f10" providerId="AD" clId="Web-{C3763BC6-386D-4F97-9E86-ADD3936D4A79}" dt="2021-01-25T20:18:36.687" v="19"/>
        <pc:sldMkLst>
          <pc:docMk/>
          <pc:sldMk cId="2359928547" sldId="294"/>
        </pc:sldMkLst>
      </pc:sldChg>
      <pc:sldChg chg="del">
        <pc:chgData name="Ortiz-Cedeno, Keyanna" userId="S::53675@icf.com::98372786-deee-4378-ae7d-2940ae720f10" providerId="AD" clId="Web-{C3763BC6-386D-4F97-9E86-ADD3936D4A79}" dt="2021-01-25T20:18:37.530" v="20"/>
        <pc:sldMkLst>
          <pc:docMk/>
          <pc:sldMk cId="698923978" sldId="295"/>
        </pc:sldMkLst>
      </pc:sldChg>
      <pc:sldChg chg="del">
        <pc:chgData name="Ortiz-Cedeno, Keyanna" userId="S::53675@icf.com::98372786-deee-4378-ae7d-2940ae720f10" providerId="AD" clId="Web-{C3763BC6-386D-4F97-9E86-ADD3936D4A79}" dt="2021-01-25T20:18:38.234" v="21"/>
        <pc:sldMkLst>
          <pc:docMk/>
          <pc:sldMk cId="4044688709" sldId="296"/>
        </pc:sldMkLst>
      </pc:sldChg>
      <pc:sldChg chg="del">
        <pc:chgData name="Ortiz-Cedeno, Keyanna" userId="S::53675@icf.com::98372786-deee-4378-ae7d-2940ae720f10" providerId="AD" clId="Web-{C3763BC6-386D-4F97-9E86-ADD3936D4A79}" dt="2021-01-25T20:18:39.437" v="22"/>
        <pc:sldMkLst>
          <pc:docMk/>
          <pc:sldMk cId="2977977951" sldId="297"/>
        </pc:sldMkLst>
      </pc:sldChg>
      <pc:sldChg chg="add replId">
        <pc:chgData name="Ortiz-Cedeno, Keyanna" userId="S::53675@icf.com::98372786-deee-4378-ae7d-2940ae720f10" providerId="AD" clId="Web-{C3763BC6-386D-4F97-9E86-ADD3936D4A79}" dt="2021-01-25T20:18:11.014" v="0"/>
        <pc:sldMkLst>
          <pc:docMk/>
          <pc:sldMk cId="3529664449" sldId="300"/>
        </pc:sldMkLst>
      </pc:sldChg>
      <pc:sldChg chg="add replId">
        <pc:chgData name="Ortiz-Cedeno, Keyanna" userId="S::53675@icf.com::98372786-deee-4378-ae7d-2940ae720f10" providerId="AD" clId="Web-{C3763BC6-386D-4F97-9E86-ADD3936D4A79}" dt="2021-01-25T20:18:14.546" v="1"/>
        <pc:sldMkLst>
          <pc:docMk/>
          <pc:sldMk cId="2763515633" sldId="301"/>
        </pc:sldMkLst>
      </pc:sldChg>
      <pc:sldChg chg="add replId">
        <pc:chgData name="Ortiz-Cedeno, Keyanna" userId="S::53675@icf.com::98372786-deee-4378-ae7d-2940ae720f10" providerId="AD" clId="Web-{C3763BC6-386D-4F97-9E86-ADD3936D4A79}" dt="2021-01-25T20:18:15.389" v="2"/>
        <pc:sldMkLst>
          <pc:docMk/>
          <pc:sldMk cId="1265433146" sldId="302"/>
        </pc:sldMkLst>
      </pc:sldChg>
      <pc:sldChg chg="add replId">
        <pc:chgData name="Ortiz-Cedeno, Keyanna" userId="S::53675@icf.com::98372786-deee-4378-ae7d-2940ae720f10" providerId="AD" clId="Web-{C3763BC6-386D-4F97-9E86-ADD3936D4A79}" dt="2021-01-25T20:18:15.718" v="3"/>
        <pc:sldMkLst>
          <pc:docMk/>
          <pc:sldMk cId="1838155000" sldId="30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6BC16-585A-41EA-967E-8FE413D9190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694F9-E090-4504-BA54-09660D783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0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3083-FB73-41A2-9E73-8ED7F89E07FD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B8E2B-FDC3-40BC-B0CA-815354CB9B98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6DED-889A-49DB-A408-22195C7690CF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40EA-9FE4-48EF-8D6D-6416ED20515C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294-5A59-4263-989E-93C9793F58E8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D0A9-4977-4B27-BCF1-E24EA4745CA6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F193-E4E2-495A-B53A-194BAA92820F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920A-DEC7-49F0-81D7-040D7FF71AC4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A7A8-987F-469F-94C2-4E50BF2DE932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7F076-499A-4B64-87F9-6D048BEBCFFE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1FEE4-4225-4142-A6E4-DDAD21F478B3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89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89413"/>
            <a:ext cx="10515600" cy="4687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EA5AE-724A-40AF-84C5-A41923736BB7}" type="datetime1">
              <a:rPr lang="en-US" smtClean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11900"/>
            <a:ext cx="3239588" cy="409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hyperlink" Target="http://www.annualcreditreport.com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hyperlink" Target="https://identitytheft.gov/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hyperlink" Target="https://www.usa.gov/" TargetMode="External"/><Relationship Id="rId5" Type="http://schemas.openxmlformats.org/officeDocument/2006/relationships/hyperlink" Target="https://identitytheft.gov/" TargetMode="External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3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</a:t>
            </a:r>
            <a:r>
              <a:rPr lang="en-US" baseline="0" dirty="0"/>
              <a:t> 9 Protecting Your Money and Your Identity</a:t>
            </a:r>
            <a:endParaRPr lang="en-US" dirty="0"/>
          </a:p>
        </p:txBody>
      </p:sp>
      <p:pic>
        <p:nvPicPr>
          <p:cNvPr id="2" name="Picture 1" descr="Young men and women talking and looking at phone app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4" b="20572"/>
          <a:stretch/>
        </p:blipFill>
        <p:spPr>
          <a:xfrm>
            <a:off x="-9836" y="0"/>
            <a:ext cx="12201836" cy="4716379"/>
          </a:xfrm>
          <a:prstGeom prst="rect">
            <a:avLst/>
          </a:prstGeom>
        </p:spPr>
      </p:pic>
      <p:sp>
        <p:nvSpPr>
          <p:cNvPr id="5" name="Rectangle 4" descr="Module 9 Proctecting your money and your identity"/>
          <p:cNvSpPr/>
          <p:nvPr/>
        </p:nvSpPr>
        <p:spPr>
          <a:xfrm>
            <a:off x="374973" y="2627085"/>
            <a:ext cx="7793738" cy="2408645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 descr="MODULE 9​ Protecting Your Money and Your Identity​"/>
          <p:cNvSpPr txBox="1">
            <a:spLocks/>
          </p:cNvSpPr>
          <p:nvPr/>
        </p:nvSpPr>
        <p:spPr>
          <a:xfrm>
            <a:off x="531817" y="2960913"/>
            <a:ext cx="7498492" cy="17547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9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Protecting Your Money and Your Identity</a:t>
            </a:r>
          </a:p>
        </p:txBody>
      </p:sp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FOR YOUNG ADULTS</a:t>
            </a:r>
          </a:p>
        </p:txBody>
      </p:sp>
      <p:pic>
        <p:nvPicPr>
          <p:cNvPr id="10" name="Picture 9" descr="FDIC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 Identity Theft and Fraud</a:t>
            </a:r>
          </a:p>
        </p:txBody>
      </p:sp>
      <p:pic>
        <p:nvPicPr>
          <p:cNvPr id="3" name="Picture 2" descr="Person wearing a mask with a purple hoodie working on a compute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5" b="1893"/>
          <a:stretch/>
        </p:blipFill>
        <p:spPr>
          <a:xfrm>
            <a:off x="5701496" y="0"/>
            <a:ext cx="6490504" cy="6862813"/>
          </a:xfrm>
          <a:prstGeom prst="rect">
            <a:avLst/>
          </a:prstGeom>
        </p:spPr>
      </p:pic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0" name="Picture 9" descr="FDIC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222069" cy="265384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SECTION 2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Identity Theft and Fraud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95375A8-FDE8-4E82-8F3B-B627496A0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5110843"/>
            <a:ext cx="3932237" cy="758145"/>
          </a:xfrm>
        </p:spPr>
        <p:txBody>
          <a:bodyPr/>
          <a:lstStyle/>
          <a:p>
            <a:r>
              <a:rPr lang="en-US" dirty="0"/>
              <a:t>See page 5 </a:t>
            </a:r>
            <a:br>
              <a:rPr lang="en-US" dirty="0"/>
            </a:br>
            <a:r>
              <a:rPr lang="en-US" dirty="0"/>
              <a:t>in your Participant Guide.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7729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6630270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b="1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 can reduce your risk of identity theft. Help is available if it happens to you.</a:t>
            </a:r>
          </a:p>
        </p:txBody>
      </p:sp>
      <p:pic>
        <p:nvPicPr>
          <p:cNvPr id="9" name="Picture 8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26" y="2516047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32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1" y="0"/>
            <a:ext cx="522018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0DE393D-B574-4EEE-9A31-099796BE4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453" y="1493134"/>
            <a:ext cx="4497729" cy="202201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Identity Theft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E2D6E-3C9B-4E11-9899-B881CB748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0572" y="1825625"/>
            <a:ext cx="5763228" cy="4351338"/>
          </a:xfrm>
        </p:spPr>
        <p:txBody>
          <a:bodyPr/>
          <a:lstStyle/>
          <a:p>
            <a:pPr marL="0" lvl="0" indent="0">
              <a:buNone/>
            </a:pPr>
            <a:r>
              <a:rPr lang="en-US" dirty="0">
                <a:latin typeface="+mj-lt"/>
              </a:rPr>
              <a:t>Your identity is an asset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lvl="0" indent="0">
              <a:buNone/>
            </a:pPr>
            <a:r>
              <a:rPr lang="en-US" dirty="0">
                <a:latin typeface="+mj-lt"/>
              </a:rPr>
              <a:t>Identity theft is:</a:t>
            </a:r>
          </a:p>
          <a:p>
            <a:pPr marL="0" indent="0">
              <a:buNone/>
            </a:pPr>
            <a:r>
              <a:rPr lang="en-US" dirty="0"/>
              <a:t>A crime that happens when someone uses a person’s identifying information without authority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8109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Decorative"/>
          <p:cNvSpPr/>
          <p:nvPr/>
        </p:nvSpPr>
        <p:spPr>
          <a:xfrm>
            <a:off x="0" y="2194560"/>
            <a:ext cx="5913120" cy="4663440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Decorative"/>
          <p:cNvSpPr/>
          <p:nvPr/>
        </p:nvSpPr>
        <p:spPr>
          <a:xfrm>
            <a:off x="5897879" y="2194560"/>
            <a:ext cx="6342051" cy="46634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0E1D6F-75D2-43AB-A351-89D71253F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140" y="532765"/>
            <a:ext cx="10515600" cy="1325563"/>
          </a:xfrm>
        </p:spPr>
        <p:txBody>
          <a:bodyPr/>
          <a:lstStyle/>
          <a:p>
            <a:r>
              <a:rPr lang="en-US" dirty="0"/>
              <a:t>What Do We Mean by Identity?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8796F-362F-4E70-95AB-523BAE064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140" y="3269157"/>
            <a:ext cx="4343400" cy="3024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+mj-lt"/>
              </a:rPr>
              <a:t>Documents that have information about identity</a:t>
            </a:r>
          </a:p>
          <a:p>
            <a:pPr marL="0" indent="0" algn="ctr">
              <a:buNone/>
            </a:pPr>
            <a:r>
              <a:rPr lang="en-US" sz="2400" dirty="0"/>
              <a:t>What are some examples?</a:t>
            </a:r>
          </a:p>
        </p:txBody>
      </p:sp>
      <p:sp>
        <p:nvSpPr>
          <p:cNvPr id="2" name="Rectangle 1"/>
          <p:cNvSpPr/>
          <p:nvPr/>
        </p:nvSpPr>
        <p:spPr>
          <a:xfrm>
            <a:off x="6842760" y="3269157"/>
            <a:ext cx="4632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+mj-lt"/>
              </a:rPr>
              <a:t>Other information thieves can use to impersonate someone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What are some examples?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4787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 descr="Decorative"/>
          <p:cNvSpPr/>
          <p:nvPr/>
        </p:nvSpPr>
        <p:spPr>
          <a:xfrm>
            <a:off x="0" y="0"/>
            <a:ext cx="437390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6" name="Picture 15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3712352B-CE0B-4E6C-88F5-8B6F3074A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334" y="375359"/>
            <a:ext cx="3542104" cy="3722974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Ways Criminals Can Steal Your Identity</a:t>
            </a:r>
          </a:p>
        </p:txBody>
      </p:sp>
      <p:pic>
        <p:nvPicPr>
          <p:cNvPr id="13" name="Picture 12" descr="Image of ways a person can be cammed, e.g., via phone, mail, cell phone or email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1" t="9025" r="17811" b="12574"/>
          <a:stretch/>
        </p:blipFill>
        <p:spPr>
          <a:xfrm>
            <a:off x="241605" y="3434489"/>
            <a:ext cx="3753018" cy="2878847"/>
          </a:xfrm>
          <a:prstGeom prst="rect">
            <a:avLst/>
          </a:prstGeom>
        </p:spPr>
      </p:pic>
      <p:sp>
        <p:nvSpPr>
          <p:cNvPr id="7" name="Oval 6" descr="Bullet"/>
          <p:cNvSpPr/>
          <p:nvPr/>
        </p:nvSpPr>
        <p:spPr>
          <a:xfrm flipV="1">
            <a:off x="4973449" y="1096384"/>
            <a:ext cx="428665" cy="428665"/>
          </a:xfrm>
          <a:prstGeom prst="ellipse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09969" y="877595"/>
            <a:ext cx="61155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cap="all" dirty="0">
                <a:solidFill>
                  <a:schemeClr val="bg1"/>
                </a:solidFill>
                <a:latin typeface="+mj-lt"/>
              </a:rPr>
              <a:t>Phishing </a:t>
            </a:r>
          </a:p>
          <a:p>
            <a:r>
              <a:rPr lang="en-US" sz="2000" dirty="0">
                <a:solidFill>
                  <a:schemeClr val="bg1"/>
                </a:solidFill>
              </a:rPr>
              <a:t>trick you into giving personal information, often through email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Vishing </a:t>
            </a:r>
            <a:r>
              <a:rPr lang="en-US" sz="2000" dirty="0">
                <a:solidFill>
                  <a:schemeClr val="bg1"/>
                </a:solidFill>
              </a:rPr>
              <a:t>– phishing by phone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chemeClr val="bg1"/>
                </a:solidFill>
              </a:rPr>
              <a:t>Smishing</a:t>
            </a:r>
            <a:r>
              <a:rPr lang="en-US" sz="2000" dirty="0">
                <a:solidFill>
                  <a:schemeClr val="bg1"/>
                </a:solidFill>
              </a:rPr>
              <a:t> – phishing by text messages</a:t>
            </a:r>
          </a:p>
          <a:p>
            <a:endParaRPr lang="en-US" sz="2000" dirty="0"/>
          </a:p>
        </p:txBody>
      </p:sp>
      <p:sp>
        <p:nvSpPr>
          <p:cNvPr id="8" name="Oval 7" descr="Bullet"/>
          <p:cNvSpPr/>
          <p:nvPr/>
        </p:nvSpPr>
        <p:spPr>
          <a:xfrm flipV="1">
            <a:off x="4973449" y="2853664"/>
            <a:ext cx="428665" cy="428665"/>
          </a:xfrm>
          <a:prstGeom prst="ellipse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09969" y="2760605"/>
            <a:ext cx="49451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cap="all" dirty="0">
                <a:solidFill>
                  <a:schemeClr val="bg1"/>
                </a:solidFill>
                <a:latin typeface="+mj-lt"/>
              </a:rPr>
              <a:t>Spear phishing </a:t>
            </a:r>
          </a:p>
          <a:p>
            <a:r>
              <a:rPr lang="en-US" sz="2000" dirty="0">
                <a:solidFill>
                  <a:schemeClr val="bg1"/>
                </a:solidFill>
              </a:rPr>
              <a:t>targeted phishing</a:t>
            </a:r>
          </a:p>
        </p:txBody>
      </p:sp>
      <p:sp>
        <p:nvSpPr>
          <p:cNvPr id="6" name="Oval 5" descr="Bullet"/>
          <p:cNvSpPr/>
          <p:nvPr/>
        </p:nvSpPr>
        <p:spPr>
          <a:xfrm flipV="1">
            <a:off x="4973449" y="3724878"/>
            <a:ext cx="428665" cy="428665"/>
          </a:xfrm>
          <a:prstGeom prst="ellipse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609969" y="3577611"/>
            <a:ext cx="36411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cap="all" dirty="0">
                <a:solidFill>
                  <a:schemeClr val="bg1"/>
                </a:solidFill>
                <a:latin typeface="+mj-lt"/>
              </a:rPr>
              <a:t>Pharming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</a:p>
          <a:p>
            <a:r>
              <a:rPr lang="en-US" sz="2000" dirty="0">
                <a:solidFill>
                  <a:schemeClr val="bg1"/>
                </a:solidFill>
              </a:rPr>
              <a:t>fake websites</a:t>
            </a:r>
          </a:p>
        </p:txBody>
      </p:sp>
      <p:sp>
        <p:nvSpPr>
          <p:cNvPr id="22" name="Oval 21" descr="Bullet"/>
          <p:cNvSpPr/>
          <p:nvPr/>
        </p:nvSpPr>
        <p:spPr>
          <a:xfrm flipV="1">
            <a:off x="4973449" y="4657875"/>
            <a:ext cx="428665" cy="428665"/>
          </a:xfrm>
          <a:prstGeom prst="ellipse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609969" y="4456400"/>
            <a:ext cx="54546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cap="all" dirty="0">
                <a:solidFill>
                  <a:schemeClr val="bg1"/>
                </a:solidFill>
                <a:latin typeface="+mj-lt"/>
              </a:rPr>
              <a:t>Skimming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</a:p>
          <a:p>
            <a:r>
              <a:rPr lang="en-US" sz="2000" dirty="0">
                <a:solidFill>
                  <a:schemeClr val="bg1"/>
                </a:solidFill>
              </a:rPr>
              <a:t>stealing credit card or debit card numbers </a:t>
            </a:r>
            <a:r>
              <a:rPr lang="en-US" sz="2000" dirty="0">
                <a:solidFill>
                  <a:schemeClr val="bg1"/>
                </a:solidFill>
                <a:ea typeface="+mn-lt"/>
                <a:cs typeface="+mn-lt"/>
              </a:rPr>
              <a:t>when you swipe a payment card </a:t>
            </a:r>
          </a:p>
        </p:txBody>
      </p:sp>
      <p:sp>
        <p:nvSpPr>
          <p:cNvPr id="4" name="Oval 3" descr="Bullet"/>
          <p:cNvSpPr/>
          <p:nvPr/>
        </p:nvSpPr>
        <p:spPr>
          <a:xfrm flipV="1">
            <a:off x="4973449" y="5627941"/>
            <a:ext cx="428665" cy="428665"/>
          </a:xfrm>
          <a:prstGeom prst="ellipse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015F9-915E-4195-8F29-EFE82E1AD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9969" y="5678954"/>
            <a:ext cx="3991628" cy="6590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cap="all" dirty="0">
                <a:solidFill>
                  <a:schemeClr val="bg1"/>
                </a:solidFill>
                <a:latin typeface="+mj-lt"/>
              </a:rPr>
              <a:t>Social media scamming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0440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0"/>
            <a:ext cx="4739640" cy="6858000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74E3F92-5162-4DFB-B376-C302D24AE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440" y="502285"/>
            <a:ext cx="3627120" cy="5166995"/>
          </a:xfrm>
        </p:spPr>
        <p:txBody>
          <a:bodyPr>
            <a:normAutofit/>
          </a:bodyPr>
          <a:lstStyle/>
          <a:p>
            <a:r>
              <a:rPr lang="en-US" sz="4800" dirty="0"/>
              <a:t>Warning Signs of Identity Theft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FB0CC-3797-4760-A986-7AAA9A7ED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4920" y="1825625"/>
            <a:ext cx="627888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65760" indent="-365760">
              <a:spcAft>
                <a:spcPts val="2400"/>
              </a:spcAft>
              <a:buClr>
                <a:srgbClr val="C29FD8"/>
              </a:buClr>
              <a:buSzPct val="100000"/>
              <a:buFont typeface="Wingdings" panose="05000000000000000000" pitchFamily="2" charset="2"/>
              <a:buChar char=""/>
            </a:pPr>
            <a:r>
              <a:rPr lang="en-US" b="1" dirty="0"/>
              <a:t>Withdrawals you did not make</a:t>
            </a:r>
          </a:p>
          <a:p>
            <a:pPr marL="365760" indent="-365760">
              <a:spcAft>
                <a:spcPts val="2400"/>
              </a:spcAft>
              <a:buClr>
                <a:srgbClr val="C29FD8"/>
              </a:buClr>
              <a:buSzPct val="100000"/>
              <a:buFont typeface="Wingdings" panose="05000000000000000000" pitchFamily="2" charset="2"/>
              <a:buChar char=""/>
            </a:pPr>
            <a:r>
              <a:rPr lang="en-US" b="1" dirty="0"/>
              <a:t>Missing bills or statements</a:t>
            </a:r>
          </a:p>
          <a:p>
            <a:pPr marL="365760" indent="-365760">
              <a:spcAft>
                <a:spcPts val="2400"/>
              </a:spcAft>
              <a:buClr>
                <a:srgbClr val="C29FD8"/>
              </a:buClr>
              <a:buSzPct val="100000"/>
              <a:buFont typeface="Wingdings" panose="05000000000000000000" pitchFamily="2" charset="2"/>
              <a:buChar char=""/>
            </a:pPr>
            <a:r>
              <a:rPr lang="en-US" b="1" dirty="0"/>
              <a:t>Merchants refusing your checks</a:t>
            </a:r>
          </a:p>
          <a:p>
            <a:pPr marL="365760" indent="-365760">
              <a:spcAft>
                <a:spcPts val="2400"/>
              </a:spcAft>
              <a:buClr>
                <a:srgbClr val="C29FD8"/>
              </a:buClr>
              <a:buSzPct val="100000"/>
              <a:buFont typeface="Wingdings" panose="05000000000000000000" pitchFamily="2" charset="2"/>
              <a:buChar char=""/>
            </a:pPr>
            <a:r>
              <a:rPr lang="en-US" b="1" dirty="0"/>
              <a:t>Credit card transactions not going through</a:t>
            </a:r>
          </a:p>
          <a:p>
            <a:pPr marL="365760" indent="-365760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3248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06EDD4-0778-433E-927D-A6C12DCEC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More Warning Signs of Identity Theft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E762E-61E0-4374-9865-1E6CE4BA9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1825624"/>
            <a:ext cx="11018520" cy="5032375"/>
          </a:xfrm>
        </p:spPr>
        <p:txBody>
          <a:bodyPr>
            <a:noAutofit/>
          </a:bodyPr>
          <a:lstStyle/>
          <a:p>
            <a:pPr marL="365760" indent="-365760">
              <a:spcAft>
                <a:spcPts val="2400"/>
              </a:spcAft>
              <a:buClr>
                <a:srgbClr val="C29FD8"/>
              </a:buClr>
              <a:buFont typeface="Wingdings" panose="05000000000000000000" pitchFamily="2" charset="2"/>
              <a:buChar char="¡"/>
            </a:pPr>
            <a:r>
              <a:rPr lang="en-US" dirty="0"/>
              <a:t>Letters about accounts you didn’t open</a:t>
            </a:r>
          </a:p>
          <a:p>
            <a:pPr marL="365760" indent="-365760">
              <a:spcAft>
                <a:spcPts val="2400"/>
              </a:spcAft>
              <a:buClr>
                <a:srgbClr val="C29FD8"/>
              </a:buClr>
              <a:buFont typeface="Wingdings" panose="05000000000000000000" pitchFamily="2" charset="2"/>
              <a:buChar char="¡"/>
            </a:pPr>
            <a:r>
              <a:rPr lang="en-US" dirty="0"/>
              <a:t>Emails about purchases you didn’t make</a:t>
            </a:r>
          </a:p>
          <a:p>
            <a:pPr marL="365760" indent="-365760">
              <a:spcAft>
                <a:spcPts val="2400"/>
              </a:spcAft>
              <a:buClr>
                <a:srgbClr val="C29FD8"/>
              </a:buClr>
              <a:buFont typeface="Wingdings" panose="05000000000000000000" pitchFamily="2" charset="2"/>
              <a:buChar char="¡"/>
            </a:pPr>
            <a:r>
              <a:rPr lang="en-US" dirty="0"/>
              <a:t>Statements for credit cards you don’t have</a:t>
            </a:r>
          </a:p>
          <a:p>
            <a:pPr marL="365760" indent="-365760">
              <a:spcAft>
                <a:spcPts val="2400"/>
              </a:spcAft>
              <a:buClr>
                <a:srgbClr val="C29FD8"/>
              </a:buClr>
              <a:buFont typeface="Wingdings" panose="05000000000000000000" pitchFamily="2" charset="2"/>
              <a:buChar char="¡"/>
            </a:pPr>
            <a:r>
              <a:rPr lang="en-US" dirty="0"/>
              <a:t>Debt collectors calling about debts that aren’t yours</a:t>
            </a:r>
          </a:p>
          <a:p>
            <a:pPr marL="365760" indent="-365760">
              <a:spcAft>
                <a:spcPts val="2400"/>
              </a:spcAft>
              <a:buClr>
                <a:srgbClr val="C29FD8"/>
              </a:buClr>
              <a:buFont typeface="Wingdings" panose="05000000000000000000" pitchFamily="2" charset="2"/>
              <a:buChar char="¡"/>
            </a:pPr>
            <a:r>
              <a:rPr lang="en-US" dirty="0"/>
              <a:t>Passwords or usernames not working</a:t>
            </a:r>
          </a:p>
          <a:p>
            <a:pPr marL="365760" indent="-365760">
              <a:spcAft>
                <a:spcPts val="2400"/>
              </a:spcAft>
              <a:buClr>
                <a:srgbClr val="C29FD8"/>
              </a:buClr>
              <a:buFont typeface="Wingdings" panose="05000000000000000000" pitchFamily="2" charset="2"/>
              <a:buChar char="¡"/>
            </a:pPr>
            <a:r>
              <a:rPr lang="en-US" dirty="0"/>
              <a:t>Notifications about changes to your online accounts you did not make</a:t>
            </a:r>
          </a:p>
          <a:p>
            <a:pPr marL="365760" indent="-365760">
              <a:spcAft>
                <a:spcPts val="2400"/>
              </a:spcAft>
              <a:buClr>
                <a:srgbClr val="C29FD8"/>
              </a:buClr>
              <a:buFont typeface="Wingdings" panose="05000000000000000000" pitchFamily="2" charset="2"/>
              <a:buChar char="¡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3071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1935480"/>
            <a:ext cx="12192000" cy="4922520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1BD04E-C906-42C7-B0E1-5AACAE953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391400" cy="1689525"/>
          </a:xfrm>
        </p:spPr>
        <p:txBody>
          <a:bodyPr/>
          <a:lstStyle/>
          <a:p>
            <a:r>
              <a:rPr lang="en-US" dirty="0"/>
              <a:t>Additional Warning Signs of Identity Theft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2535A-F7E1-4D8B-80C6-070C68F4D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8400"/>
            <a:ext cx="10515600" cy="4038600"/>
          </a:xfrm>
        </p:spPr>
        <p:txBody>
          <a:bodyPr>
            <a:noAutofit/>
          </a:bodyPr>
          <a:lstStyle/>
          <a:p>
            <a:pPr>
              <a:spcAft>
                <a:spcPts val="2400"/>
              </a:spcAft>
            </a:pPr>
            <a:r>
              <a:rPr lang="en-US" b="1" dirty="0"/>
              <a:t>Unfamiliar accounts on your credit reports</a:t>
            </a:r>
          </a:p>
          <a:p>
            <a:pPr>
              <a:spcAft>
                <a:spcPts val="2400"/>
              </a:spcAft>
            </a:pPr>
            <a:r>
              <a:rPr lang="en-US" b="1" dirty="0"/>
              <a:t>Medical bills for services you didn’t receive</a:t>
            </a:r>
          </a:p>
          <a:p>
            <a:pPr>
              <a:spcAft>
                <a:spcPts val="2400"/>
              </a:spcAft>
            </a:pPr>
            <a:r>
              <a:rPr lang="en-US" b="1" dirty="0"/>
              <a:t>Health records for conditions you don’t have</a:t>
            </a:r>
          </a:p>
          <a:p>
            <a:pPr>
              <a:spcAft>
                <a:spcPts val="2400"/>
              </a:spcAft>
            </a:pPr>
            <a:r>
              <a:rPr lang="en-US" b="1" dirty="0"/>
              <a:t>Multiple tax returns or inaccurate tax records</a:t>
            </a:r>
          </a:p>
          <a:p>
            <a:pPr>
              <a:spcAft>
                <a:spcPts val="2400"/>
              </a:spcAft>
            </a:pPr>
            <a:r>
              <a:rPr lang="en-US" b="1" dirty="0"/>
              <a:t>Notification about a data breach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3656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9F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571233"/>
            <a:ext cx="780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4543"/>
            <a:ext cx="10515600" cy="1630107"/>
          </a:xfrm>
        </p:spPr>
        <p:txBody>
          <a:bodyPr>
            <a:normAutofit/>
          </a:bodyPr>
          <a:lstStyle/>
          <a:p>
            <a:r>
              <a:rPr lang="en-US" dirty="0"/>
              <a:t>Spotting Warning Signs of Identity Theft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207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7 in your participant guide.</a:t>
            </a:r>
          </a:p>
        </p:txBody>
      </p:sp>
      <p:pic>
        <p:nvPicPr>
          <p:cNvPr id="7" name="Picture 6" descr="Screenshot of page 7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014834"/>
            <a:ext cx="10245141" cy="409805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3195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7" t="-116" r="664" b="116"/>
          <a:stretch/>
        </p:blipFill>
        <p:spPr>
          <a:xfrm>
            <a:off x="-55658" y="0"/>
            <a:ext cx="12247658" cy="6883338"/>
          </a:xfrm>
          <a:prstGeom prst="rect">
            <a:avLst/>
          </a:prstGeom>
        </p:spPr>
      </p:pic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92CAF2-904D-458C-B311-8725004C1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5417" y="250031"/>
            <a:ext cx="6511639" cy="1801190"/>
          </a:xfrm>
        </p:spPr>
        <p:txBody>
          <a:bodyPr/>
          <a:lstStyle/>
          <a:p>
            <a:r>
              <a:rPr lang="en-US" dirty="0"/>
              <a:t>Steps to Minimize Identity Theft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D25CF-3399-4FF8-9D18-CFB79B254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5417" y="2051222"/>
            <a:ext cx="7730837" cy="480677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Guard your personal information closely </a:t>
            </a:r>
          </a:p>
          <a:p>
            <a:pPr lvl="0"/>
            <a:r>
              <a:rPr lang="en-US" dirty="0"/>
              <a:t>Avoid letting others use your smart phone</a:t>
            </a:r>
          </a:p>
          <a:p>
            <a:pPr lvl="0"/>
            <a:r>
              <a:rPr lang="en-US" dirty="0"/>
              <a:t>Activate security features on your devices</a:t>
            </a:r>
          </a:p>
          <a:p>
            <a:pPr lvl="0"/>
            <a:r>
              <a:rPr lang="en-US" dirty="0"/>
              <a:t>Don’t respond to unsolicited requests</a:t>
            </a:r>
          </a:p>
          <a:p>
            <a:pPr lvl="0"/>
            <a:r>
              <a:rPr lang="en-US" dirty="0"/>
              <a:t>Protect your mail</a:t>
            </a:r>
          </a:p>
          <a:p>
            <a:pPr lvl="0"/>
            <a:r>
              <a:rPr lang="en-US" dirty="0"/>
              <a:t>Sign up for direct deposit</a:t>
            </a:r>
          </a:p>
          <a:p>
            <a:pPr lvl="0"/>
            <a:r>
              <a:rPr lang="en-US" dirty="0"/>
              <a:t>Shred all personal and </a:t>
            </a:r>
            <a:r>
              <a:rPr lang="en-US"/>
              <a:t>financial information </a:t>
            </a:r>
            <a:endParaRPr lang="en-US" dirty="0"/>
          </a:p>
          <a:p>
            <a:pPr lvl="0"/>
            <a:r>
              <a:rPr lang="en-US" dirty="0"/>
              <a:t>Review your financial accounts regularly and carefully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226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9F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37945"/>
          </a:xfrm>
        </p:spPr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20 in your participant guide.</a:t>
            </a:r>
          </a:p>
        </p:txBody>
      </p:sp>
      <p:pic>
        <p:nvPicPr>
          <p:cNvPr id="8" name="Picture 7" descr="Screenshot of page 20 in the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ecorativ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242" cy="6858000"/>
          </a:xfrm>
          <a:prstGeom prst="rect">
            <a:avLst/>
          </a:prstGeom>
        </p:spPr>
      </p:pic>
      <p:sp>
        <p:nvSpPr>
          <p:cNvPr id="5" name="Rectangle 4" descr="Decorative"/>
          <p:cNvSpPr/>
          <p:nvPr/>
        </p:nvSpPr>
        <p:spPr>
          <a:xfrm>
            <a:off x="0" y="2096849"/>
            <a:ext cx="12192000" cy="4761151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Decorative"/>
          <p:cNvSpPr/>
          <p:nvPr/>
        </p:nvSpPr>
        <p:spPr>
          <a:xfrm>
            <a:off x="624632" y="1454020"/>
            <a:ext cx="10938164" cy="124345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235165-EC91-4D9A-93B4-D82C292F3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2086"/>
            <a:ext cx="10515600" cy="16895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More Steps to Minimize Identity Theft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BA3AD-9A30-4249-B05E-AACC86692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86277"/>
            <a:ext cx="10945091" cy="3227488"/>
          </a:xfrm>
        </p:spPr>
        <p:txBody>
          <a:bodyPr vert="horz" lIns="91440" tIns="45720" rIns="91440" bIns="45720" numCol="2" spcCol="36576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Beware of identity theft on </a:t>
            </a:r>
            <a:br>
              <a:rPr lang="en-US" dirty="0"/>
            </a:br>
            <a:r>
              <a:rPr lang="en-US" dirty="0"/>
              <a:t>the internet</a:t>
            </a:r>
          </a:p>
          <a:p>
            <a:pPr>
              <a:spcAft>
                <a:spcPts val="1200"/>
              </a:spcAft>
            </a:pPr>
            <a:r>
              <a:rPr lang="en-US" dirty="0"/>
              <a:t>Protect your devices </a:t>
            </a:r>
          </a:p>
          <a:p>
            <a:pPr>
              <a:spcAft>
                <a:spcPts val="1200"/>
              </a:spcAft>
            </a:pPr>
            <a:r>
              <a:rPr lang="en-US" dirty="0"/>
              <a:t>Keep your important documents secure</a:t>
            </a:r>
          </a:p>
          <a:p>
            <a:pPr>
              <a:spcAft>
                <a:spcPts val="1200"/>
              </a:spcAft>
            </a:pPr>
            <a:r>
              <a:rPr lang="en-US" dirty="0"/>
              <a:t>Review your credit reports at least once every 12 months at </a:t>
            </a:r>
            <a:br>
              <a:rPr lang="en-US" dirty="0"/>
            </a:br>
            <a:r>
              <a:rPr lang="en-US" b="1" dirty="0">
                <a:ea typeface="+mn-lt"/>
                <a:cs typeface="+mn-lt"/>
                <a:hlinkClick r:id="rId4"/>
              </a:rPr>
              <a:t>annualcreditreport.com</a:t>
            </a:r>
            <a:r>
              <a:rPr lang="en-US" b="1" dirty="0">
                <a:ea typeface="+mn-lt"/>
                <a:cs typeface="+mn-lt"/>
              </a:rPr>
              <a:t> </a:t>
            </a:r>
            <a:endParaRPr lang="en-US" b="1" dirty="0">
              <a:cs typeface="Calibri"/>
            </a:endParaRPr>
          </a:p>
          <a:p>
            <a:pPr>
              <a:spcAft>
                <a:spcPts val="1200"/>
              </a:spcAft>
            </a:pPr>
            <a:r>
              <a:rPr lang="en-US" dirty="0"/>
              <a:t>Read scam alerts</a:t>
            </a:r>
          </a:p>
          <a:p>
            <a:r>
              <a:rPr lang="en-US" dirty="0"/>
              <a:t>Beware of disaster-related scams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912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9F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571233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395858" cy="2272911"/>
          </a:xfrm>
        </p:spPr>
        <p:txBody>
          <a:bodyPr>
            <a:normAutofit/>
          </a:bodyPr>
          <a:lstStyle/>
          <a:p>
            <a:r>
              <a:rPr lang="en-US" sz="4000" dirty="0"/>
              <a:t>My Action Plan to Reduce Risks of </a:t>
            </a:r>
            <a:br>
              <a:rPr lang="en-US" sz="4000" dirty="0"/>
            </a:br>
            <a:r>
              <a:rPr lang="en-US" sz="4000" dirty="0"/>
              <a:t>Identity Theft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7079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9 in your participant guide.</a:t>
            </a:r>
          </a:p>
        </p:txBody>
      </p:sp>
      <p:pic>
        <p:nvPicPr>
          <p:cNvPr id="7" name="Picture 6" descr="Screenshot of page 9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425940"/>
            <a:ext cx="10245141" cy="409805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51898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age of young woman using a compute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1" t="8678" r="11521" b="9932"/>
          <a:stretch/>
        </p:blipFill>
        <p:spPr>
          <a:xfrm>
            <a:off x="6013837" y="9575"/>
            <a:ext cx="6178163" cy="68469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16BAAA-E6AB-4F40-873E-9F65AD4D4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254812"/>
            <a:ext cx="4574059" cy="1689525"/>
          </a:xfrm>
        </p:spPr>
        <p:txBody>
          <a:bodyPr>
            <a:noAutofit/>
          </a:bodyPr>
          <a:lstStyle/>
          <a:p>
            <a:r>
              <a:rPr lang="en-US" dirty="0"/>
              <a:t>Reporting Identity Theft and Getting Help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D640C-86BF-49EE-9647-654A2CA37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23968"/>
            <a:ext cx="4574059" cy="285299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 b="1" dirty="0"/>
              <a:t>Create an identity </a:t>
            </a:r>
            <a:br>
              <a:rPr lang="en-US" sz="3200" b="1" dirty="0"/>
            </a:br>
            <a:r>
              <a:rPr lang="en-US" sz="3200" b="1" dirty="0"/>
              <a:t>theft report </a:t>
            </a:r>
          </a:p>
          <a:p>
            <a:pPr marL="0" indent="0">
              <a:buNone/>
            </a:pPr>
            <a:r>
              <a:rPr lang="en-US" sz="2800" dirty="0"/>
              <a:t>Visit</a:t>
            </a:r>
            <a:r>
              <a:rPr lang="en-US" dirty="0"/>
              <a:t> </a:t>
            </a:r>
            <a:r>
              <a:rPr lang="en-US" dirty="0">
                <a:ea typeface="+mn-lt"/>
                <a:cs typeface="+mn-lt"/>
                <a:hlinkClick r:id="rId4"/>
              </a:rPr>
              <a:t>identitytheft.gov</a:t>
            </a:r>
            <a:r>
              <a:rPr lang="en-US" dirty="0"/>
              <a:t> </a:t>
            </a:r>
            <a:r>
              <a:rPr lang="en-US" sz="2800" dirty="0"/>
              <a:t>for more information</a:t>
            </a:r>
            <a:endParaRPr lang="en-US" sz="2800" dirty="0"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1778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 flipV="1">
            <a:off x="0" y="2113006"/>
            <a:ext cx="12192000" cy="474499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7441F6-6161-4457-AA5E-F765E0815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61688"/>
            <a:ext cx="4833552" cy="1325563"/>
          </a:xfrm>
        </p:spPr>
        <p:txBody>
          <a:bodyPr/>
          <a:lstStyle/>
          <a:p>
            <a:r>
              <a:rPr lang="en-US" dirty="0"/>
              <a:t>If Your Identity Has Been Stolen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1299F-E081-466E-898B-53318CBB0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9642" y="2471351"/>
            <a:ext cx="6794157" cy="37056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rgbClr val="C29FD8"/>
                </a:solidFill>
              </a:rPr>
              <a:t>Work with credit reporting agencies to respond to the theft</a:t>
            </a:r>
          </a:p>
          <a:p>
            <a:r>
              <a:rPr lang="en-US" dirty="0">
                <a:solidFill>
                  <a:schemeClr val="bg1"/>
                </a:solidFill>
              </a:rPr>
              <a:t>Place a fraud alert on your credit reports</a:t>
            </a:r>
            <a:endParaRPr lang="en-US" dirty="0">
              <a:solidFill>
                <a:schemeClr val="bg1"/>
              </a:solidFill>
              <a:cs typeface="Calibri"/>
            </a:endParaRPr>
          </a:p>
          <a:p>
            <a:r>
              <a:rPr lang="en-US" dirty="0">
                <a:solidFill>
                  <a:schemeClr val="bg1"/>
                </a:solidFill>
              </a:rPr>
              <a:t>Dispute inaccurate information </a:t>
            </a:r>
          </a:p>
          <a:p>
            <a:r>
              <a:rPr lang="en-US" dirty="0">
                <a:solidFill>
                  <a:schemeClr val="bg1"/>
                </a:solidFill>
              </a:rPr>
              <a:t>Get a credit freeze</a:t>
            </a:r>
            <a:endParaRPr lang="en-US" dirty="0">
              <a:solidFill>
                <a:schemeClr val="bg1"/>
              </a:solidFill>
              <a:cs typeface="Calibri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53688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descr="Decorative"/>
          <p:cNvSpPr/>
          <p:nvPr/>
        </p:nvSpPr>
        <p:spPr>
          <a:xfrm>
            <a:off x="0" y="-1"/>
            <a:ext cx="12192000" cy="36699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Decorative"/>
          <p:cNvSpPr/>
          <p:nvPr/>
        </p:nvSpPr>
        <p:spPr>
          <a:xfrm>
            <a:off x="838199" y="2847953"/>
            <a:ext cx="8074235" cy="1298012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Money Smar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2" name="Picture 11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pic>
        <p:nvPicPr>
          <p:cNvPr id="10" name="Picture 9" descr="Image of computer and shiel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512" y="692046"/>
            <a:ext cx="1791494" cy="1791494"/>
          </a:xfrm>
          <a:prstGeom prst="rect">
            <a:avLst/>
          </a:prstGeom>
        </p:spPr>
      </p:pic>
      <p:pic>
        <p:nvPicPr>
          <p:cNvPr id="4" name="Picture 3" descr="Image of cell phone and shiel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143" y="732198"/>
            <a:ext cx="1791494" cy="1791494"/>
          </a:xfrm>
          <a:prstGeom prst="rect">
            <a:avLst/>
          </a:prstGeom>
        </p:spPr>
      </p:pic>
      <p:pic>
        <p:nvPicPr>
          <p:cNvPr id="9" name="Picture 8" descr="Image of letter and shiel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775" y="732198"/>
            <a:ext cx="1791494" cy="179149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DE87A155-4441-4E19-914A-DE005F937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113" y="2847952"/>
            <a:ext cx="7414055" cy="1449276"/>
          </a:xfrm>
        </p:spPr>
        <p:txBody>
          <a:bodyPr>
            <a:normAutofit/>
          </a:bodyPr>
          <a:lstStyle/>
          <a:p>
            <a:r>
              <a:rPr lang="en-US" sz="4000" dirty="0"/>
              <a:t>Communicate With Your Creditors and Debt Collectors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A9C2F-B406-48A6-B54B-051311E5C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4510377"/>
            <a:ext cx="5266039" cy="2013991"/>
          </a:xfrm>
        </p:spPr>
        <p:txBody>
          <a:bodyPr numCol="1" spcCol="365760">
            <a:normAutofit/>
          </a:bodyPr>
          <a:lstStyle/>
          <a:p>
            <a:r>
              <a:rPr lang="en-US" dirty="0"/>
              <a:t>Alert them about fraudulent accounts</a:t>
            </a:r>
          </a:p>
          <a:p>
            <a:r>
              <a:rPr lang="en-US" dirty="0"/>
              <a:t>Get copies of documents related to the theft of your identity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70A9C2F-B406-48A6-B54B-051311E5C91F}"/>
              </a:ext>
            </a:extLst>
          </p:cNvPr>
          <p:cNvSpPr txBox="1">
            <a:spLocks/>
          </p:cNvSpPr>
          <p:nvPr/>
        </p:nvSpPr>
        <p:spPr>
          <a:xfrm>
            <a:off x="6499653" y="4470225"/>
            <a:ext cx="5572897" cy="2206543"/>
          </a:xfrm>
          <a:prstGeom prst="rect">
            <a:avLst/>
          </a:prstGeom>
        </p:spPr>
        <p:txBody>
          <a:bodyPr vert="horz" lIns="91440" tIns="45720" rIns="91440" bIns="45720" numCol="1" spcCol="36576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Ask them to stop contacting you about fraudulent accounts</a:t>
            </a:r>
          </a:p>
          <a:p>
            <a:r>
              <a:rPr lang="en-US" dirty="0"/>
              <a:t>Get written information about fraudulent accounts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46472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0"/>
            <a:ext cx="12192000" cy="2113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97D100-AB4D-41CC-A8F7-3CFAE130A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3762"/>
            <a:ext cx="10515600" cy="1300888"/>
          </a:xfrm>
        </p:spPr>
        <p:txBody>
          <a:bodyPr/>
          <a:lstStyle/>
          <a:p>
            <a:r>
              <a:rPr lang="en-US" dirty="0">
                <a:solidFill>
                  <a:srgbClr val="C29FD8"/>
                </a:solidFill>
              </a:rPr>
              <a:t>You Have Other Federal Rights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21246-252C-41DB-A881-9A7D64E9A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94919"/>
            <a:ext cx="9311034" cy="358204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800" dirty="0"/>
              <a:t>See </a:t>
            </a:r>
            <a:r>
              <a:rPr lang="en-US" dirty="0">
                <a:ea typeface="+mn-lt"/>
                <a:cs typeface="+mn-lt"/>
                <a:hlinkClick r:id="rId5"/>
              </a:rPr>
              <a:t>identitytheft</a:t>
            </a:r>
            <a:r>
              <a:rPr lang="en-US" sz="2800" dirty="0">
                <a:ea typeface="+mn-lt"/>
                <a:cs typeface="+mn-lt"/>
                <a:hlinkClick r:id="rId5"/>
              </a:rPr>
              <a:t>.gov</a:t>
            </a:r>
            <a:r>
              <a:rPr lang="en-US" dirty="0"/>
              <a:t> </a:t>
            </a:r>
            <a:endParaRPr lang="en-US" sz="2800" dirty="0"/>
          </a:p>
          <a:p>
            <a:pPr lvl="0">
              <a:spcAft>
                <a:spcPts val="1200"/>
              </a:spcAft>
            </a:pPr>
            <a:r>
              <a:rPr lang="en-US" sz="2800" dirty="0"/>
              <a:t>You generally have limited liability for fraudulent debts and accounts caused by identity theft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Go to </a:t>
            </a:r>
            <a:r>
              <a:rPr lang="en-US" sz="2800" dirty="0">
                <a:hlinkClick r:id="rId6"/>
              </a:rPr>
              <a:t>usa.gov</a:t>
            </a:r>
            <a:r>
              <a:rPr lang="en-US" sz="2800" dirty="0"/>
              <a:t> to learn about your rights in a data breach</a:t>
            </a:r>
            <a:r>
              <a:rPr lang="en-US" dirty="0"/>
              <a:t> </a:t>
            </a:r>
            <a:endParaRPr lang="en-US" sz="2800" dirty="0">
              <a:cs typeface="Calibri"/>
            </a:endParaRPr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19613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</a:t>
            </a:r>
            <a:r>
              <a:rPr lang="en-US" baseline="0" dirty="0"/>
              <a:t> takeaway</a:t>
            </a:r>
            <a:endParaRPr lang="en-US" dirty="0"/>
          </a:p>
        </p:txBody>
      </p:sp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2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9" y="2689152"/>
            <a:ext cx="6468448" cy="4054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 can reduce your risk of identity theft. Help is available if it happens to you.”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8429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3 Insurance and Recordkeeping</a:t>
            </a:r>
          </a:p>
        </p:txBody>
      </p:sp>
      <p:pic>
        <p:nvPicPr>
          <p:cNvPr id="3" name="Picture 2" descr="Picture of young woman making a lis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5" r="7467"/>
          <a:stretch/>
        </p:blipFill>
        <p:spPr>
          <a:xfrm>
            <a:off x="5390984" y="0"/>
            <a:ext cx="6801016" cy="6858000"/>
          </a:xfrm>
          <a:prstGeom prst="rect">
            <a:avLst/>
          </a:prstGeom>
        </p:spPr>
      </p:pic>
      <p:pic>
        <p:nvPicPr>
          <p:cNvPr id="7" name="Picture 6" descr="Money Smart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2" name="Picture 11" descr="FDIC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222069" cy="265384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SECTION 3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Insurance and Recordkeeping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795375A8-FDE8-4E82-8F3B-B627496A0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5110843"/>
            <a:ext cx="3932237" cy="758145"/>
          </a:xfrm>
        </p:spPr>
        <p:txBody>
          <a:bodyPr/>
          <a:lstStyle/>
          <a:p>
            <a:r>
              <a:rPr lang="en-US" dirty="0"/>
              <a:t>See page 14 </a:t>
            </a:r>
            <a:br>
              <a:rPr lang="en-US" dirty="0"/>
            </a:br>
            <a:r>
              <a:rPr lang="en-US" dirty="0"/>
              <a:t>in your Participant Guide.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33313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3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6630270" cy="45646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b="1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Insurance provides protection from financial loss. Keep accurate records of your assets and any damages to your property.</a:t>
            </a:r>
          </a:p>
        </p:txBody>
      </p:sp>
      <p:pic>
        <p:nvPicPr>
          <p:cNvPr id="9" name="Picture 8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26" y="2516047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2299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Decorative"/>
          <p:cNvSpPr/>
          <p:nvPr/>
        </p:nvSpPr>
        <p:spPr>
          <a:xfrm>
            <a:off x="1" y="0"/>
            <a:ext cx="5593080" cy="6858000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2CD7715-3E34-42BE-B9D2-DA8F5BAE6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212121"/>
            <a:ext cx="4572000" cy="1689525"/>
          </a:xfrm>
        </p:spPr>
        <p:txBody>
          <a:bodyPr/>
          <a:lstStyle/>
          <a:p>
            <a:r>
              <a:rPr lang="en-US" dirty="0"/>
              <a:t>How Insurance Works</a:t>
            </a:r>
          </a:p>
        </p:txBody>
      </p:sp>
      <p:pic>
        <p:nvPicPr>
          <p:cNvPr id="7" name="Picture 6" descr="Image of an umbre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769660"/>
            <a:ext cx="3810868" cy="381086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B24248-83B6-4E31-AB81-1D7493BE3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25625"/>
            <a:ext cx="5593080" cy="4351338"/>
          </a:xfrm>
        </p:spPr>
        <p:txBody>
          <a:bodyPr/>
          <a:lstStyle/>
          <a:p>
            <a:pPr marL="0" lvl="0" indent="0">
              <a:spcBef>
                <a:spcPts val="4800"/>
              </a:spcBef>
              <a:buNone/>
            </a:pPr>
            <a:r>
              <a:rPr lang="en-US" sz="3200" b="1" dirty="0"/>
              <a:t>Reduces the financial impact of a loss or event covered by the insurance policy</a:t>
            </a:r>
          </a:p>
          <a:p>
            <a:pPr marL="0" lvl="0" indent="0">
              <a:spcBef>
                <a:spcPts val="4800"/>
              </a:spcBef>
              <a:buNone/>
            </a:pPr>
            <a:r>
              <a:rPr lang="en-US" sz="3200" b="1" dirty="0"/>
              <a:t>Helps protect you from financial catastrophe</a:t>
            </a:r>
          </a:p>
          <a:p>
            <a:pPr>
              <a:spcBef>
                <a:spcPts val="4800"/>
              </a:spcBef>
            </a:pP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3299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 Risks to Your Assets</a:t>
            </a:r>
          </a:p>
        </p:txBody>
      </p:sp>
      <p:pic>
        <p:nvPicPr>
          <p:cNvPr id="3" name="Picture 2" descr="Image of saw cutting a circle around a piggy bank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4" t="11351" r="25269" b="8108"/>
          <a:stretch/>
        </p:blipFill>
        <p:spPr>
          <a:xfrm>
            <a:off x="4849647" y="1"/>
            <a:ext cx="7342353" cy="6858000"/>
          </a:xfrm>
          <a:prstGeom prst="rect">
            <a:avLst/>
          </a:prstGeom>
        </p:spPr>
      </p:pic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1" name="Picture 10" descr="FDIC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222069" cy="265384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SECTION 1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Risks to </a:t>
            </a:r>
            <a:br>
              <a:rPr lang="en-US" sz="4400" dirty="0"/>
            </a:br>
            <a:r>
              <a:rPr lang="en-US" sz="4400" dirty="0"/>
              <a:t>Your Assets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95375A8-FDE8-4E82-8F3B-B627496A0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5110843"/>
            <a:ext cx="3932237" cy="758145"/>
          </a:xfrm>
        </p:spPr>
        <p:txBody>
          <a:bodyPr/>
          <a:lstStyle/>
          <a:p>
            <a:r>
              <a:rPr lang="en-US" dirty="0"/>
              <a:t>See page 2 </a:t>
            </a:r>
            <a:br>
              <a:rPr lang="en-US" dirty="0"/>
            </a:br>
            <a:r>
              <a:rPr lang="en-US" dirty="0"/>
              <a:t>in your Participant Guide.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50374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" t="23476" r="12866" b="4380"/>
          <a:stretch/>
        </p:blipFill>
        <p:spPr>
          <a:xfrm>
            <a:off x="7951" y="-31804"/>
            <a:ext cx="12181399" cy="6877878"/>
          </a:xfrm>
          <a:prstGeom prst="rect">
            <a:avLst/>
          </a:prstGeom>
        </p:spPr>
      </p:pic>
      <p:pic>
        <p:nvPicPr>
          <p:cNvPr id="8" name="Picture 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6" name="Rectangle 5" descr="Decorative"/>
          <p:cNvSpPr/>
          <p:nvPr/>
        </p:nvSpPr>
        <p:spPr>
          <a:xfrm>
            <a:off x="0" y="-20782"/>
            <a:ext cx="5715000" cy="687878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4F6E4C-260E-4AD9-8733-C4126ED35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8579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29FD8"/>
                </a:solidFill>
              </a:rPr>
              <a:t>Key Terms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B091F-B5FD-4EE7-847A-BE11DCD35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93817"/>
            <a:ext cx="4523509" cy="3683145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1"/>
                </a:solidFill>
              </a:rPr>
              <a:t>Insurance premium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1"/>
                </a:solidFill>
              </a:rPr>
              <a:t>Covered loss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1"/>
                </a:solidFill>
              </a:rPr>
              <a:t>Coverage limit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chemeClr val="bg1"/>
                </a:solidFill>
              </a:rPr>
              <a:t>Deductible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93496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0" y="0"/>
            <a:ext cx="5714999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CA5D63-CFDE-4C5D-BDA4-11EA7D8E9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635"/>
            <a:ext cx="10515600" cy="1689525"/>
          </a:xfrm>
        </p:spPr>
        <p:txBody>
          <a:bodyPr/>
          <a:lstStyle/>
          <a:p>
            <a:r>
              <a:rPr lang="en-US" dirty="0">
                <a:solidFill>
                  <a:srgbClr val="C29FD8"/>
                </a:solidFill>
              </a:rPr>
              <a:t>More Key Terms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44975-F1A7-45DC-A052-E8EDBC3BE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3655"/>
            <a:ext cx="4876800" cy="4285818"/>
          </a:xfrm>
        </p:spPr>
        <p:txBody>
          <a:bodyPr/>
          <a:lstStyle/>
          <a:p>
            <a:pPr lvl="0"/>
            <a:r>
              <a:rPr lang="en-US" sz="2800" dirty="0">
                <a:solidFill>
                  <a:schemeClr val="bg1"/>
                </a:solidFill>
              </a:rPr>
              <a:t>Copayment</a:t>
            </a:r>
          </a:p>
          <a:p>
            <a:pPr lvl="0"/>
            <a:r>
              <a:rPr lang="en-US" sz="2800" dirty="0">
                <a:solidFill>
                  <a:schemeClr val="bg1"/>
                </a:solidFill>
              </a:rPr>
              <a:t>Coinsurance</a:t>
            </a:r>
          </a:p>
          <a:p>
            <a:pPr lvl="0"/>
            <a:r>
              <a:rPr lang="en-US" sz="2800" dirty="0">
                <a:solidFill>
                  <a:schemeClr val="bg1"/>
                </a:solidFill>
              </a:rPr>
              <a:t>Exceptions or exclusions</a:t>
            </a:r>
          </a:p>
          <a:p>
            <a:pPr lvl="0"/>
            <a:r>
              <a:rPr lang="en-US" sz="2800" dirty="0">
                <a:solidFill>
                  <a:schemeClr val="bg1"/>
                </a:solidFill>
              </a:rPr>
              <a:t>Claim</a:t>
            </a:r>
          </a:p>
          <a:p>
            <a:pPr lvl="0"/>
            <a:r>
              <a:rPr lang="en-US" sz="2800" dirty="0">
                <a:solidFill>
                  <a:schemeClr val="bg1"/>
                </a:solidFill>
              </a:rPr>
              <a:t>Adjudication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Image of 3 old key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77"/>
          <a:stretch/>
        </p:blipFill>
        <p:spPr>
          <a:xfrm>
            <a:off x="6436113" y="1032764"/>
            <a:ext cx="4821044" cy="527913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11584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age of crutche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3" t="116" r="34489" b="-116"/>
          <a:stretch/>
        </p:blipFill>
        <p:spPr>
          <a:xfrm flipH="1">
            <a:off x="6077447" y="7316"/>
            <a:ext cx="6114553" cy="6858000"/>
          </a:xfrm>
          <a:prstGeom prst="rect">
            <a:avLst/>
          </a:prstGeom>
        </p:spPr>
      </p:pic>
      <p:pic>
        <p:nvPicPr>
          <p:cNvPr id="6" name="Picture 5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4F4E11-B3FC-4BC9-B9F9-441712730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074920" cy="1325563"/>
          </a:xfrm>
        </p:spPr>
        <p:txBody>
          <a:bodyPr/>
          <a:lstStyle/>
          <a:p>
            <a:r>
              <a:rPr lang="en-US" dirty="0"/>
              <a:t>Types of Insurance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4936C-86B9-41B4-9C6D-F1720D66C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Health insurance</a:t>
            </a:r>
          </a:p>
          <a:p>
            <a:r>
              <a:rPr lang="en-US" dirty="0"/>
              <a:t>Long-term care insurance</a:t>
            </a:r>
          </a:p>
          <a:p>
            <a:r>
              <a:rPr lang="en-US" dirty="0"/>
              <a:t>Dental insurance</a:t>
            </a:r>
          </a:p>
          <a:p>
            <a:r>
              <a:rPr lang="en-US" dirty="0"/>
              <a:t>Vision insurance</a:t>
            </a:r>
          </a:p>
          <a:p>
            <a:r>
              <a:rPr lang="en-US" dirty="0"/>
              <a:t>Disability insurance </a:t>
            </a:r>
          </a:p>
          <a:p>
            <a:r>
              <a:rPr lang="en-US" dirty="0"/>
              <a:t>Life insurance </a:t>
            </a:r>
          </a:p>
          <a:p>
            <a:r>
              <a:rPr lang="en-US" dirty="0"/>
              <a:t>Pet insurance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13902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8" t="9116" r="16703" b="10727"/>
          <a:stretch/>
        </p:blipFill>
        <p:spPr>
          <a:xfrm>
            <a:off x="0" y="0"/>
            <a:ext cx="12173447" cy="6858000"/>
          </a:xfrm>
          <a:prstGeom prst="rect">
            <a:avLst/>
          </a:prstGeom>
        </p:spPr>
      </p:pic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D69969-39C0-453C-8925-193DDBC55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2395825"/>
            <a:ext cx="3557154" cy="1775403"/>
          </a:xfrm>
        </p:spPr>
        <p:txBody>
          <a:bodyPr/>
          <a:lstStyle/>
          <a:p>
            <a:r>
              <a:rPr lang="en-US" dirty="0"/>
              <a:t>More Types of Insurance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23FC4-F0CA-47E2-BDC3-B16ED3C94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4018" y="2722417"/>
            <a:ext cx="4987637" cy="3454545"/>
          </a:xfrm>
        </p:spPr>
        <p:txBody>
          <a:bodyPr/>
          <a:lstStyle/>
          <a:p>
            <a:r>
              <a:rPr lang="en-US" dirty="0"/>
              <a:t>Identity theft insurance</a:t>
            </a:r>
          </a:p>
          <a:p>
            <a:r>
              <a:rPr lang="en-US" dirty="0"/>
              <a:t>Vehicle insurance</a:t>
            </a:r>
          </a:p>
          <a:p>
            <a:r>
              <a:rPr lang="en-US" dirty="0"/>
              <a:t>Renter’s insurance </a:t>
            </a:r>
          </a:p>
          <a:p>
            <a:r>
              <a:rPr lang="en-US" dirty="0"/>
              <a:t>Homeowners insurance </a:t>
            </a:r>
          </a:p>
          <a:p>
            <a:r>
              <a:rPr lang="en-US" dirty="0"/>
              <a:t>Flood insurance 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77473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 flipV="1">
            <a:off x="0" y="1690688"/>
            <a:ext cx="12192000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3A1823-AB09-489B-90C1-868D6D179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3762"/>
            <a:ext cx="10515600" cy="936926"/>
          </a:xfrm>
        </p:spPr>
        <p:txBody>
          <a:bodyPr/>
          <a:lstStyle/>
          <a:p>
            <a:r>
              <a:rPr lang="en-US" dirty="0"/>
              <a:t>Getting Insurance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0B7F2-E9A4-49F1-B747-201DFDEEA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1860"/>
            <a:ext cx="10270524" cy="4386648"/>
          </a:xfrm>
        </p:spPr>
        <p:txBody>
          <a:bodyPr>
            <a:normAutofit/>
          </a:bodyPr>
          <a:lstStyle/>
          <a:p>
            <a:pPr lvl="0"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</a:rPr>
              <a:t>Depends on your individual circumstances </a:t>
            </a:r>
          </a:p>
          <a:p>
            <a:pPr lvl="0"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</a:rPr>
              <a:t>Purchase it to manage risks to your assets</a:t>
            </a:r>
          </a:p>
          <a:p>
            <a:pPr lvl="0"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</a:rPr>
              <a:t>Consider it for things that could happen and cause serious financial harm</a:t>
            </a:r>
          </a:p>
          <a:p>
            <a:pPr lvl="0"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</a:rPr>
              <a:t>Some insurance is required by law</a:t>
            </a:r>
          </a:p>
          <a:p>
            <a:pPr lvl="0"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</a:rPr>
              <a:t>Periodically review your coverage and shop around</a:t>
            </a:r>
          </a:p>
          <a:p>
            <a:pPr>
              <a:spcAft>
                <a:spcPts val="600"/>
              </a:spcAft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32807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age of a shopping car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7" t="16673" r="28720" b="2525"/>
          <a:stretch/>
        </p:blipFill>
        <p:spPr>
          <a:xfrm>
            <a:off x="6416040" y="-10229"/>
            <a:ext cx="5767346" cy="6862265"/>
          </a:xfrm>
          <a:prstGeom prst="rect">
            <a:avLst/>
          </a:prstGeom>
        </p:spPr>
      </p:pic>
      <p:sp>
        <p:nvSpPr>
          <p:cNvPr id="5" name="Rectangle 4" descr="Decorative"/>
          <p:cNvSpPr/>
          <p:nvPr/>
        </p:nvSpPr>
        <p:spPr>
          <a:xfrm flipH="1">
            <a:off x="0" y="-16192"/>
            <a:ext cx="6416040" cy="687419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A5FB81-044C-475B-AD3A-8DAE004E3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29FD8"/>
                </a:solidFill>
              </a:rPr>
              <a:t>Shop Around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AE32E-0817-4698-A9A3-240163214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840865"/>
            <a:ext cx="5090160" cy="435133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Review state-specific information </a:t>
            </a:r>
          </a:p>
          <a:p>
            <a:r>
              <a:rPr lang="en-US" dirty="0">
                <a:solidFill>
                  <a:schemeClr val="bg1"/>
                </a:solidFill>
              </a:rPr>
              <a:t>Check out insurance companies</a:t>
            </a:r>
          </a:p>
          <a:p>
            <a:r>
              <a:rPr lang="en-US" dirty="0">
                <a:solidFill>
                  <a:schemeClr val="bg1"/>
                </a:solidFill>
              </a:rPr>
              <a:t>Ask about discounts</a:t>
            </a:r>
          </a:p>
          <a:p>
            <a:r>
              <a:rPr lang="en-US" dirty="0">
                <a:solidFill>
                  <a:schemeClr val="bg1"/>
                </a:solidFill>
              </a:rPr>
              <a:t>Compare several quotes</a:t>
            </a:r>
          </a:p>
          <a:p>
            <a:r>
              <a:rPr lang="en-US" dirty="0">
                <a:solidFill>
                  <a:schemeClr val="bg1"/>
                </a:solidFill>
              </a:rPr>
              <a:t>Consider tradeoff between deductibles, coinsurance, coverage limits, and premiums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46762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9F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 It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571233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Apply It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 txBox="1">
            <a:spLocks/>
          </p:cNvSpPr>
          <p:nvPr/>
        </p:nvSpPr>
        <p:spPr>
          <a:xfrm>
            <a:off x="838200" y="5712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Insurance—Do I Have It? Do I Need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9413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16 in your participant guide.</a:t>
            </a:r>
          </a:p>
        </p:txBody>
      </p:sp>
      <p:pic>
        <p:nvPicPr>
          <p:cNvPr id="7" name="Picture 6" descr="Screenshot of page 16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014834"/>
            <a:ext cx="10245141" cy="409805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87697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9F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 flipH="1">
            <a:off x="0" y="-16192"/>
            <a:ext cx="4160520" cy="6874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D9372B-693A-4AAC-B92B-E990A5C1D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533401"/>
            <a:ext cx="4206240" cy="4382144"/>
          </a:xfrm>
        </p:spPr>
        <p:txBody>
          <a:bodyPr/>
          <a:lstStyle/>
          <a:p>
            <a:r>
              <a:rPr lang="en-US" dirty="0"/>
              <a:t>Keeping Accurate Records</a:t>
            </a:r>
          </a:p>
        </p:txBody>
      </p:sp>
      <p:pic>
        <p:nvPicPr>
          <p:cNvPr id="5" name="Picture 4" descr="List of items for recordkee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315" y="3938580"/>
            <a:ext cx="1189046" cy="118904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63A87-B086-487E-961F-9DEB3E44B5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9720" y="1767840"/>
            <a:ext cx="6019800" cy="4607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+mj-lt"/>
              </a:rPr>
              <a:t>Important part of making sure insurance adequately covers your risks</a:t>
            </a:r>
          </a:p>
          <a:p>
            <a:r>
              <a:rPr lang="en-US" dirty="0"/>
              <a:t>Create and maintain a list of your assets</a:t>
            </a:r>
          </a:p>
          <a:p>
            <a:r>
              <a:rPr lang="en-US" dirty="0"/>
              <a:t>Document any damages and save receipts for related expenses</a:t>
            </a:r>
          </a:p>
          <a:p>
            <a:r>
              <a:rPr lang="en-US" dirty="0"/>
              <a:t>File claims as soon as possible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1628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Remember the key takeaways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3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9" y="2689152"/>
            <a:ext cx="6468448" cy="40545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Insurance provides protection from financial loss. Keep accurate records of your assets and any damages to your property.”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936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Action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Take Action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18 in your participant guide.</a:t>
            </a:r>
          </a:p>
        </p:txBody>
      </p:sp>
      <p:sp>
        <p:nvSpPr>
          <p:cNvPr id="5" name="Oval 4" descr="Bullet"/>
          <p:cNvSpPr/>
          <p:nvPr/>
        </p:nvSpPr>
        <p:spPr>
          <a:xfrm>
            <a:off x="838200" y="2119967"/>
            <a:ext cx="884420" cy="884420"/>
          </a:xfrm>
          <a:prstGeom prst="ellipse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Lis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2201876"/>
            <a:ext cx="719008" cy="719008"/>
          </a:xfrm>
          <a:prstGeom prst="rect">
            <a:avLst/>
          </a:prstGeom>
        </p:spPr>
      </p:pic>
      <p:sp>
        <p:nvSpPr>
          <p:cNvPr id="6" name="Oval 5" descr="Bullet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Conversation bubble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</p:spPr>
      </p:pic>
      <p:sp>
        <p:nvSpPr>
          <p:cNvPr id="7" name="Oval 6" descr="Bullet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this training, what is one thing you will do?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117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</a:t>
            </a:r>
            <a:r>
              <a:rPr lang="en-US" baseline="0" dirty="0"/>
              <a:t> Takeaway</a:t>
            </a:r>
            <a:endParaRPr lang="en-US" dirty="0"/>
          </a:p>
        </p:txBody>
      </p:sp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1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Source Sans Pro Semibold" panose="020B0603030403020204" pitchFamily="34" charset="0"/>
              </a:rPr>
              <a:t>Key Takeaway</a:t>
            </a:r>
            <a:endParaRPr lang="en-US" sz="3600" dirty="0">
              <a:ea typeface="Source Sans Pro Semibold" panose="020B0603030403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239002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b="1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Being aware of risks to your assets prepares you to take steps to reduce those risks.</a:t>
            </a:r>
          </a:p>
        </p:txBody>
      </p:sp>
      <p:pic>
        <p:nvPicPr>
          <p:cNvPr id="9" name="Picture 8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26" y="2516047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5442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 hidden="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Post-Training Survey</a:t>
            </a:r>
            <a:endParaRPr lang="en-US" dirty="0"/>
          </a:p>
        </p:txBody>
      </p:sp>
      <p:pic>
        <p:nvPicPr>
          <p:cNvPr id="6" name="Picture 5" descr="Thank you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737" y="363107"/>
            <a:ext cx="5192063" cy="18344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054650"/>
          </a:xfrm>
        </p:spPr>
        <p:txBody>
          <a:bodyPr/>
          <a:lstStyle/>
          <a:p>
            <a:r>
              <a:rPr lang="en-US" dirty="0"/>
              <a:t>Post-Training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21 in your participant guide.</a:t>
            </a:r>
          </a:p>
        </p:txBody>
      </p:sp>
      <p:pic>
        <p:nvPicPr>
          <p:cNvPr id="8" name="Picture 7" descr="Screenshot of page 21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61848"/>
            <a:ext cx="10245141" cy="409805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82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Decorative"/>
          <p:cNvSpPr/>
          <p:nvPr/>
        </p:nvSpPr>
        <p:spPr>
          <a:xfrm>
            <a:off x="0" y="0"/>
            <a:ext cx="12192000" cy="46337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 descr="Decorative"/>
          <p:cNvSpPr/>
          <p:nvPr/>
        </p:nvSpPr>
        <p:spPr>
          <a:xfrm>
            <a:off x="6396754" y="1576108"/>
            <a:ext cx="4576999" cy="3527232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 descr="Decorative"/>
          <p:cNvSpPr/>
          <p:nvPr/>
        </p:nvSpPr>
        <p:spPr>
          <a:xfrm>
            <a:off x="1249791" y="1576108"/>
            <a:ext cx="4576999" cy="3527234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2" name="Picture 11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7A306A-C970-4793-961C-D47DD068A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999" y="436282"/>
            <a:ext cx="10439399" cy="113982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Assets and Risks</a:t>
            </a:r>
          </a:p>
        </p:txBody>
      </p:sp>
      <p:pic>
        <p:nvPicPr>
          <p:cNvPr id="4" name="Picture 3" descr="Diamon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395" y="1794518"/>
            <a:ext cx="1558172" cy="155817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FB9F1-BCD1-40F5-9B13-5BC6229F0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137" y="3583187"/>
            <a:ext cx="3386689" cy="14301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/>
              <a:t>Asset</a:t>
            </a:r>
          </a:p>
          <a:p>
            <a:pPr marL="0" indent="0" algn="ctr">
              <a:buNone/>
            </a:pPr>
            <a:r>
              <a:rPr lang="en-US" dirty="0"/>
              <a:t>Something you own that has value</a:t>
            </a:r>
          </a:p>
        </p:txBody>
      </p:sp>
      <p:pic>
        <p:nvPicPr>
          <p:cNvPr id="10" name="Picture 9" descr="Caution sig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188" y="2012389"/>
            <a:ext cx="1275922" cy="127592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69FB9F1-BCD1-40F5-9B13-5BC6229F09F0}"/>
              </a:ext>
            </a:extLst>
          </p:cNvPr>
          <p:cNvSpPr txBox="1">
            <a:spLocks/>
          </p:cNvSpPr>
          <p:nvPr/>
        </p:nvSpPr>
        <p:spPr>
          <a:xfrm>
            <a:off x="6479939" y="3571102"/>
            <a:ext cx="4493814" cy="1532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Risk to an asset</a:t>
            </a:r>
          </a:p>
          <a:p>
            <a:pPr marL="0" indent="0" algn="ctr">
              <a:buNone/>
            </a:pPr>
            <a:r>
              <a:rPr lang="en-US" dirty="0"/>
              <a:t>Possibility that you will lose it or that it will lose value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69FB9F1-BCD1-40F5-9B13-5BC6229F09F0}"/>
              </a:ext>
            </a:extLst>
          </p:cNvPr>
          <p:cNvSpPr txBox="1">
            <a:spLocks/>
          </p:cNvSpPr>
          <p:nvPr/>
        </p:nvSpPr>
        <p:spPr>
          <a:xfrm>
            <a:off x="1727137" y="5470759"/>
            <a:ext cx="9091125" cy="891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dirty="0"/>
              <a:t>You can protect the value of your assets by taking steps to reduce risks.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3973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9F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571233"/>
            <a:ext cx="780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Spotting Risks to Assets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207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3 in your participant guide.</a:t>
            </a:r>
          </a:p>
        </p:txBody>
      </p:sp>
      <p:pic>
        <p:nvPicPr>
          <p:cNvPr id="7" name="Picture 6" descr="Screenshot of page 3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1483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1185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Decorative"/>
          <p:cNvSpPr/>
          <p:nvPr/>
        </p:nvSpPr>
        <p:spPr>
          <a:xfrm>
            <a:off x="4572000" y="0"/>
            <a:ext cx="7689274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pic>
        <p:nvPicPr>
          <p:cNvPr id="9" name="Picture 8" descr="Young woman wearing yellow raincoat and rainboots carrying a yellow umbrella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9" r="37647"/>
          <a:stretch/>
        </p:blipFill>
        <p:spPr>
          <a:xfrm>
            <a:off x="0" y="-2329"/>
            <a:ext cx="4572000" cy="686032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60170C2-FB1A-4B32-A460-6C0817CFF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7344" y="976745"/>
            <a:ext cx="5576455" cy="1433946"/>
          </a:xfrm>
        </p:spPr>
        <p:txBody>
          <a:bodyPr/>
          <a:lstStyle/>
          <a:p>
            <a:r>
              <a:rPr lang="en-US" dirty="0">
                <a:solidFill>
                  <a:srgbClr val="C29FD8"/>
                </a:solidFill>
              </a:rPr>
              <a:t>Reducing Risks to Your Assets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139EEA-9902-4837-8210-7BD1522FF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7344" y="2639291"/>
            <a:ext cx="5902038" cy="3537672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b="1" dirty="0">
                <a:solidFill>
                  <a:schemeClr val="bg1"/>
                </a:solidFill>
              </a:rPr>
              <a:t>You cannot eliminate all risks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You can reduce many of them </a:t>
            </a:r>
          </a:p>
          <a:p>
            <a:r>
              <a:rPr lang="en-US" sz="2400" dirty="0">
                <a:solidFill>
                  <a:schemeClr val="bg1"/>
                </a:solidFill>
              </a:rPr>
              <a:t>Make informed choices that anticipate risks</a:t>
            </a:r>
          </a:p>
          <a:p>
            <a:r>
              <a:rPr lang="en-US" sz="2400" dirty="0">
                <a:solidFill>
                  <a:schemeClr val="bg1"/>
                </a:solidFill>
              </a:rPr>
              <a:t>Be careful with personal information</a:t>
            </a:r>
          </a:p>
          <a:p>
            <a:r>
              <a:rPr lang="en-US" sz="2400" dirty="0">
                <a:solidFill>
                  <a:schemeClr val="bg1"/>
                </a:solidFill>
              </a:rPr>
              <a:t>Know your rights and responsibilities</a:t>
            </a:r>
          </a:p>
          <a:p>
            <a:r>
              <a:rPr lang="en-US" sz="2400" dirty="0">
                <a:solidFill>
                  <a:schemeClr val="bg1"/>
                </a:solidFill>
              </a:rPr>
              <a:t>Get </a:t>
            </a:r>
            <a:r>
              <a:rPr lang="en-US" dirty="0">
                <a:solidFill>
                  <a:schemeClr val="bg1"/>
                </a:solidFill>
              </a:rPr>
              <a:t>insurance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1865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9F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571233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0871"/>
            <a:ext cx="10515600" cy="1613779"/>
          </a:xfrm>
        </p:spPr>
        <p:txBody>
          <a:bodyPr>
            <a:normAutofit/>
          </a:bodyPr>
          <a:lstStyle/>
          <a:p>
            <a:r>
              <a:rPr lang="en-US" dirty="0"/>
              <a:t>Risks to My Assets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207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4 in your participant guide.</a:t>
            </a:r>
          </a:p>
        </p:txBody>
      </p:sp>
      <p:pic>
        <p:nvPicPr>
          <p:cNvPr id="7" name="Picture 6" descr="Screenshot of page 4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014834"/>
            <a:ext cx="10245141" cy="409805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6528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C29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1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9" y="2689152"/>
            <a:ext cx="6468448" cy="4054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Being aware of risks to your assets prepares you to take steps to reduce those risks.”</a:t>
            </a:r>
          </a:p>
        </p:txBody>
      </p:sp>
      <p:pic>
        <p:nvPicPr>
          <p:cNvPr id="11" name="Picture 10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6699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34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1A8CB8-32BA-4D6B-9E50-6D66030332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FC15462-B624-4893-A802-0B8C611F0E42}">
  <ds:schemaRefs>
    <ds:schemaRef ds:uri="http://schemas.microsoft.com/office/infopath/2007/PartnerControls"/>
    <ds:schemaRef ds:uri="a9ea5901-5d6f-43a6-8870-a09b753afc6a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519676ab-80fa-4d6e-b1fb-39e1e896865c"/>
    <ds:schemaRef ds:uri="46b93f41-955d-4ad8-ab2a-363dbf4a553d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MSYA Slides_ Module 1_ Bank On It</Template>
  <TotalTime>3325</TotalTime>
  <Words>1131</Words>
  <Application>Microsoft Office PowerPoint</Application>
  <PresentationFormat>Widescreen</PresentationFormat>
  <Paragraphs>238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Source Sans Pro</vt:lpstr>
      <vt:lpstr>Source Sans Pro Black</vt:lpstr>
      <vt:lpstr>Source Sans Pro ExtraLight</vt:lpstr>
      <vt:lpstr>Source Sans Pro Semibold</vt:lpstr>
      <vt:lpstr>Wingdings</vt:lpstr>
      <vt:lpstr>Office Theme</vt:lpstr>
      <vt:lpstr>Module 9 Protecting Your Money and Your Identity</vt:lpstr>
      <vt:lpstr>Pre-Training Survey</vt:lpstr>
      <vt:lpstr>Section 1 Risks to Your Assets</vt:lpstr>
      <vt:lpstr>Key Takeaway</vt:lpstr>
      <vt:lpstr>Assets and Risks</vt:lpstr>
      <vt:lpstr>Spotting Risks to Assets</vt:lpstr>
      <vt:lpstr>Reducing Risks to Your Assets</vt:lpstr>
      <vt:lpstr>Risks to My Assets</vt:lpstr>
      <vt:lpstr>Remember the key takeaway</vt:lpstr>
      <vt:lpstr>Section 2 Identity Theft and Fraud</vt:lpstr>
      <vt:lpstr>Key Takeaway</vt:lpstr>
      <vt:lpstr>Identity Theft Basics</vt:lpstr>
      <vt:lpstr>What Do We Mean by Identity?</vt:lpstr>
      <vt:lpstr>Ways Criminals Can Steal Your Identity</vt:lpstr>
      <vt:lpstr>Warning Signs of Identity Theft</vt:lpstr>
      <vt:lpstr>More Warning Signs of Identity Theft</vt:lpstr>
      <vt:lpstr>Additional Warning Signs of Identity Theft</vt:lpstr>
      <vt:lpstr>Spotting Warning Signs of Identity Theft</vt:lpstr>
      <vt:lpstr>Steps to Minimize Identity Theft</vt:lpstr>
      <vt:lpstr>More Steps to Minimize Identity Theft</vt:lpstr>
      <vt:lpstr>My Action Plan to Reduce Risks of  Identity Theft</vt:lpstr>
      <vt:lpstr>Reporting Identity Theft and Getting Help</vt:lpstr>
      <vt:lpstr>If Your Identity Has Been Stolen</vt:lpstr>
      <vt:lpstr>Communicate With Your Creditors and Debt Collectors</vt:lpstr>
      <vt:lpstr>You Have Other Federal Rights</vt:lpstr>
      <vt:lpstr>Remember the key takeaway</vt:lpstr>
      <vt:lpstr>Section 3 Insurance and Recordkeeping</vt:lpstr>
      <vt:lpstr>Key Takeaway</vt:lpstr>
      <vt:lpstr>How Insurance Works</vt:lpstr>
      <vt:lpstr>Key Terms</vt:lpstr>
      <vt:lpstr>More Key Terms</vt:lpstr>
      <vt:lpstr>Types of Insurance</vt:lpstr>
      <vt:lpstr>More Types of Insurance</vt:lpstr>
      <vt:lpstr>Getting Insurance</vt:lpstr>
      <vt:lpstr>Shop Around</vt:lpstr>
      <vt:lpstr>Apply It</vt:lpstr>
      <vt:lpstr>Keeping Accurate Records</vt:lpstr>
      <vt:lpstr>Remember the key takeaway</vt:lpstr>
      <vt:lpstr>Take Action</vt:lpstr>
      <vt:lpstr>Post-Training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Young Adults Module 9 Protecting Your Money and Your Identity</dc:title>
  <dc:subject>Money Smart</dc:subject>
  <dc:creator>FDIC</dc:creator>
  <cp:keywords>Money Smart; Young Adults; Module 9</cp:keywords>
  <cp:lastModifiedBy>Judge, Amy</cp:lastModifiedBy>
  <cp:revision>218</cp:revision>
  <dcterms:created xsi:type="dcterms:W3CDTF">2021-01-21T15:51:45Z</dcterms:created>
  <dcterms:modified xsi:type="dcterms:W3CDTF">2022-12-09T17:00:06Z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ArticulateGUID">
    <vt:lpwstr>3CB3206B-0554-4960-B5EB-CE14F90D5051</vt:lpwstr>
  </property>
  <property fmtid="{D5CDD505-2E9C-101B-9397-08002B2CF9AE}" pid="4" name="ArticulatePath">
    <vt:lpwstr>https://icfonline.sharepoint.com/sites/MSYAMaterialsDevelopment/Shared Documents/General/MSYA/Module 10 - Protecting Your Money and Your Identity/MSYA Slides_ Module 10_Protecting Your Money and Your Identity</vt:lpwstr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</Properties>
</file>