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1"/>
  </p:notesMasterIdLst>
  <p:sldIdLst>
    <p:sldId id="256" r:id="rId5"/>
    <p:sldId id="257" r:id="rId6"/>
    <p:sldId id="262" r:id="rId7"/>
    <p:sldId id="261" r:id="rId8"/>
    <p:sldId id="764" r:id="rId9"/>
    <p:sldId id="767" r:id="rId10"/>
    <p:sldId id="578" r:id="rId11"/>
    <p:sldId id="561" r:id="rId12"/>
    <p:sldId id="768" r:id="rId13"/>
    <p:sldId id="769" r:id="rId14"/>
    <p:sldId id="571" r:id="rId15"/>
    <p:sldId id="572" r:id="rId16"/>
    <p:sldId id="562" r:id="rId17"/>
    <p:sldId id="773" r:id="rId18"/>
    <p:sldId id="772" r:id="rId19"/>
    <p:sldId id="770" r:id="rId20"/>
    <p:sldId id="414" r:id="rId21"/>
    <p:sldId id="766" r:id="rId22"/>
    <p:sldId id="278" r:id="rId23"/>
    <p:sldId id="567" r:id="rId24"/>
    <p:sldId id="774" r:id="rId25"/>
    <p:sldId id="776" r:id="rId26"/>
    <p:sldId id="771" r:id="rId27"/>
    <p:sldId id="417" r:id="rId28"/>
    <p:sldId id="274" r:id="rId29"/>
    <p:sldId id="27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264" userDrawn="1">
          <p15:clr>
            <a:srgbClr val="A4A3A4"/>
          </p15:clr>
        </p15:guide>
        <p15:guide id="2" pos="60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Ben Miller" initials="BJM" lastIdx="1" clrIdx="1">
    <p:extLst>
      <p:ext uri="{19B8F6BF-5375-455C-9EA6-DF929625EA0E}">
        <p15:presenceInfo xmlns:p15="http://schemas.microsoft.com/office/powerpoint/2012/main" userId="Ben Miller" providerId="None"/>
      </p:ext>
    </p:extLst>
  </p:cmAuthor>
  <p:cmAuthor id="3" name="Miller, Sarah" initials="MS" lastIdx="6" clrIdx="2">
    <p:extLst>
      <p:ext uri="{19B8F6BF-5375-455C-9EA6-DF929625EA0E}">
        <p15:presenceInfo xmlns:p15="http://schemas.microsoft.com/office/powerpoint/2012/main" userId="S::53121@icf.com::79d5108e-0b7b-4816-a465-85370785f5a9" providerId="AD"/>
      </p:ext>
    </p:extLst>
  </p:cmAuthor>
  <p:cmAuthor id="4" name="Jauregui, Ron" initials="JR" lastIdx="1" clrIdx="3">
    <p:extLst>
      <p:ext uri="{19B8F6BF-5375-455C-9EA6-DF929625EA0E}">
        <p15:presenceInfo xmlns:p15="http://schemas.microsoft.com/office/powerpoint/2012/main" userId="S-1-5-21-2025429265-436374069-725345543-103246" providerId="AD"/>
      </p:ext>
    </p:extLst>
  </p:cmAuthor>
  <p:cmAuthor id="5" name="ICF" initials="ICF" lastIdx="1" clrIdx="4">
    <p:extLst>
      <p:ext uri="{19B8F6BF-5375-455C-9EA6-DF929625EA0E}">
        <p15:presenceInfo xmlns:p15="http://schemas.microsoft.com/office/powerpoint/2012/main" userId="ICF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852"/>
    <a:srgbClr val="D055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54E3C3-97E9-475F-FC67-D530411CBCDC}" v="59" dt="2022-12-04T19:09:41.524"/>
    <p1510:client id="{DF176BF3-8F23-46DD-8A47-525D1F502F8B}" v="1" dt="2021-10-05T22:11:37.6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5" autoAdjust="0"/>
    <p:restoredTop sz="86415" autoAdjust="0"/>
  </p:normalViewPr>
  <p:slideViewPr>
    <p:cSldViewPr snapToGrid="0">
      <p:cViewPr varScale="1">
        <p:scale>
          <a:sx n="60" d="100"/>
          <a:sy n="60" d="100"/>
        </p:scale>
        <p:origin x="62" y="254"/>
      </p:cViewPr>
      <p:guideLst>
        <p:guide pos="3264"/>
        <p:guide pos="60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rtiz-Cedeno, Keyanna" userId="98372786-deee-4378-ae7d-2940ae720f10" providerId="ADAL" clId="{0828E44E-21DB-4AF0-95A1-4AAD178DAB10}"/>
    <pc:docChg chg="undo custSel mod addSld delSld modSld sldOrd">
      <pc:chgData name="Ortiz-Cedeno, Keyanna" userId="98372786-deee-4378-ae7d-2940ae720f10" providerId="ADAL" clId="{0828E44E-21DB-4AF0-95A1-4AAD178DAB10}" dt="2021-01-22T21:14:15.329" v="1423" actId="20577"/>
      <pc:docMkLst>
        <pc:docMk/>
      </pc:docMkLst>
      <pc:sldChg chg="modSp new mod ord">
        <pc:chgData name="Ortiz-Cedeno, Keyanna" userId="98372786-deee-4378-ae7d-2940ae720f10" providerId="ADAL" clId="{0828E44E-21DB-4AF0-95A1-4AAD178DAB10}" dt="2021-01-22T19:24:40.675" v="910" actId="20577"/>
        <pc:sldMkLst>
          <pc:docMk/>
          <pc:sldMk cId="1819878500" sldId="276"/>
        </pc:sldMkLst>
        <pc:spChg chg="mod">
          <ac:chgData name="Ortiz-Cedeno, Keyanna" userId="98372786-deee-4378-ae7d-2940ae720f10" providerId="ADAL" clId="{0828E44E-21DB-4AF0-95A1-4AAD178DAB10}" dt="2021-01-22T19:24:40.675" v="910" actId="20577"/>
          <ac:spMkLst>
            <pc:docMk/>
            <pc:sldMk cId="1819878500" sldId="276"/>
            <ac:spMk id="2" creationId="{B7F39CEA-0E16-4BAB-B13B-D514950989EC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40:10.118" v="856" actId="20577"/>
        <pc:sldMkLst>
          <pc:docMk/>
          <pc:sldMk cId="901726979" sldId="277"/>
        </pc:sldMkLst>
        <pc:spChg chg="mod">
          <ac:chgData name="Ortiz-Cedeno, Keyanna" userId="98372786-deee-4378-ae7d-2940ae720f10" providerId="ADAL" clId="{0828E44E-21DB-4AF0-95A1-4AAD178DAB10}" dt="2021-01-22T18:40:10.118" v="856" actId="20577"/>
          <ac:spMkLst>
            <pc:docMk/>
            <pc:sldMk cId="901726979" sldId="277"/>
            <ac:spMk id="2" creationId="{B7F39CEA-0E16-4BAB-B13B-D514950989EC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5:33.979" v="563" actId="20577"/>
        <pc:sldMkLst>
          <pc:docMk/>
          <pc:sldMk cId="306365519" sldId="278"/>
        </pc:sldMkLst>
        <pc:spChg chg="mod">
          <ac:chgData name="Ortiz-Cedeno, Keyanna" userId="98372786-deee-4378-ae7d-2940ae720f10" providerId="ADAL" clId="{0828E44E-21DB-4AF0-95A1-4AAD178DAB10}" dt="2021-01-22T18:35:33.979" v="563" actId="20577"/>
          <ac:spMkLst>
            <pc:docMk/>
            <pc:sldMk cId="306365519" sldId="278"/>
            <ac:spMk id="2" creationId="{B7F39CEA-0E16-4BAB-B13B-D514950989EC}"/>
          </ac:spMkLst>
        </pc:spChg>
      </pc:sldChg>
      <pc:sldChg chg="addSp delSp modSp add mod ord">
        <pc:chgData name="Ortiz-Cedeno, Keyanna" userId="98372786-deee-4378-ae7d-2940ae720f10" providerId="ADAL" clId="{0828E44E-21DB-4AF0-95A1-4AAD178DAB10}" dt="2021-01-22T20:18:53.148" v="946" actId="20577"/>
        <pc:sldMkLst>
          <pc:docMk/>
          <pc:sldMk cId="3071237018" sldId="279"/>
        </pc:sldMkLst>
        <pc:spChg chg="add del mod">
          <ac:chgData name="Ortiz-Cedeno, Keyanna" userId="98372786-deee-4378-ae7d-2940ae720f10" providerId="ADAL" clId="{0828E44E-21DB-4AF0-95A1-4AAD178DAB10}" dt="2021-01-22T20:18:53.148" v="946" actId="20577"/>
          <ac:spMkLst>
            <pc:docMk/>
            <pc:sldMk cId="3071237018" sldId="279"/>
            <ac:spMk id="2" creationId="{B7F39CEA-0E16-4BAB-B13B-D514950989EC}"/>
          </ac:spMkLst>
        </pc:spChg>
        <pc:spChg chg="add del">
          <ac:chgData name="Ortiz-Cedeno, Keyanna" userId="98372786-deee-4378-ae7d-2940ae720f10" providerId="ADAL" clId="{0828E44E-21DB-4AF0-95A1-4AAD178DAB10}" dt="2021-01-22T20:18:42.381" v="937"/>
          <ac:spMkLst>
            <pc:docMk/>
            <pc:sldMk cId="3071237018" sldId="279"/>
            <ac:spMk id="4" creationId="{C04DF40E-4B03-4689-A1AA-18D24A725DD2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20:20:18.935" v="952" actId="20577"/>
        <pc:sldMkLst>
          <pc:docMk/>
          <pc:sldMk cId="1725001804" sldId="280"/>
        </pc:sldMkLst>
        <pc:spChg chg="mod">
          <ac:chgData name="Ortiz-Cedeno, Keyanna" userId="98372786-deee-4378-ae7d-2940ae720f10" providerId="ADAL" clId="{0828E44E-21DB-4AF0-95A1-4AAD178DAB10}" dt="2021-01-22T20:20:18.935" v="952" actId="20577"/>
          <ac:spMkLst>
            <pc:docMk/>
            <pc:sldMk cId="1725001804" sldId="280"/>
            <ac:spMk id="2" creationId="{B7F39CEA-0E16-4BAB-B13B-D514950989EC}"/>
          </ac:spMkLst>
        </pc:spChg>
      </pc:sldChg>
      <pc:sldChg chg="addSp delSp modSp add del mod ord">
        <pc:chgData name="Ortiz-Cedeno, Keyanna" userId="98372786-deee-4378-ae7d-2940ae720f10" providerId="ADAL" clId="{0828E44E-21DB-4AF0-95A1-4AAD178DAB10}" dt="2021-01-22T21:02:39.414" v="1321" actId="47"/>
        <pc:sldMkLst>
          <pc:docMk/>
          <pc:sldMk cId="1504434325" sldId="281"/>
        </pc:sldMkLst>
        <pc:spChg chg="del">
          <ac:chgData name="Ortiz-Cedeno, Keyanna" userId="98372786-deee-4378-ae7d-2940ae720f10" providerId="ADAL" clId="{0828E44E-21DB-4AF0-95A1-4AAD178DAB10}" dt="2021-01-22T21:01:09.606" v="1310"/>
          <ac:spMkLst>
            <pc:docMk/>
            <pc:sldMk cId="1504434325" sldId="281"/>
            <ac:spMk id="2" creationId="{B7F39CEA-0E16-4BAB-B13B-D514950989EC}"/>
          </ac:spMkLst>
        </pc:spChg>
        <pc:spChg chg="mod">
          <ac:chgData name="Ortiz-Cedeno, Keyanna" userId="98372786-deee-4378-ae7d-2940ae720f10" providerId="ADAL" clId="{0828E44E-21DB-4AF0-95A1-4AAD178DAB10}" dt="2021-01-22T21:01:30.365" v="1314" actId="20577"/>
          <ac:spMkLst>
            <pc:docMk/>
            <pc:sldMk cId="1504434325" sldId="281"/>
            <ac:spMk id="3" creationId="{61323A5E-BD3E-43B1-831D-2D9C6AD72EEB}"/>
          </ac:spMkLst>
        </pc:spChg>
        <pc:spChg chg="add del mod">
          <ac:chgData name="Ortiz-Cedeno, Keyanna" userId="98372786-deee-4378-ae7d-2940ae720f10" providerId="ADAL" clId="{0828E44E-21DB-4AF0-95A1-4AAD178DAB10}" dt="2021-01-22T21:01:24.581" v="1312" actId="478"/>
          <ac:spMkLst>
            <pc:docMk/>
            <pc:sldMk cId="1504434325" sldId="281"/>
            <ac:spMk id="4" creationId="{4AE174AD-C763-4AE1-B004-D7D05460DDE7}"/>
          </ac:spMkLst>
        </pc:spChg>
        <pc:spChg chg="add del mod">
          <ac:chgData name="Ortiz-Cedeno, Keyanna" userId="98372786-deee-4378-ae7d-2940ae720f10" providerId="ADAL" clId="{0828E44E-21DB-4AF0-95A1-4AAD178DAB10}" dt="2021-01-22T21:02:13.999" v="1320"/>
          <ac:spMkLst>
            <pc:docMk/>
            <pc:sldMk cId="1504434325" sldId="281"/>
            <ac:spMk id="5" creationId="{605C14F4-CFE2-44E9-BC94-3DBA0632F7C4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6:29.878" v="634" actId="20577"/>
        <pc:sldMkLst>
          <pc:docMk/>
          <pc:sldMk cId="3641443995" sldId="282"/>
        </pc:sldMkLst>
        <pc:spChg chg="mod">
          <ac:chgData name="Ortiz-Cedeno, Keyanna" userId="98372786-deee-4378-ae7d-2940ae720f10" providerId="ADAL" clId="{0828E44E-21DB-4AF0-95A1-4AAD178DAB10}" dt="2021-01-22T18:36:29.878" v="634" actId="20577"/>
          <ac:spMkLst>
            <pc:docMk/>
            <pc:sldMk cId="3641443995" sldId="282"/>
            <ac:spMk id="2" creationId="{B7F39CEA-0E16-4BAB-B13B-D514950989EC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8:45.954" v="801" actId="20577"/>
        <pc:sldMkLst>
          <pc:docMk/>
          <pc:sldMk cId="196739725" sldId="283"/>
        </pc:sldMkLst>
        <pc:spChg chg="mod">
          <ac:chgData name="Ortiz-Cedeno, Keyanna" userId="98372786-deee-4378-ae7d-2940ae720f10" providerId="ADAL" clId="{0828E44E-21DB-4AF0-95A1-4AAD178DAB10}" dt="2021-01-22T18:38:45.954" v="801" actId="20577"/>
          <ac:spMkLst>
            <pc:docMk/>
            <pc:sldMk cId="196739725" sldId="283"/>
            <ac:spMk id="2" creationId="{B7F39CEA-0E16-4BAB-B13B-D514950989EC}"/>
          </ac:spMkLst>
        </pc:spChg>
      </pc:sldChg>
      <pc:sldChg chg="addSp delSp modSp new mod">
        <pc:chgData name="Ortiz-Cedeno, Keyanna" userId="98372786-deee-4378-ae7d-2940ae720f10" providerId="ADAL" clId="{0828E44E-21DB-4AF0-95A1-4AAD178DAB10}" dt="2021-01-22T18:25:26.152" v="161" actId="20577"/>
        <pc:sldMkLst>
          <pc:docMk/>
          <pc:sldMk cId="3136107449" sldId="284"/>
        </pc:sldMkLst>
        <pc:spChg chg="del">
          <ac:chgData name="Ortiz-Cedeno, Keyanna" userId="98372786-deee-4378-ae7d-2940ae720f10" providerId="ADAL" clId="{0828E44E-21DB-4AF0-95A1-4AAD178DAB10}" dt="2021-01-22T17:14:14.007" v="9"/>
          <ac:spMkLst>
            <pc:docMk/>
            <pc:sldMk cId="3136107449" sldId="284"/>
            <ac:spMk id="2" creationId="{FE7AFAF7-FEBC-46DA-A2A1-96F7D5BE29EF}"/>
          </ac:spMkLst>
        </pc:spChg>
        <pc:spChg chg="del">
          <ac:chgData name="Ortiz-Cedeno, Keyanna" userId="98372786-deee-4378-ae7d-2940ae720f10" providerId="ADAL" clId="{0828E44E-21DB-4AF0-95A1-4AAD178DAB10}" dt="2021-01-22T17:14:14.007" v="9"/>
          <ac:spMkLst>
            <pc:docMk/>
            <pc:sldMk cId="3136107449" sldId="284"/>
            <ac:spMk id="3" creationId="{71022978-C3B6-4FB9-A7FA-05E1853D6CB7}"/>
          </ac:spMkLst>
        </pc:spChg>
        <pc:spChg chg="add mod">
          <ac:chgData name="Ortiz-Cedeno, Keyanna" userId="98372786-deee-4378-ae7d-2940ae720f10" providerId="ADAL" clId="{0828E44E-21DB-4AF0-95A1-4AAD178DAB10}" dt="2021-01-22T18:25:26.152" v="161" actId="20577"/>
          <ac:spMkLst>
            <pc:docMk/>
            <pc:sldMk cId="3136107449" sldId="284"/>
            <ac:spMk id="4" creationId="{709B1849-BE4B-489B-925B-2397757CE49B}"/>
          </ac:spMkLst>
        </pc:spChg>
        <pc:spChg chg="add mod">
          <ac:chgData name="Ortiz-Cedeno, Keyanna" userId="98372786-deee-4378-ae7d-2940ae720f10" providerId="ADAL" clId="{0828E44E-21DB-4AF0-95A1-4AAD178DAB10}" dt="2021-01-22T17:14:14.007" v="9"/>
          <ac:spMkLst>
            <pc:docMk/>
            <pc:sldMk cId="3136107449" sldId="284"/>
            <ac:spMk id="5" creationId="{AC1A0DF8-E498-4B2A-811F-5FFCBD59AF46}"/>
          </ac:spMkLst>
        </pc:spChg>
        <pc:spChg chg="add mod">
          <ac:chgData name="Ortiz-Cedeno, Keyanna" userId="98372786-deee-4378-ae7d-2940ae720f10" providerId="ADAL" clId="{0828E44E-21DB-4AF0-95A1-4AAD178DAB10}" dt="2021-01-22T17:14:14.007" v="9"/>
          <ac:spMkLst>
            <pc:docMk/>
            <pc:sldMk cId="3136107449" sldId="284"/>
            <ac:spMk id="6" creationId="{2A078D0F-13BE-4928-A8D6-AF7C9DB60364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0:52.908" v="284" actId="313"/>
        <pc:sldMkLst>
          <pc:docMk/>
          <pc:sldMk cId="397775065" sldId="285"/>
        </pc:sldMkLst>
        <pc:spChg chg="mod">
          <ac:chgData name="Ortiz-Cedeno, Keyanna" userId="98372786-deee-4378-ae7d-2940ae720f10" providerId="ADAL" clId="{0828E44E-21DB-4AF0-95A1-4AAD178DAB10}" dt="2021-01-22T18:30:52.908" v="284" actId="313"/>
          <ac:spMkLst>
            <pc:docMk/>
            <pc:sldMk cId="397775065" sldId="285"/>
            <ac:spMk id="4" creationId="{709B1849-BE4B-489B-925B-2397757CE49B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4:30.645" v="432" actId="20577"/>
        <pc:sldMkLst>
          <pc:docMk/>
          <pc:sldMk cId="3056503405" sldId="286"/>
        </pc:sldMkLst>
        <pc:spChg chg="mod">
          <ac:chgData name="Ortiz-Cedeno, Keyanna" userId="98372786-deee-4378-ae7d-2940ae720f10" providerId="ADAL" clId="{0828E44E-21DB-4AF0-95A1-4AAD178DAB10}" dt="2021-01-22T18:34:30.645" v="432" actId="20577"/>
          <ac:spMkLst>
            <pc:docMk/>
            <pc:sldMk cId="3056503405" sldId="286"/>
            <ac:spMk id="4" creationId="{709B1849-BE4B-489B-925B-2397757CE49B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2:57.584" v="404" actId="20577"/>
        <pc:sldMkLst>
          <pc:docMk/>
          <pc:sldMk cId="935921262" sldId="287"/>
        </pc:sldMkLst>
        <pc:spChg chg="mod">
          <ac:chgData name="Ortiz-Cedeno, Keyanna" userId="98372786-deee-4378-ae7d-2940ae720f10" providerId="ADAL" clId="{0828E44E-21DB-4AF0-95A1-4AAD178DAB10}" dt="2021-01-22T18:32:57.584" v="404" actId="20577"/>
          <ac:spMkLst>
            <pc:docMk/>
            <pc:sldMk cId="935921262" sldId="287"/>
            <ac:spMk id="4" creationId="{709B1849-BE4B-489B-925B-2397757CE49B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5:14.036" v="523" actId="20577"/>
        <pc:sldMkLst>
          <pc:docMk/>
          <pc:sldMk cId="1248344455" sldId="288"/>
        </pc:sldMkLst>
        <pc:spChg chg="mod">
          <ac:chgData name="Ortiz-Cedeno, Keyanna" userId="98372786-deee-4378-ae7d-2940ae720f10" providerId="ADAL" clId="{0828E44E-21DB-4AF0-95A1-4AAD178DAB10}" dt="2021-01-22T18:35:14.036" v="523" actId="20577"/>
          <ac:spMkLst>
            <pc:docMk/>
            <pc:sldMk cId="1248344455" sldId="288"/>
            <ac:spMk id="4" creationId="{709B1849-BE4B-489B-925B-2397757CE49B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6:09.551" v="592" actId="20577"/>
        <pc:sldMkLst>
          <pc:docMk/>
          <pc:sldMk cId="383029437" sldId="289"/>
        </pc:sldMkLst>
        <pc:spChg chg="mod">
          <ac:chgData name="Ortiz-Cedeno, Keyanna" userId="98372786-deee-4378-ae7d-2940ae720f10" providerId="ADAL" clId="{0828E44E-21DB-4AF0-95A1-4AAD178DAB10}" dt="2021-01-22T18:36:09.551" v="592" actId="20577"/>
          <ac:spMkLst>
            <pc:docMk/>
            <pc:sldMk cId="383029437" sldId="289"/>
            <ac:spMk id="4" creationId="{709B1849-BE4B-489B-925B-2397757CE49B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8:32.743" v="776" actId="20577"/>
        <pc:sldMkLst>
          <pc:docMk/>
          <pc:sldMk cId="2394952361" sldId="290"/>
        </pc:sldMkLst>
        <pc:spChg chg="mod">
          <ac:chgData name="Ortiz-Cedeno, Keyanna" userId="98372786-deee-4378-ae7d-2940ae720f10" providerId="ADAL" clId="{0828E44E-21DB-4AF0-95A1-4AAD178DAB10}" dt="2021-01-22T18:38:32.743" v="776" actId="20577"/>
          <ac:spMkLst>
            <pc:docMk/>
            <pc:sldMk cId="2394952361" sldId="290"/>
            <ac:spMk id="4" creationId="{709B1849-BE4B-489B-925B-2397757CE49B}"/>
          </ac:spMkLst>
        </pc:spChg>
      </pc:sldChg>
      <pc:sldChg chg="modSp add del">
        <pc:chgData name="Ortiz-Cedeno, Keyanna" userId="98372786-deee-4378-ae7d-2940ae720f10" providerId="ADAL" clId="{0828E44E-21DB-4AF0-95A1-4AAD178DAB10}" dt="2021-01-22T19:23:37.537" v="899" actId="47"/>
        <pc:sldMkLst>
          <pc:docMk/>
          <pc:sldMk cId="4008247731" sldId="291"/>
        </pc:sldMkLst>
        <pc:spChg chg="mod">
          <ac:chgData name="Ortiz-Cedeno, Keyanna" userId="98372786-deee-4378-ae7d-2940ae720f10" providerId="ADAL" clId="{0828E44E-21DB-4AF0-95A1-4AAD178DAB10}" dt="2021-01-22T19:23:31.642" v="898"/>
          <ac:spMkLst>
            <pc:docMk/>
            <pc:sldMk cId="4008247731" sldId="291"/>
            <ac:spMk id="4" creationId="{709B1849-BE4B-489B-925B-2397757CE49B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18:02.923" v="933" actId="255"/>
        <pc:sldMkLst>
          <pc:docMk/>
          <pc:sldMk cId="1572852539" sldId="292"/>
        </pc:sldMkLst>
        <pc:spChg chg="mod">
          <ac:chgData name="Ortiz-Cedeno, Keyanna" userId="98372786-deee-4378-ae7d-2940ae720f10" providerId="ADAL" clId="{0828E44E-21DB-4AF0-95A1-4AAD178DAB10}" dt="2021-01-22T20:18:02.923" v="933" actId="255"/>
          <ac:spMkLst>
            <pc:docMk/>
            <pc:sldMk cId="1572852539" sldId="292"/>
            <ac:spMk id="4" creationId="{709B1849-BE4B-489B-925B-2397757CE49B}"/>
          </ac:spMkLst>
        </pc:spChg>
      </pc:sldChg>
      <pc:sldChg chg="addSp delSp modSp add mod ord">
        <pc:chgData name="Ortiz-Cedeno, Keyanna" userId="98372786-deee-4378-ae7d-2940ae720f10" providerId="ADAL" clId="{0828E44E-21DB-4AF0-95A1-4AAD178DAB10}" dt="2021-01-22T21:11:15.224" v="1356" actId="20577"/>
        <pc:sldMkLst>
          <pc:docMk/>
          <pc:sldMk cId="525757945" sldId="293"/>
        </pc:sldMkLst>
        <pc:spChg chg="add del mod">
          <ac:chgData name="Ortiz-Cedeno, Keyanna" userId="98372786-deee-4378-ae7d-2940ae720f10" providerId="ADAL" clId="{0828E44E-21DB-4AF0-95A1-4AAD178DAB10}" dt="2021-01-22T21:11:08.429" v="1353" actId="478"/>
          <ac:spMkLst>
            <pc:docMk/>
            <pc:sldMk cId="525757945" sldId="293"/>
            <ac:spMk id="2" creationId="{A49077AE-4D37-42B4-9560-69DCF022C50D}"/>
          </ac:spMkLst>
        </pc:spChg>
        <pc:spChg chg="add mod">
          <ac:chgData name="Ortiz-Cedeno, Keyanna" userId="98372786-deee-4378-ae7d-2940ae720f10" providerId="ADAL" clId="{0828E44E-21DB-4AF0-95A1-4AAD178DAB10}" dt="2021-01-22T21:11:15.224" v="1356" actId="20577"/>
          <ac:spMkLst>
            <pc:docMk/>
            <pc:sldMk cId="525757945" sldId="293"/>
            <ac:spMk id="3" creationId="{83C15B78-911E-4798-B361-AFB4B6FD0807}"/>
          </ac:spMkLst>
        </pc:spChg>
        <pc:spChg chg="del">
          <ac:chgData name="Ortiz-Cedeno, Keyanna" userId="98372786-deee-4378-ae7d-2940ae720f10" providerId="ADAL" clId="{0828E44E-21DB-4AF0-95A1-4AAD178DAB10}" dt="2021-01-22T21:10:59.011" v="1351"/>
          <ac:spMkLst>
            <pc:docMk/>
            <pc:sldMk cId="525757945" sldId="293"/>
            <ac:spMk id="4" creationId="{709B1849-BE4B-489B-925B-2397757CE49B}"/>
          </ac:spMkLst>
        </pc:spChg>
      </pc:sldChg>
      <pc:sldChg chg="add del">
        <pc:chgData name="Ortiz-Cedeno, Keyanna" userId="98372786-deee-4378-ae7d-2940ae720f10" providerId="ADAL" clId="{0828E44E-21DB-4AF0-95A1-4AAD178DAB10}" dt="2021-01-22T21:14:06.400" v="1420" actId="47"/>
        <pc:sldMkLst>
          <pc:docMk/>
          <pc:sldMk cId="1216376180" sldId="294"/>
        </pc:sldMkLst>
      </pc:sldChg>
      <pc:sldChg chg="addSp delSp modSp new mod setBg">
        <pc:chgData name="Ortiz-Cedeno, Keyanna" userId="98372786-deee-4378-ae7d-2940ae720f10" providerId="ADAL" clId="{0828E44E-21DB-4AF0-95A1-4AAD178DAB10}" dt="2021-01-22T17:21:08.148" v="108" actId="5793"/>
        <pc:sldMkLst>
          <pc:docMk/>
          <pc:sldMk cId="2298129158" sldId="295"/>
        </pc:sldMkLst>
        <pc:spChg chg="mod">
          <ac:chgData name="Ortiz-Cedeno, Keyanna" userId="98372786-deee-4378-ae7d-2940ae720f10" providerId="ADAL" clId="{0828E44E-21DB-4AF0-95A1-4AAD178DAB10}" dt="2021-01-22T17:20:46.634" v="89" actId="26606"/>
          <ac:spMkLst>
            <pc:docMk/>
            <pc:sldMk cId="2298129158" sldId="295"/>
            <ac:spMk id="2" creationId="{1855CF35-773A-44B8-9FDE-5F50510C3480}"/>
          </ac:spMkLst>
        </pc:spChg>
        <pc:spChg chg="mod">
          <ac:chgData name="Ortiz-Cedeno, Keyanna" userId="98372786-deee-4378-ae7d-2940ae720f10" providerId="ADAL" clId="{0828E44E-21DB-4AF0-95A1-4AAD178DAB10}" dt="2021-01-22T17:21:05.551" v="107" actId="5793"/>
          <ac:spMkLst>
            <pc:docMk/>
            <pc:sldMk cId="2298129158" sldId="295"/>
            <ac:spMk id="3" creationId="{7BBE5AAA-BF39-463B-8ED8-956DB0AF81AE}"/>
          </ac:spMkLst>
        </pc:spChg>
        <pc:spChg chg="add mod">
          <ac:chgData name="Ortiz-Cedeno, Keyanna" userId="98372786-deee-4378-ae7d-2940ae720f10" providerId="ADAL" clId="{0828E44E-21DB-4AF0-95A1-4AAD178DAB10}" dt="2021-01-22T17:21:08.148" v="108" actId="5793"/>
          <ac:spMkLst>
            <pc:docMk/>
            <pc:sldMk cId="2298129158" sldId="295"/>
            <ac:spMk id="4" creationId="{A22DB2D8-7260-42B4-A2FD-F68F37DA4AFF}"/>
          </ac:spMkLst>
        </pc:spChg>
        <pc:spChg chg="add del">
          <ac:chgData name="Ortiz-Cedeno, Keyanna" userId="98372786-deee-4378-ae7d-2940ae720f10" providerId="ADAL" clId="{0828E44E-21DB-4AF0-95A1-4AAD178DAB10}" dt="2021-01-22T17:20:46.634" v="89" actId="26606"/>
          <ac:spMkLst>
            <pc:docMk/>
            <pc:sldMk cId="2298129158" sldId="295"/>
            <ac:spMk id="9" creationId="{E35A04CF-97D4-4FF7-B359-C546B1F62E54}"/>
          </ac:spMkLst>
        </pc:spChg>
        <pc:spChg chg="add del">
          <ac:chgData name="Ortiz-Cedeno, Keyanna" userId="98372786-deee-4378-ae7d-2940ae720f10" providerId="ADAL" clId="{0828E44E-21DB-4AF0-95A1-4AAD178DAB10}" dt="2021-01-22T17:20:46.634" v="89" actId="26606"/>
          <ac:spMkLst>
            <pc:docMk/>
            <pc:sldMk cId="2298129158" sldId="295"/>
            <ac:spMk id="11" creationId="{1DE7243B-5109-444B-8FAF-7437C66BC0E9}"/>
          </ac:spMkLst>
        </pc:spChg>
        <pc:spChg chg="add del">
          <ac:chgData name="Ortiz-Cedeno, Keyanna" userId="98372786-deee-4378-ae7d-2940ae720f10" providerId="ADAL" clId="{0828E44E-21DB-4AF0-95A1-4AAD178DAB10}" dt="2021-01-22T17:20:46.634" v="89" actId="26606"/>
          <ac:spMkLst>
            <pc:docMk/>
            <pc:sldMk cId="2298129158" sldId="295"/>
            <ac:spMk id="13" creationId="{4C5D6221-DA7B-4611-AA26-7D8E349FDE96}"/>
          </ac:spMkLst>
        </pc:spChg>
      </pc:sldChg>
      <pc:sldChg chg="addSp delSp modSp new mod">
        <pc:chgData name="Ortiz-Cedeno, Keyanna" userId="98372786-deee-4378-ae7d-2940ae720f10" providerId="ADAL" clId="{0828E44E-21DB-4AF0-95A1-4AAD178DAB10}" dt="2021-01-22T18:28:32.650" v="214" actId="20577"/>
        <pc:sldMkLst>
          <pc:docMk/>
          <pc:sldMk cId="3823157106" sldId="296"/>
        </pc:sldMkLst>
        <pc:spChg chg="del">
          <ac:chgData name="Ortiz-Cedeno, Keyanna" userId="98372786-deee-4378-ae7d-2940ae720f10" providerId="ADAL" clId="{0828E44E-21DB-4AF0-95A1-4AAD178DAB10}" dt="2021-01-22T18:25:49.437" v="163"/>
          <ac:spMkLst>
            <pc:docMk/>
            <pc:sldMk cId="3823157106" sldId="296"/>
            <ac:spMk id="2" creationId="{040D8B4B-BF29-4931-AF3F-FCBAB8E9D485}"/>
          </ac:spMkLst>
        </pc:spChg>
        <pc:spChg chg="del">
          <ac:chgData name="Ortiz-Cedeno, Keyanna" userId="98372786-deee-4378-ae7d-2940ae720f10" providerId="ADAL" clId="{0828E44E-21DB-4AF0-95A1-4AAD178DAB10}" dt="2021-01-22T18:25:49.437" v="163"/>
          <ac:spMkLst>
            <pc:docMk/>
            <pc:sldMk cId="3823157106" sldId="296"/>
            <ac:spMk id="3" creationId="{91F13F63-D474-4F0F-9EA5-BEBC60B643DB}"/>
          </ac:spMkLst>
        </pc:spChg>
        <pc:spChg chg="del">
          <ac:chgData name="Ortiz-Cedeno, Keyanna" userId="98372786-deee-4378-ae7d-2940ae720f10" providerId="ADAL" clId="{0828E44E-21DB-4AF0-95A1-4AAD178DAB10}" dt="2021-01-22T18:25:49.437" v="163"/>
          <ac:spMkLst>
            <pc:docMk/>
            <pc:sldMk cId="3823157106" sldId="296"/>
            <ac:spMk id="4" creationId="{6529C5A5-457D-4C75-9027-CF573F7063A9}"/>
          </ac:spMkLst>
        </pc:spChg>
        <pc:spChg chg="add del mod">
          <ac:chgData name="Ortiz-Cedeno, Keyanna" userId="98372786-deee-4378-ae7d-2940ae720f10" providerId="ADAL" clId="{0828E44E-21DB-4AF0-95A1-4AAD178DAB10}" dt="2021-01-22T18:28:32.650" v="214" actId="20577"/>
          <ac:spMkLst>
            <pc:docMk/>
            <pc:sldMk cId="3823157106" sldId="296"/>
            <ac:spMk id="5" creationId="{BD77C367-B885-4F1F-ACEF-EA3C9FBC452E}"/>
          </ac:spMkLst>
        </pc:spChg>
        <pc:spChg chg="add mod">
          <ac:chgData name="Ortiz-Cedeno, Keyanna" userId="98372786-deee-4378-ae7d-2940ae720f10" providerId="ADAL" clId="{0828E44E-21DB-4AF0-95A1-4AAD178DAB10}" dt="2021-01-22T18:25:49.437" v="163"/>
          <ac:spMkLst>
            <pc:docMk/>
            <pc:sldMk cId="3823157106" sldId="296"/>
            <ac:spMk id="6" creationId="{8C6949A7-881F-4882-9E4F-8B1239CF08A9}"/>
          </ac:spMkLst>
        </pc:spChg>
        <pc:spChg chg="add del">
          <ac:chgData name="Ortiz-Cedeno, Keyanna" userId="98372786-deee-4378-ae7d-2940ae720f10" providerId="ADAL" clId="{0828E44E-21DB-4AF0-95A1-4AAD178DAB10}" dt="2021-01-22T18:28:08.565" v="177"/>
          <ac:spMkLst>
            <pc:docMk/>
            <pc:sldMk cId="3823157106" sldId="296"/>
            <ac:spMk id="7" creationId="{EFF9B6A2-6E36-44DA-AAC0-DD1685F323BA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29:33.392" v="236" actId="20577"/>
        <pc:sldMkLst>
          <pc:docMk/>
          <pc:sldMk cId="73499695" sldId="297"/>
        </pc:sldMkLst>
        <pc:spChg chg="mod">
          <ac:chgData name="Ortiz-Cedeno, Keyanna" userId="98372786-deee-4378-ae7d-2940ae720f10" providerId="ADAL" clId="{0828E44E-21DB-4AF0-95A1-4AAD178DAB10}" dt="2021-01-22T18:29:33.392" v="236" actId="20577"/>
          <ac:spMkLst>
            <pc:docMk/>
            <pc:sldMk cId="73499695" sldId="297"/>
            <ac:spMk id="5" creationId="{BD77C367-B885-4F1F-ACEF-EA3C9FBC452E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2:35.077" v="363" actId="20577"/>
        <pc:sldMkLst>
          <pc:docMk/>
          <pc:sldMk cId="432817066" sldId="298"/>
        </pc:sldMkLst>
        <pc:spChg chg="mod">
          <ac:chgData name="Ortiz-Cedeno, Keyanna" userId="98372786-deee-4378-ae7d-2940ae720f10" providerId="ADAL" clId="{0828E44E-21DB-4AF0-95A1-4AAD178DAB10}" dt="2021-01-22T18:32:35.077" v="363" actId="20577"/>
          <ac:spMkLst>
            <pc:docMk/>
            <pc:sldMk cId="432817066" sldId="298"/>
            <ac:spMk id="5" creationId="{BD77C367-B885-4F1F-ACEF-EA3C9FBC452E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4:54.898" v="495" actId="20577"/>
        <pc:sldMkLst>
          <pc:docMk/>
          <pc:sldMk cId="555011925" sldId="299"/>
        </pc:sldMkLst>
        <pc:spChg chg="mod">
          <ac:chgData name="Ortiz-Cedeno, Keyanna" userId="98372786-deee-4378-ae7d-2940ae720f10" providerId="ADAL" clId="{0828E44E-21DB-4AF0-95A1-4AAD178DAB10}" dt="2021-01-22T18:34:54.898" v="495" actId="20577"/>
          <ac:spMkLst>
            <pc:docMk/>
            <pc:sldMk cId="555011925" sldId="299"/>
            <ac:spMk id="5" creationId="{BD77C367-B885-4F1F-ACEF-EA3C9FBC452E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18:37:31.183" v="650" actId="20577"/>
        <pc:sldMkLst>
          <pc:docMk/>
          <pc:sldMk cId="3731157780" sldId="300"/>
        </pc:sldMkLst>
        <pc:spChg chg="mod">
          <ac:chgData name="Ortiz-Cedeno, Keyanna" userId="98372786-deee-4378-ae7d-2940ae720f10" providerId="ADAL" clId="{0828E44E-21DB-4AF0-95A1-4AAD178DAB10}" dt="2021-01-22T18:37:31.183" v="650" actId="20577"/>
          <ac:spMkLst>
            <pc:docMk/>
            <pc:sldMk cId="3731157780" sldId="300"/>
            <ac:spMk id="2" creationId="{915151F9-93B7-4004-B025-24080564CA92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18:37:43.080" v="675" actId="20577"/>
        <pc:sldMkLst>
          <pc:docMk/>
          <pc:sldMk cId="4111397765" sldId="301"/>
        </pc:sldMkLst>
        <pc:spChg chg="mod">
          <ac:chgData name="Ortiz-Cedeno, Keyanna" userId="98372786-deee-4378-ae7d-2940ae720f10" providerId="ADAL" clId="{0828E44E-21DB-4AF0-95A1-4AAD178DAB10}" dt="2021-01-22T18:37:43.080" v="675" actId="20577"/>
          <ac:spMkLst>
            <pc:docMk/>
            <pc:sldMk cId="4111397765" sldId="301"/>
            <ac:spMk id="2" creationId="{69E5EF36-A0CB-43D9-A662-3D16B1A0A0C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8:19.770" v="746" actId="20577"/>
        <pc:sldMkLst>
          <pc:docMk/>
          <pc:sldMk cId="3033767482" sldId="302"/>
        </pc:sldMkLst>
        <pc:spChg chg="mod">
          <ac:chgData name="Ortiz-Cedeno, Keyanna" userId="98372786-deee-4378-ae7d-2940ae720f10" providerId="ADAL" clId="{0828E44E-21DB-4AF0-95A1-4AAD178DAB10}" dt="2021-01-22T18:38:19.770" v="746" actId="20577"/>
          <ac:spMkLst>
            <pc:docMk/>
            <pc:sldMk cId="3033767482" sldId="302"/>
            <ac:spMk id="2" creationId="{69E5EF36-A0CB-43D9-A662-3D16B1A0A0C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41:54.415" v="897" actId="20577"/>
        <pc:sldMkLst>
          <pc:docMk/>
          <pc:sldMk cId="26936842" sldId="303"/>
        </pc:sldMkLst>
        <pc:spChg chg="mod">
          <ac:chgData name="Ortiz-Cedeno, Keyanna" userId="98372786-deee-4378-ae7d-2940ae720f10" providerId="ADAL" clId="{0828E44E-21DB-4AF0-95A1-4AAD178DAB10}" dt="2021-01-22T18:41:54.415" v="897" actId="20577"/>
          <ac:spMkLst>
            <pc:docMk/>
            <pc:sldMk cId="26936842" sldId="303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9:30:51.520" v="918" actId="20577"/>
        <pc:sldMkLst>
          <pc:docMk/>
          <pc:sldMk cId="2424703687" sldId="304"/>
        </pc:sldMkLst>
        <pc:spChg chg="mod">
          <ac:chgData name="Ortiz-Cedeno, Keyanna" userId="98372786-deee-4378-ae7d-2940ae720f10" providerId="ADAL" clId="{0828E44E-21DB-4AF0-95A1-4AAD178DAB10}" dt="2021-01-22T19:30:51.520" v="918" actId="20577"/>
          <ac:spMkLst>
            <pc:docMk/>
            <pc:sldMk cId="2424703687" sldId="304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16:38.305" v="922" actId="20577"/>
        <pc:sldMkLst>
          <pc:docMk/>
          <pc:sldMk cId="1607039903" sldId="305"/>
        </pc:sldMkLst>
        <pc:spChg chg="mod">
          <ac:chgData name="Ortiz-Cedeno, Keyanna" userId="98372786-deee-4378-ae7d-2940ae720f10" providerId="ADAL" clId="{0828E44E-21DB-4AF0-95A1-4AAD178DAB10}" dt="2021-01-22T20:16:38.305" v="922" actId="20577"/>
          <ac:spMkLst>
            <pc:docMk/>
            <pc:sldMk cId="1607039903" sldId="305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9:25:05.288" v="914" actId="20577"/>
        <pc:sldMkLst>
          <pc:docMk/>
          <pc:sldMk cId="2756438645" sldId="306"/>
        </pc:sldMkLst>
        <pc:spChg chg="mod">
          <ac:chgData name="Ortiz-Cedeno, Keyanna" userId="98372786-deee-4378-ae7d-2940ae720f10" providerId="ADAL" clId="{0828E44E-21DB-4AF0-95A1-4AAD178DAB10}" dt="2021-01-22T19:25:05.288" v="914" actId="20577"/>
          <ac:spMkLst>
            <pc:docMk/>
            <pc:sldMk cId="2756438645" sldId="306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20:28.327" v="963" actId="20577"/>
        <pc:sldMkLst>
          <pc:docMk/>
          <pc:sldMk cId="4179838603" sldId="307"/>
        </pc:sldMkLst>
        <pc:spChg chg="mod">
          <ac:chgData name="Ortiz-Cedeno, Keyanna" userId="98372786-deee-4378-ae7d-2940ae720f10" providerId="ADAL" clId="{0828E44E-21DB-4AF0-95A1-4AAD178DAB10}" dt="2021-01-22T20:20:28.327" v="963" actId="20577"/>
          <ac:spMkLst>
            <pc:docMk/>
            <pc:sldMk cId="4179838603" sldId="307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20:41.905" v="1003" actId="20577"/>
        <pc:sldMkLst>
          <pc:docMk/>
          <pc:sldMk cId="201632105" sldId="308"/>
        </pc:sldMkLst>
        <pc:spChg chg="mod">
          <ac:chgData name="Ortiz-Cedeno, Keyanna" userId="98372786-deee-4378-ae7d-2940ae720f10" providerId="ADAL" clId="{0828E44E-21DB-4AF0-95A1-4AAD178DAB10}" dt="2021-01-22T20:20:41.905" v="1003" actId="20577"/>
          <ac:spMkLst>
            <pc:docMk/>
            <pc:sldMk cId="201632105" sldId="308"/>
            <ac:spMk id="2" creationId="{B7F39CEA-0E16-4BAB-B13B-D514950989EC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0:22:10.235" v="1066" actId="255"/>
        <pc:sldMkLst>
          <pc:docMk/>
          <pc:sldMk cId="911562211" sldId="309"/>
        </pc:sldMkLst>
        <pc:spChg chg="mod">
          <ac:chgData name="Ortiz-Cedeno, Keyanna" userId="98372786-deee-4378-ae7d-2940ae720f10" providerId="ADAL" clId="{0828E44E-21DB-4AF0-95A1-4AAD178DAB10}" dt="2021-01-22T20:22:10.235" v="1066" actId="255"/>
          <ac:spMkLst>
            <pc:docMk/>
            <pc:sldMk cId="911562211" sldId="309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22:24.800" v="1086" actId="20577"/>
        <pc:sldMkLst>
          <pc:docMk/>
          <pc:sldMk cId="1282716601" sldId="310"/>
        </pc:sldMkLst>
        <pc:spChg chg="mod">
          <ac:chgData name="Ortiz-Cedeno, Keyanna" userId="98372786-deee-4378-ae7d-2940ae720f10" providerId="ADAL" clId="{0828E44E-21DB-4AF0-95A1-4AAD178DAB10}" dt="2021-01-22T20:22:24.800" v="1086" actId="20577"/>
          <ac:spMkLst>
            <pc:docMk/>
            <pc:sldMk cId="1282716601" sldId="310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0:13.523" v="1137" actId="255"/>
        <pc:sldMkLst>
          <pc:docMk/>
          <pc:sldMk cId="1597660582" sldId="311"/>
        </pc:sldMkLst>
        <pc:spChg chg="mod">
          <ac:chgData name="Ortiz-Cedeno, Keyanna" userId="98372786-deee-4378-ae7d-2940ae720f10" providerId="ADAL" clId="{0828E44E-21DB-4AF0-95A1-4AAD178DAB10}" dt="2021-01-22T20:50:13.523" v="1137" actId="255"/>
          <ac:spMkLst>
            <pc:docMk/>
            <pc:sldMk cId="1597660582" sldId="311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0:30.797" v="1141" actId="255"/>
        <pc:sldMkLst>
          <pc:docMk/>
          <pc:sldMk cId="1554400828" sldId="312"/>
        </pc:sldMkLst>
        <pc:spChg chg="mod">
          <ac:chgData name="Ortiz-Cedeno, Keyanna" userId="98372786-deee-4378-ae7d-2940ae720f10" providerId="ADAL" clId="{0828E44E-21DB-4AF0-95A1-4AAD178DAB10}" dt="2021-01-22T20:50:30.797" v="1141" actId="255"/>
          <ac:spMkLst>
            <pc:docMk/>
            <pc:sldMk cId="1554400828" sldId="312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0:43.887" v="1154" actId="20577"/>
        <pc:sldMkLst>
          <pc:docMk/>
          <pc:sldMk cId="3690115744" sldId="313"/>
        </pc:sldMkLst>
        <pc:spChg chg="mod">
          <ac:chgData name="Ortiz-Cedeno, Keyanna" userId="98372786-deee-4378-ae7d-2940ae720f10" providerId="ADAL" clId="{0828E44E-21DB-4AF0-95A1-4AAD178DAB10}" dt="2021-01-22T20:50:43.887" v="1154" actId="20577"/>
          <ac:spMkLst>
            <pc:docMk/>
            <pc:sldMk cId="3690115744" sldId="313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1:57.952" v="1216" actId="20577"/>
        <pc:sldMkLst>
          <pc:docMk/>
          <pc:sldMk cId="3580452558" sldId="314"/>
        </pc:sldMkLst>
        <pc:spChg chg="mod">
          <ac:chgData name="Ortiz-Cedeno, Keyanna" userId="98372786-deee-4378-ae7d-2940ae720f10" providerId="ADAL" clId="{0828E44E-21DB-4AF0-95A1-4AAD178DAB10}" dt="2021-01-22T20:51:57.952" v="1216" actId="20577"/>
          <ac:spMkLst>
            <pc:docMk/>
            <pc:sldMk cId="3580452558" sldId="314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2:34.918" v="1260" actId="20577"/>
        <pc:sldMkLst>
          <pc:docMk/>
          <pc:sldMk cId="2514708058" sldId="315"/>
        </pc:sldMkLst>
        <pc:spChg chg="mod">
          <ac:chgData name="Ortiz-Cedeno, Keyanna" userId="98372786-deee-4378-ae7d-2940ae720f10" providerId="ADAL" clId="{0828E44E-21DB-4AF0-95A1-4AAD178DAB10}" dt="2021-01-22T20:52:34.918" v="1260" actId="20577"/>
          <ac:spMkLst>
            <pc:docMk/>
            <pc:sldMk cId="2514708058" sldId="315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3:24.041" v="1288" actId="20577"/>
        <pc:sldMkLst>
          <pc:docMk/>
          <pc:sldMk cId="1208906537" sldId="316"/>
        </pc:sldMkLst>
        <pc:spChg chg="mod">
          <ac:chgData name="Ortiz-Cedeno, Keyanna" userId="98372786-deee-4378-ae7d-2940ae720f10" providerId="ADAL" clId="{0828E44E-21DB-4AF0-95A1-4AAD178DAB10}" dt="2021-01-22T20:53:24.041" v="1288" actId="20577"/>
          <ac:spMkLst>
            <pc:docMk/>
            <pc:sldMk cId="1208906537" sldId="316"/>
            <ac:spMk id="2" creationId="{C7D5C2A7-F7B4-4503-B4DF-2F08B7240D26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0:58:49.123" v="1294" actId="20577"/>
        <pc:sldMkLst>
          <pc:docMk/>
          <pc:sldMk cId="3726197766" sldId="317"/>
        </pc:sldMkLst>
        <pc:spChg chg="mod">
          <ac:chgData name="Ortiz-Cedeno, Keyanna" userId="98372786-deee-4378-ae7d-2940ae720f10" providerId="ADAL" clId="{0828E44E-21DB-4AF0-95A1-4AAD178DAB10}" dt="2021-01-22T20:58:49.123" v="1294" actId="20577"/>
          <ac:spMkLst>
            <pc:docMk/>
            <pc:sldMk cId="3726197766" sldId="317"/>
            <ac:spMk id="2" creationId="{28980FC0-423A-4E5A-BB5A-181741CACA97}"/>
          </ac:spMkLst>
        </pc:spChg>
      </pc:sldChg>
      <pc:sldChg chg="addSp delSp modSp add mod">
        <pc:chgData name="Ortiz-Cedeno, Keyanna" userId="98372786-deee-4378-ae7d-2940ae720f10" providerId="ADAL" clId="{0828E44E-21DB-4AF0-95A1-4AAD178DAB10}" dt="2021-01-22T20:59:32.678" v="1300" actId="20577"/>
        <pc:sldMkLst>
          <pc:docMk/>
          <pc:sldMk cId="2487862448" sldId="318"/>
        </pc:sldMkLst>
        <pc:spChg chg="del">
          <ac:chgData name="Ortiz-Cedeno, Keyanna" userId="98372786-deee-4378-ae7d-2940ae720f10" providerId="ADAL" clId="{0828E44E-21DB-4AF0-95A1-4AAD178DAB10}" dt="2021-01-22T20:59:05.656" v="1295"/>
          <ac:spMkLst>
            <pc:docMk/>
            <pc:sldMk cId="2487862448" sldId="318"/>
            <ac:spMk id="2" creationId="{28980FC0-423A-4E5A-BB5A-181741CACA97}"/>
          </ac:spMkLst>
        </pc:spChg>
        <pc:spChg chg="add del mod">
          <ac:chgData name="Ortiz-Cedeno, Keyanna" userId="98372786-deee-4378-ae7d-2940ae720f10" providerId="ADAL" clId="{0828E44E-21DB-4AF0-95A1-4AAD178DAB10}" dt="2021-01-22T20:59:27.861" v="1297" actId="478"/>
          <ac:spMkLst>
            <pc:docMk/>
            <pc:sldMk cId="2487862448" sldId="318"/>
            <ac:spMk id="4" creationId="{0F694C94-8339-4BDE-8517-C4623F8DFE4A}"/>
          </ac:spMkLst>
        </pc:spChg>
        <pc:spChg chg="add mod">
          <ac:chgData name="Ortiz-Cedeno, Keyanna" userId="98372786-deee-4378-ae7d-2940ae720f10" providerId="ADAL" clId="{0828E44E-21DB-4AF0-95A1-4AAD178DAB10}" dt="2021-01-22T20:59:32.678" v="1300" actId="20577"/>
          <ac:spMkLst>
            <pc:docMk/>
            <pc:sldMk cId="2487862448" sldId="318"/>
            <ac:spMk id="5" creationId="{5595F7BA-B7F0-41DB-B6F6-9B5C9DC93349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1:00:46.379" v="1307" actId="20577"/>
        <pc:sldMkLst>
          <pc:docMk/>
          <pc:sldMk cId="1448409" sldId="319"/>
        </pc:sldMkLst>
        <pc:spChg chg="mod">
          <ac:chgData name="Ortiz-Cedeno, Keyanna" userId="98372786-deee-4378-ae7d-2940ae720f10" providerId="ADAL" clId="{0828E44E-21DB-4AF0-95A1-4AAD178DAB10}" dt="2021-01-22T21:00:46.379" v="1307" actId="20577"/>
          <ac:spMkLst>
            <pc:docMk/>
            <pc:sldMk cId="1448409" sldId="319"/>
            <ac:spMk id="2" creationId="{28980FC0-423A-4E5A-BB5A-181741CACA97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1:03:05.835" v="1326" actId="20577"/>
        <pc:sldMkLst>
          <pc:docMk/>
          <pc:sldMk cId="2996226015" sldId="320"/>
        </pc:sldMkLst>
        <pc:spChg chg="mod">
          <ac:chgData name="Ortiz-Cedeno, Keyanna" userId="98372786-deee-4378-ae7d-2940ae720f10" providerId="ADAL" clId="{0828E44E-21DB-4AF0-95A1-4AAD178DAB10}" dt="2021-01-22T21:03:05.835" v="1326" actId="20577"/>
          <ac:spMkLst>
            <pc:docMk/>
            <pc:sldMk cId="2996226015" sldId="320"/>
            <ac:spMk id="2" creationId="{84F0EBED-AFBB-4715-8547-9F641966A684}"/>
          </ac:spMkLst>
        </pc:spChg>
      </pc:sldChg>
      <pc:sldChg chg="addSp delSp modSp add mod">
        <pc:chgData name="Ortiz-Cedeno, Keyanna" userId="98372786-deee-4378-ae7d-2940ae720f10" providerId="ADAL" clId="{0828E44E-21DB-4AF0-95A1-4AAD178DAB10}" dt="2021-01-22T21:05:58.770" v="1334" actId="20577"/>
        <pc:sldMkLst>
          <pc:docMk/>
          <pc:sldMk cId="1287601702" sldId="321"/>
        </pc:sldMkLst>
        <pc:spChg chg="add del mod">
          <ac:chgData name="Ortiz-Cedeno, Keyanna" userId="98372786-deee-4378-ae7d-2940ae720f10" providerId="ADAL" clId="{0828E44E-21DB-4AF0-95A1-4AAD178DAB10}" dt="2021-01-22T21:05:58.770" v="1334" actId="20577"/>
          <ac:spMkLst>
            <pc:docMk/>
            <pc:sldMk cId="1287601702" sldId="321"/>
            <ac:spMk id="2" creationId="{84F0EBED-AFBB-4715-8547-9F641966A684}"/>
          </ac:spMkLst>
        </pc:spChg>
        <pc:spChg chg="add del">
          <ac:chgData name="Ortiz-Cedeno, Keyanna" userId="98372786-deee-4378-ae7d-2940ae720f10" providerId="ADAL" clId="{0828E44E-21DB-4AF0-95A1-4AAD178DAB10}" dt="2021-01-22T21:03:22.487" v="1328"/>
          <ac:spMkLst>
            <pc:docMk/>
            <pc:sldMk cId="1287601702" sldId="321"/>
            <ac:spMk id="4" creationId="{E4B75797-E936-4BA1-BD85-1EDAE5024E2A}"/>
          </ac:spMkLst>
        </pc:spChg>
      </pc:sldChg>
      <pc:sldChg chg="addSp delSp modSp add mod">
        <pc:chgData name="Ortiz-Cedeno, Keyanna" userId="98372786-deee-4378-ae7d-2940ae720f10" providerId="ADAL" clId="{0828E44E-21DB-4AF0-95A1-4AAD178DAB10}" dt="2021-01-22T21:07:20.020" v="1339" actId="20577"/>
        <pc:sldMkLst>
          <pc:docMk/>
          <pc:sldMk cId="3311243352" sldId="322"/>
        </pc:sldMkLst>
        <pc:spChg chg="add del mod">
          <ac:chgData name="Ortiz-Cedeno, Keyanna" userId="98372786-deee-4378-ae7d-2940ae720f10" providerId="ADAL" clId="{0828E44E-21DB-4AF0-95A1-4AAD178DAB10}" dt="2021-01-22T21:07:20.020" v="1339" actId="20577"/>
          <ac:spMkLst>
            <pc:docMk/>
            <pc:sldMk cId="3311243352" sldId="322"/>
            <ac:spMk id="2" creationId="{84F0EBED-AFBB-4715-8547-9F641966A684}"/>
          </ac:spMkLst>
        </pc:spChg>
        <pc:spChg chg="add del">
          <ac:chgData name="Ortiz-Cedeno, Keyanna" userId="98372786-deee-4378-ae7d-2940ae720f10" providerId="ADAL" clId="{0828E44E-21DB-4AF0-95A1-4AAD178DAB10}" dt="2021-01-22T21:07:13.696" v="1336"/>
          <ac:spMkLst>
            <pc:docMk/>
            <pc:sldMk cId="3311243352" sldId="322"/>
            <ac:spMk id="4" creationId="{89A5E4B0-D58B-4DD8-9506-0A76A64DAA85}"/>
          </ac:spMkLst>
        </pc:spChg>
      </pc:sldChg>
      <pc:sldChg chg="modSp new del mod">
        <pc:chgData name="Ortiz-Cedeno, Keyanna" userId="98372786-deee-4378-ae7d-2940ae720f10" providerId="ADAL" clId="{0828E44E-21DB-4AF0-95A1-4AAD178DAB10}" dt="2021-01-22T21:10:46.688" v="1348" actId="47"/>
        <pc:sldMkLst>
          <pc:docMk/>
          <pc:sldMk cId="2027848375" sldId="323"/>
        </pc:sldMkLst>
        <pc:spChg chg="mod">
          <ac:chgData name="Ortiz-Cedeno, Keyanna" userId="98372786-deee-4378-ae7d-2940ae720f10" providerId="ADAL" clId="{0828E44E-21DB-4AF0-95A1-4AAD178DAB10}" dt="2021-01-22T21:10:38.500" v="1347" actId="20577"/>
          <ac:spMkLst>
            <pc:docMk/>
            <pc:sldMk cId="2027848375" sldId="323"/>
            <ac:spMk id="2" creationId="{B481939B-9AFF-423B-B81D-28A6315A7E9A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1:11:29.877" v="1360" actId="20577"/>
        <pc:sldMkLst>
          <pc:docMk/>
          <pc:sldMk cId="1962839521" sldId="324"/>
        </pc:sldMkLst>
        <pc:spChg chg="mod">
          <ac:chgData name="Ortiz-Cedeno, Keyanna" userId="98372786-deee-4378-ae7d-2940ae720f10" providerId="ADAL" clId="{0828E44E-21DB-4AF0-95A1-4AAD178DAB10}" dt="2021-01-22T21:11:29.877" v="1360" actId="20577"/>
          <ac:spMkLst>
            <pc:docMk/>
            <pc:sldMk cId="1962839521" sldId="324"/>
            <ac:spMk id="2" creationId="{B481939B-9AFF-423B-B81D-28A6315A7E9A}"/>
          </ac:spMkLst>
        </pc:spChg>
      </pc:sldChg>
      <pc:sldChg chg="addSp delSp modSp new del mod">
        <pc:chgData name="Ortiz-Cedeno, Keyanna" userId="98372786-deee-4378-ae7d-2940ae720f10" providerId="ADAL" clId="{0828E44E-21DB-4AF0-95A1-4AAD178DAB10}" dt="2021-01-22T21:12:10.707" v="1366" actId="47"/>
        <pc:sldMkLst>
          <pc:docMk/>
          <pc:sldMk cId="3373242707" sldId="325"/>
        </pc:sldMkLst>
        <pc:spChg chg="del">
          <ac:chgData name="Ortiz-Cedeno, Keyanna" userId="98372786-deee-4378-ae7d-2940ae720f10" providerId="ADAL" clId="{0828E44E-21DB-4AF0-95A1-4AAD178DAB10}" dt="2021-01-22T21:11:57.390" v="1363"/>
          <ac:spMkLst>
            <pc:docMk/>
            <pc:sldMk cId="3373242707" sldId="325"/>
            <ac:spMk id="2" creationId="{A105B770-EFAD-445B-9B6E-0B3AEE68968C}"/>
          </ac:spMkLst>
        </pc:spChg>
        <pc:spChg chg="add del mod">
          <ac:chgData name="Ortiz-Cedeno, Keyanna" userId="98372786-deee-4378-ae7d-2940ae720f10" providerId="ADAL" clId="{0828E44E-21DB-4AF0-95A1-4AAD178DAB10}" dt="2021-01-22T21:12:05.203" v="1365" actId="478"/>
          <ac:spMkLst>
            <pc:docMk/>
            <pc:sldMk cId="3373242707" sldId="325"/>
            <ac:spMk id="4" creationId="{EF55BCC0-7222-4E4E-AEC5-CD9120E7E5BE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1:12:18.011" v="1372" actId="20577"/>
        <pc:sldMkLst>
          <pc:docMk/>
          <pc:sldMk cId="4118089394" sldId="326"/>
        </pc:sldMkLst>
        <pc:spChg chg="mod">
          <ac:chgData name="Ortiz-Cedeno, Keyanna" userId="98372786-deee-4378-ae7d-2940ae720f10" providerId="ADAL" clId="{0828E44E-21DB-4AF0-95A1-4AAD178DAB10}" dt="2021-01-22T21:12:18.011" v="1372" actId="20577"/>
          <ac:spMkLst>
            <pc:docMk/>
            <pc:sldMk cId="4118089394" sldId="326"/>
            <ac:spMk id="2" creationId="{322A0249-1E37-4E84-BA9B-1FC901D60A0C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1:13:44.714" v="1384" actId="20577"/>
        <pc:sldMkLst>
          <pc:docMk/>
          <pc:sldMk cId="367296918" sldId="327"/>
        </pc:sldMkLst>
        <pc:spChg chg="mod">
          <ac:chgData name="Ortiz-Cedeno, Keyanna" userId="98372786-deee-4378-ae7d-2940ae720f10" providerId="ADAL" clId="{0828E44E-21DB-4AF0-95A1-4AAD178DAB10}" dt="2021-01-22T21:13:44.714" v="1384" actId="20577"/>
          <ac:spMkLst>
            <pc:docMk/>
            <pc:sldMk cId="367296918" sldId="327"/>
            <ac:spMk id="2" creationId="{BC35142B-7A15-4F2D-B050-CBB124DC9E7C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1:14:15.329" v="1423" actId="20577"/>
        <pc:sldMkLst>
          <pc:docMk/>
          <pc:sldMk cId="1274998979" sldId="328"/>
        </pc:sldMkLst>
        <pc:spChg chg="mod">
          <ac:chgData name="Ortiz-Cedeno, Keyanna" userId="98372786-deee-4378-ae7d-2940ae720f10" providerId="ADAL" clId="{0828E44E-21DB-4AF0-95A1-4AAD178DAB10}" dt="2021-01-22T21:14:15.329" v="1423" actId="20577"/>
          <ac:spMkLst>
            <pc:docMk/>
            <pc:sldMk cId="1274998979" sldId="328"/>
            <ac:spMk id="2" creationId="{D50C6D0F-F4E4-4F47-9684-630798BFB5AA}"/>
          </ac:spMkLst>
        </pc:spChg>
      </pc:sldChg>
    </pc:docChg>
  </pc:docChgLst>
  <pc:docChgLst>
    <pc:chgData name="Morris, Tracie Greenway" userId="S::tmorris@fdic.gov::2be9a26c-3391-49cc-8546-77551a29fb71" providerId="AD" clId="Web-{D854E3C3-97E9-475F-FC67-D530411CBCDC}"/>
    <pc:docChg chg="modSld">
      <pc:chgData name="Morris, Tracie Greenway" userId="S::tmorris@fdic.gov::2be9a26c-3391-49cc-8546-77551a29fb71" providerId="AD" clId="Web-{D854E3C3-97E9-475F-FC67-D530411CBCDC}" dt="2022-12-04T19:09:41.524" v="58"/>
      <pc:docMkLst>
        <pc:docMk/>
      </pc:docMkLst>
      <pc:sldChg chg="modSp">
        <pc:chgData name="Morris, Tracie Greenway" userId="S::tmorris@fdic.gov::2be9a26c-3391-49cc-8546-77551a29fb71" providerId="AD" clId="Web-{D854E3C3-97E9-475F-FC67-D530411CBCDC}" dt="2022-12-04T18:56:29.829" v="3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D854E3C3-97E9-475F-FC67-D530411CBCDC}" dt="2022-12-04T18:56:05.047" v="1"/>
          <ac:spMkLst>
            <pc:docMk/>
            <pc:sldMk cId="109857222" sldId="256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D854E3C3-97E9-475F-FC67-D530411CBCDC}" dt="2022-12-04T18:55:49.407" v="0"/>
          <ac:picMkLst>
            <pc:docMk/>
            <pc:sldMk cId="109857222" sldId="256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D854E3C3-97E9-475F-FC67-D530411CBCDC}" dt="2022-12-04T18:56:19.110" v="2"/>
          <ac:picMkLst>
            <pc:docMk/>
            <pc:sldMk cId="109857222" sldId="256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D854E3C3-97E9-475F-FC67-D530411CBCDC}" dt="2022-12-04T18:56:29.829" v="3"/>
          <ac:picMkLst>
            <pc:docMk/>
            <pc:sldMk cId="109857222" sldId="256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8:56:47.595" v="4"/>
        <pc:sldMkLst>
          <pc:docMk/>
          <pc:sldMk cId="2054061278" sldId="257"/>
        </pc:sldMkLst>
        <pc:picChg chg="mod">
          <ac:chgData name="Morris, Tracie Greenway" userId="S::tmorris@fdic.gov::2be9a26c-3391-49cc-8546-77551a29fb71" providerId="AD" clId="Web-{D854E3C3-97E9-475F-FC67-D530411CBCDC}" dt="2022-12-04T18:56:47.595" v="4"/>
          <ac:picMkLst>
            <pc:docMk/>
            <pc:sldMk cId="2054061278" sldId="25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8:57:38.079" v="8"/>
        <pc:sldMkLst>
          <pc:docMk/>
          <pc:sldMk cId="1849364944" sldId="261"/>
        </pc:sldMkLst>
        <pc:spChg chg="mod">
          <ac:chgData name="Morris, Tracie Greenway" userId="S::tmorris@fdic.gov::2be9a26c-3391-49cc-8546-77551a29fb71" providerId="AD" clId="Web-{D854E3C3-97E9-475F-FC67-D530411CBCDC}" dt="2022-12-04T18:57:16.751" v="6"/>
          <ac:spMkLst>
            <pc:docMk/>
            <pc:sldMk cId="1849364944" sldId="261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8:57:26.923" v="7"/>
          <ac:spMkLst>
            <pc:docMk/>
            <pc:sldMk cId="1849364944" sldId="261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D854E3C3-97E9-475F-FC67-D530411CBCDC}" dt="2022-12-04T18:57:38.079" v="8"/>
          <ac:picMkLst>
            <pc:docMk/>
            <pc:sldMk cId="1849364944" sldId="261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8:57:09.501" v="5"/>
        <pc:sldMkLst>
          <pc:docMk/>
          <pc:sldMk cId="1778636756" sldId="262"/>
        </pc:sldMkLst>
        <pc:picChg chg="mod">
          <ac:chgData name="Morris, Tracie Greenway" userId="S::tmorris@fdic.gov::2be9a26c-3391-49cc-8546-77551a29fb71" providerId="AD" clId="Web-{D854E3C3-97E9-475F-FC67-D530411CBCDC}" dt="2022-12-04T18:57:09.501" v="5"/>
          <ac:picMkLst>
            <pc:docMk/>
            <pc:sldMk cId="1778636756" sldId="262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9:09.540" v="56"/>
        <pc:sldMkLst>
          <pc:docMk/>
          <pc:sldMk cId="1187254355" sldId="274"/>
        </pc:sldMkLst>
        <pc:spChg chg="mod">
          <ac:chgData name="Morris, Tracie Greenway" userId="S::tmorris@fdic.gov::2be9a26c-3391-49cc-8546-77551a29fb71" providerId="AD" clId="Web-{D854E3C3-97E9-475F-FC67-D530411CBCDC}" dt="2022-12-04T19:08:24.586" v="52"/>
          <ac:spMkLst>
            <pc:docMk/>
            <pc:sldMk cId="1187254355" sldId="27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9:08:36.164" v="53"/>
          <ac:spMkLst>
            <pc:docMk/>
            <pc:sldMk cId="1187254355" sldId="274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9:08:47.477" v="54"/>
          <ac:spMkLst>
            <pc:docMk/>
            <pc:sldMk cId="1187254355" sldId="274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D854E3C3-97E9-475F-FC67-D530411CBCDC}" dt="2022-12-04T19:08:57.946" v="55"/>
          <ac:picMkLst>
            <pc:docMk/>
            <pc:sldMk cId="1187254355" sldId="274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D854E3C3-97E9-475F-FC67-D530411CBCDC}" dt="2022-12-04T19:09:09.540" v="56"/>
          <ac:picMkLst>
            <pc:docMk/>
            <pc:sldMk cId="1187254355" sldId="274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9:41.524" v="58"/>
        <pc:sldMkLst>
          <pc:docMk/>
          <pc:sldMk cId="3681426018" sldId="275"/>
        </pc:sldMkLst>
        <pc:picChg chg="mod">
          <ac:chgData name="Morris, Tracie Greenway" userId="S::tmorris@fdic.gov::2be9a26c-3391-49cc-8546-77551a29fb71" providerId="AD" clId="Web-{D854E3C3-97E9-475F-FC67-D530411CBCDC}" dt="2022-12-04T19:09:41.524" v="58"/>
          <ac:picMkLst>
            <pc:docMk/>
            <pc:sldMk cId="3681426018" sldId="275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D854E3C3-97E9-475F-FC67-D530411CBCDC}" dt="2022-12-04T19:09:20.008" v="57"/>
          <ac:picMkLst>
            <pc:docMk/>
            <pc:sldMk cId="3681426018" sldId="275"/>
            <ac:picMk id="7" creationId="{594D8876-A0C1-42A8-A727-93AAC3A269C4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5:54.819" v="42"/>
        <pc:sldMkLst>
          <pc:docMk/>
          <pc:sldMk cId="3113465344" sldId="278"/>
        </pc:sldMkLst>
        <pc:spChg chg="mod">
          <ac:chgData name="Morris, Tracie Greenway" userId="S::tmorris@fdic.gov::2be9a26c-3391-49cc-8546-77551a29fb71" providerId="AD" clId="Web-{D854E3C3-97E9-475F-FC67-D530411CBCDC}" dt="2022-12-04T19:05:24.490" v="40"/>
          <ac:spMkLst>
            <pc:docMk/>
            <pc:sldMk cId="3113465344" sldId="278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9:05:36.616" v="41"/>
          <ac:spMkLst>
            <pc:docMk/>
            <pc:sldMk cId="3113465344" sldId="278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D854E3C3-97E9-475F-FC67-D530411CBCDC}" dt="2022-12-04T19:05:54.819" v="42"/>
          <ac:picMkLst>
            <pc:docMk/>
            <pc:sldMk cId="3113465344" sldId="278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4:44.896" v="37"/>
        <pc:sldMkLst>
          <pc:docMk/>
          <pc:sldMk cId="1815253801" sldId="414"/>
        </pc:sldMkLst>
        <pc:spChg chg="mod">
          <ac:chgData name="Morris, Tracie Greenway" userId="S::tmorris@fdic.gov::2be9a26c-3391-49cc-8546-77551a29fb71" providerId="AD" clId="Web-{D854E3C3-97E9-475F-FC67-D530411CBCDC}" dt="2022-12-04T19:04:20.115" v="35"/>
          <ac:spMkLst>
            <pc:docMk/>
            <pc:sldMk cId="1815253801" sldId="41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9:04:33.646" v="36"/>
          <ac:spMkLst>
            <pc:docMk/>
            <pc:sldMk cId="1815253801" sldId="414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D854E3C3-97E9-475F-FC67-D530411CBCDC}" dt="2022-12-04T19:04:44.896" v="37"/>
          <ac:picMkLst>
            <pc:docMk/>
            <pc:sldMk cId="1815253801" sldId="414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8:09.820" v="51"/>
        <pc:sldMkLst>
          <pc:docMk/>
          <pc:sldMk cId="3857882961" sldId="417"/>
        </pc:sldMkLst>
        <pc:spChg chg="mod">
          <ac:chgData name="Morris, Tracie Greenway" userId="S::tmorris@fdic.gov::2be9a26c-3391-49cc-8546-77551a29fb71" providerId="AD" clId="Web-{D854E3C3-97E9-475F-FC67-D530411CBCDC}" dt="2022-12-04T19:07:43.148" v="49"/>
          <ac:spMkLst>
            <pc:docMk/>
            <pc:sldMk cId="3857882961" sldId="417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9:08:00.430" v="50"/>
          <ac:spMkLst>
            <pc:docMk/>
            <pc:sldMk cId="3857882961" sldId="417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D854E3C3-97E9-475F-FC67-D530411CBCDC}" dt="2022-12-04T19:08:09.820" v="51"/>
          <ac:picMkLst>
            <pc:docMk/>
            <pc:sldMk cId="3857882961" sldId="417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8:59:10.346" v="16"/>
        <pc:sldMkLst>
          <pc:docMk/>
          <pc:sldMk cId="4108579449" sldId="561"/>
        </pc:sldMkLst>
        <pc:spChg chg="mod">
          <ac:chgData name="Morris, Tracie Greenway" userId="S::tmorris@fdic.gov::2be9a26c-3391-49cc-8546-77551a29fb71" providerId="AD" clId="Web-{D854E3C3-97E9-475F-FC67-D530411CBCDC}" dt="2022-12-04T18:59:10.346" v="16"/>
          <ac:spMkLst>
            <pc:docMk/>
            <pc:sldMk cId="4108579449" sldId="561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8:59:02.002" v="15"/>
          <ac:spMkLst>
            <pc:docMk/>
            <pc:sldMk cId="4108579449" sldId="561"/>
            <ac:spMk id="9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8:58:54.721" v="14"/>
          <ac:spMkLst>
            <pc:docMk/>
            <pc:sldMk cId="4108579449" sldId="561"/>
            <ac:spMk id="10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8:58:47.346" v="13"/>
          <ac:spMkLst>
            <pc:docMk/>
            <pc:sldMk cId="4108579449" sldId="561"/>
            <ac:spMk id="11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D854E3C3-97E9-475F-FC67-D530411CBCDC}" dt="2022-12-04T19:02:44.551" v="28"/>
        <pc:sldMkLst>
          <pc:docMk/>
          <pc:sldMk cId="541180609" sldId="562"/>
        </pc:sldMkLst>
        <pc:spChg chg="mod">
          <ac:chgData name="Morris, Tracie Greenway" userId="S::tmorris@fdic.gov::2be9a26c-3391-49cc-8546-77551a29fb71" providerId="AD" clId="Web-{D854E3C3-97E9-475F-FC67-D530411CBCDC}" dt="2022-12-04T19:02:28.176" v="27"/>
          <ac:spMkLst>
            <pc:docMk/>
            <pc:sldMk cId="541180609" sldId="562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9:02:20.489" v="26"/>
          <ac:spMkLst>
            <pc:docMk/>
            <pc:sldMk cId="541180609" sldId="562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D854E3C3-97E9-475F-FC67-D530411CBCDC}" dt="2022-12-04T19:02:44.551" v="28"/>
          <ac:picMkLst>
            <pc:docMk/>
            <pc:sldMk cId="541180609" sldId="562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6:21.757" v="43"/>
        <pc:sldMkLst>
          <pc:docMk/>
          <pc:sldMk cId="3394337250" sldId="567"/>
        </pc:sldMkLst>
        <pc:picChg chg="mod">
          <ac:chgData name="Morris, Tracie Greenway" userId="S::tmorris@fdic.gov::2be9a26c-3391-49cc-8546-77551a29fb71" providerId="AD" clId="Web-{D854E3C3-97E9-475F-FC67-D530411CBCDC}" dt="2022-12-04T19:06:21.757" v="43"/>
          <ac:picMkLst>
            <pc:docMk/>
            <pc:sldMk cId="3394337250" sldId="567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1:44.004" v="23"/>
        <pc:sldMkLst>
          <pc:docMk/>
          <pc:sldMk cId="3034093025" sldId="571"/>
        </pc:sldMkLst>
        <pc:spChg chg="mod">
          <ac:chgData name="Morris, Tracie Greenway" userId="S::tmorris@fdic.gov::2be9a26c-3391-49cc-8546-77551a29fb71" providerId="AD" clId="Web-{D854E3C3-97E9-475F-FC67-D530411CBCDC}" dt="2022-12-04T19:00:29.816" v="19"/>
          <ac:spMkLst>
            <pc:docMk/>
            <pc:sldMk cId="3034093025" sldId="571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D854E3C3-97E9-475F-FC67-D530411CBCDC}" dt="2022-12-04T19:00:39.159" v="20"/>
          <ac:spMkLst>
            <pc:docMk/>
            <pc:sldMk cId="3034093025" sldId="571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D854E3C3-97E9-475F-FC67-D530411CBCDC}" dt="2022-12-04T19:01:44.004" v="23"/>
          <ac:picMkLst>
            <pc:docMk/>
            <pc:sldMk cId="3034093025" sldId="571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D854E3C3-97E9-475F-FC67-D530411CBCDC}" dt="2022-12-04T19:00:59.175" v="21"/>
          <ac:picMkLst>
            <pc:docMk/>
            <pc:sldMk cId="3034093025" sldId="571"/>
            <ac:picMk id="10" creationId="{00000000-0000-0000-0000-000000000000}"/>
          </ac:picMkLst>
        </pc:picChg>
        <pc:picChg chg="mod">
          <ac:chgData name="Morris, Tracie Greenway" userId="S::tmorris@fdic.gov::2be9a26c-3391-49cc-8546-77551a29fb71" providerId="AD" clId="Web-{D854E3C3-97E9-475F-FC67-D530411CBCDC}" dt="2022-12-04T19:01:25.504" v="22"/>
          <ac:picMkLst>
            <pc:docMk/>
            <pc:sldMk cId="3034093025" sldId="571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2:10.957" v="25"/>
        <pc:sldMkLst>
          <pc:docMk/>
          <pc:sldMk cId="1827672196" sldId="572"/>
        </pc:sldMkLst>
        <pc:grpChg chg="mod">
          <ac:chgData name="Morris, Tracie Greenway" userId="S::tmorris@fdic.gov::2be9a26c-3391-49cc-8546-77551a29fb71" providerId="AD" clId="Web-{D854E3C3-97E9-475F-FC67-D530411CBCDC}" dt="2022-12-04T19:02:10.957" v="25"/>
          <ac:grpSpMkLst>
            <pc:docMk/>
            <pc:sldMk cId="1827672196" sldId="572"/>
            <ac:grpSpMk id="5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D854E3C3-97E9-475F-FC67-D530411CBCDC}" dt="2022-12-04T19:02:01.551" v="24"/>
          <ac:picMkLst>
            <pc:docMk/>
            <pc:sldMk cId="1827672196" sldId="572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8:58:37.955" v="12"/>
        <pc:sldMkLst>
          <pc:docMk/>
          <pc:sldMk cId="1101777992" sldId="578"/>
        </pc:sldMkLst>
        <pc:spChg chg="mod">
          <ac:chgData name="Morris, Tracie Greenway" userId="S::tmorris@fdic.gov::2be9a26c-3391-49cc-8546-77551a29fb71" providerId="AD" clId="Web-{D854E3C3-97E9-475F-FC67-D530411CBCDC}" dt="2022-12-04T18:58:37.955" v="12"/>
          <ac:spMkLst>
            <pc:docMk/>
            <pc:sldMk cId="1101777992" sldId="578"/>
            <ac:spMk id="7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D854E3C3-97E9-475F-FC67-D530411CBCDC}" dt="2022-12-04T18:58:01.205" v="10"/>
        <pc:sldMkLst>
          <pc:docMk/>
          <pc:sldMk cId="1611298520" sldId="764"/>
        </pc:sldMkLst>
        <pc:grpChg chg="mod">
          <ac:chgData name="Morris, Tracie Greenway" userId="S::tmorris@fdic.gov::2be9a26c-3391-49cc-8546-77551a29fb71" providerId="AD" clId="Web-{D854E3C3-97E9-475F-FC67-D530411CBCDC}" dt="2022-12-04T18:58:01.205" v="10"/>
          <ac:grpSpMkLst>
            <pc:docMk/>
            <pc:sldMk cId="1611298520" sldId="764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D854E3C3-97E9-475F-FC67-D530411CBCDC}" dt="2022-12-04T18:57:49.705" v="9"/>
          <ac:picMkLst>
            <pc:docMk/>
            <pc:sldMk cId="1611298520" sldId="764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5:17.100" v="39"/>
        <pc:sldMkLst>
          <pc:docMk/>
          <pc:sldMk cId="3762573703" sldId="766"/>
        </pc:sldMkLst>
        <pc:grpChg chg="mod">
          <ac:chgData name="Morris, Tracie Greenway" userId="S::tmorris@fdic.gov::2be9a26c-3391-49cc-8546-77551a29fb71" providerId="AD" clId="Web-{D854E3C3-97E9-475F-FC67-D530411CBCDC}" dt="2022-12-04T19:05:17.100" v="39"/>
          <ac:grpSpMkLst>
            <pc:docMk/>
            <pc:sldMk cId="3762573703" sldId="766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D854E3C3-97E9-475F-FC67-D530411CBCDC}" dt="2022-12-04T19:05:05.162" v="38"/>
          <ac:picMkLst>
            <pc:docMk/>
            <pc:sldMk cId="3762573703" sldId="766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8:58:31.986" v="11"/>
        <pc:sldMkLst>
          <pc:docMk/>
          <pc:sldMk cId="2045258443" sldId="767"/>
        </pc:sldMkLst>
        <pc:picChg chg="mod">
          <ac:chgData name="Morris, Tracie Greenway" userId="S::tmorris@fdic.gov::2be9a26c-3391-49cc-8546-77551a29fb71" providerId="AD" clId="Web-{D854E3C3-97E9-475F-FC67-D530411CBCDC}" dt="2022-12-04T18:58:31.986" v="11"/>
          <ac:picMkLst>
            <pc:docMk/>
            <pc:sldMk cId="2045258443" sldId="76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8:59:47.393" v="17"/>
        <pc:sldMkLst>
          <pc:docMk/>
          <pc:sldMk cId="3796497904" sldId="768"/>
        </pc:sldMkLst>
        <pc:picChg chg="mod">
          <ac:chgData name="Morris, Tracie Greenway" userId="S::tmorris@fdic.gov::2be9a26c-3391-49cc-8546-77551a29fb71" providerId="AD" clId="Web-{D854E3C3-97E9-475F-FC67-D530411CBCDC}" dt="2022-12-04T18:59:47.393" v="17"/>
          <ac:picMkLst>
            <pc:docMk/>
            <pc:sldMk cId="3796497904" sldId="768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0:11.706" v="18"/>
        <pc:sldMkLst>
          <pc:docMk/>
          <pc:sldMk cId="3863706003" sldId="769"/>
        </pc:sldMkLst>
        <pc:picChg chg="mod">
          <ac:chgData name="Morris, Tracie Greenway" userId="S::tmorris@fdic.gov::2be9a26c-3391-49cc-8546-77551a29fb71" providerId="AD" clId="Web-{D854E3C3-97E9-475F-FC67-D530411CBCDC}" dt="2022-12-04T19:00:11.706" v="18"/>
          <ac:picMkLst>
            <pc:docMk/>
            <pc:sldMk cId="3863706003" sldId="769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4:13.849" v="34"/>
        <pc:sldMkLst>
          <pc:docMk/>
          <pc:sldMk cId="1318297633" sldId="770"/>
        </pc:sldMkLst>
        <pc:picChg chg="mod">
          <ac:chgData name="Morris, Tracie Greenway" userId="S::tmorris@fdic.gov::2be9a26c-3391-49cc-8546-77551a29fb71" providerId="AD" clId="Web-{D854E3C3-97E9-475F-FC67-D530411CBCDC}" dt="2022-12-04T19:04:13.849" v="34"/>
          <ac:picMkLst>
            <pc:docMk/>
            <pc:sldMk cId="1318297633" sldId="770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7:36.648" v="48"/>
        <pc:sldMkLst>
          <pc:docMk/>
          <pc:sldMk cId="863847908" sldId="771"/>
        </pc:sldMkLst>
        <pc:picChg chg="mod">
          <ac:chgData name="Morris, Tracie Greenway" userId="S::tmorris@fdic.gov::2be9a26c-3391-49cc-8546-77551a29fb71" providerId="AD" clId="Web-{D854E3C3-97E9-475F-FC67-D530411CBCDC}" dt="2022-12-04T19:07:36.648" v="48"/>
          <ac:picMkLst>
            <pc:docMk/>
            <pc:sldMk cId="863847908" sldId="771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3:44.193" v="33"/>
        <pc:sldMkLst>
          <pc:docMk/>
          <pc:sldMk cId="3955151977" sldId="772"/>
        </pc:sldMkLst>
        <pc:spChg chg="mod">
          <ac:chgData name="Morris, Tracie Greenway" userId="S::tmorris@fdic.gov::2be9a26c-3391-49cc-8546-77551a29fb71" providerId="AD" clId="Web-{D854E3C3-97E9-475F-FC67-D530411CBCDC}" dt="2022-12-04T19:03:12.520" v="31"/>
          <ac:spMkLst>
            <pc:docMk/>
            <pc:sldMk cId="3955151977" sldId="772"/>
            <ac:spMk id="6" creationId="{00000000-0000-0000-0000-000000000000}"/>
          </ac:spMkLst>
        </pc:spChg>
        <pc:grpChg chg="mod">
          <ac:chgData name="Morris, Tracie Greenway" userId="S::tmorris@fdic.gov::2be9a26c-3391-49cc-8546-77551a29fb71" providerId="AD" clId="Web-{D854E3C3-97E9-475F-FC67-D530411CBCDC}" dt="2022-12-04T19:03:30.036" v="32"/>
          <ac:grpSpMkLst>
            <pc:docMk/>
            <pc:sldMk cId="3955151977" sldId="772"/>
            <ac:grpSpMk id="7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D854E3C3-97E9-475F-FC67-D530411CBCDC}" dt="2022-12-04T19:03:44.193" v="33"/>
          <ac:picMkLst>
            <pc:docMk/>
            <pc:sldMk cId="3955151977" sldId="772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3:06.426" v="30"/>
        <pc:sldMkLst>
          <pc:docMk/>
          <pc:sldMk cId="517948056" sldId="773"/>
        </pc:sldMkLst>
        <pc:spChg chg="mod">
          <ac:chgData name="Morris, Tracie Greenway" userId="S::tmorris@fdic.gov::2be9a26c-3391-49cc-8546-77551a29fb71" providerId="AD" clId="Web-{D854E3C3-97E9-475F-FC67-D530411CBCDC}" dt="2022-12-04T19:02:50.458" v="29"/>
          <ac:spMkLst>
            <pc:docMk/>
            <pc:sldMk cId="517948056" sldId="773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D854E3C3-97E9-475F-FC67-D530411CBCDC}" dt="2022-12-04T19:03:06.426" v="30"/>
          <ac:picMkLst>
            <pc:docMk/>
            <pc:sldMk cId="517948056" sldId="773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6:48.319" v="45"/>
        <pc:sldMkLst>
          <pc:docMk/>
          <pc:sldMk cId="2406927013" sldId="774"/>
        </pc:sldMkLst>
        <pc:grpChg chg="mod">
          <ac:chgData name="Morris, Tracie Greenway" userId="S::tmorris@fdic.gov::2be9a26c-3391-49cc-8546-77551a29fb71" providerId="AD" clId="Web-{D854E3C3-97E9-475F-FC67-D530411CBCDC}" dt="2022-12-04T19:06:48.319" v="45"/>
          <ac:grpSpMkLst>
            <pc:docMk/>
            <pc:sldMk cId="2406927013" sldId="774"/>
            <ac:grpSpMk id="4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D854E3C3-97E9-475F-FC67-D530411CBCDC}" dt="2022-12-04T19:06:35.382" v="44"/>
          <ac:picMkLst>
            <pc:docMk/>
            <pc:sldMk cId="2406927013" sldId="774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D854E3C3-97E9-475F-FC67-D530411CBCDC}" dt="2022-12-04T19:07:10.523" v="47"/>
        <pc:sldMkLst>
          <pc:docMk/>
          <pc:sldMk cId="599178906" sldId="776"/>
        </pc:sldMkLst>
        <pc:spChg chg="mod">
          <ac:chgData name="Morris, Tracie Greenway" userId="S::tmorris@fdic.gov::2be9a26c-3391-49cc-8546-77551a29fb71" providerId="AD" clId="Web-{D854E3C3-97E9-475F-FC67-D530411CBCDC}" dt="2022-12-04T19:06:56.351" v="46"/>
          <ac:spMkLst>
            <pc:docMk/>
            <pc:sldMk cId="599178906" sldId="776"/>
            <ac:spMk id="6" creationId="{00000000-0000-0000-0000-000000000000}"/>
          </ac:spMkLst>
        </pc:spChg>
        <pc:grpChg chg="mod">
          <ac:chgData name="Morris, Tracie Greenway" userId="S::tmorris@fdic.gov::2be9a26c-3391-49cc-8546-77551a29fb71" providerId="AD" clId="Web-{D854E3C3-97E9-475F-FC67-D530411CBCDC}" dt="2022-12-04T19:07:10.523" v="47"/>
          <ac:grpSpMkLst>
            <pc:docMk/>
            <pc:sldMk cId="599178906" sldId="776"/>
            <ac:grpSpMk id="10" creationId="{00000000-0000-0000-0000-000000000000}"/>
          </ac:grpSpMkLst>
        </pc:grpChg>
      </pc:sldChg>
    </pc:docChg>
  </pc:docChgLst>
  <pc:docChgLst>
    <pc:chgData name="Miller, Benjamin" userId="48f7b7d8-6b3b-4e2a-bfb2-785748463508" providerId="ADAL" clId="{3B22FD07-5E4F-45E3-A65F-71CBCCB7BF47}"/>
    <pc:docChg chg="custSel addSld delSld modSld">
      <pc:chgData name="Miller, Benjamin" userId="48f7b7d8-6b3b-4e2a-bfb2-785748463508" providerId="ADAL" clId="{3B22FD07-5E4F-45E3-A65F-71CBCCB7BF47}" dt="2021-07-16T16:40:09.214" v="366" actId="47"/>
      <pc:docMkLst>
        <pc:docMk/>
      </pc:docMkLst>
      <pc:sldChg chg="modSp mod">
        <pc:chgData name="Miller, Benjamin" userId="48f7b7d8-6b3b-4e2a-bfb2-785748463508" providerId="ADAL" clId="{3B22FD07-5E4F-45E3-A65F-71CBCCB7BF47}" dt="2021-07-16T16:30:35.834" v="365" actId="20577"/>
        <pc:sldMkLst>
          <pc:docMk/>
          <pc:sldMk cId="1087227978" sldId="708"/>
        </pc:sldMkLst>
        <pc:spChg chg="mod">
          <ac:chgData name="Miller, Benjamin" userId="48f7b7d8-6b3b-4e2a-bfb2-785748463508" providerId="ADAL" clId="{3B22FD07-5E4F-45E3-A65F-71CBCCB7BF47}" dt="2021-07-16T16:30:35.834" v="365" actId="20577"/>
          <ac:spMkLst>
            <pc:docMk/>
            <pc:sldMk cId="1087227978" sldId="708"/>
            <ac:spMk id="3" creationId="{00000000-0000-0000-0000-000000000000}"/>
          </ac:spMkLst>
        </pc:spChg>
      </pc:sldChg>
      <pc:sldChg chg="del">
        <pc:chgData name="Miller, Benjamin" userId="48f7b7d8-6b3b-4e2a-bfb2-785748463508" providerId="ADAL" clId="{3B22FD07-5E4F-45E3-A65F-71CBCCB7BF47}" dt="2021-07-16T16:40:09.214" v="366" actId="47"/>
        <pc:sldMkLst>
          <pc:docMk/>
          <pc:sldMk cId="2028776627" sldId="761"/>
        </pc:sldMkLst>
      </pc:sldChg>
      <pc:sldChg chg="addSp delSp modSp new mod chgLayout">
        <pc:chgData name="Miller, Benjamin" userId="48f7b7d8-6b3b-4e2a-bfb2-785748463508" providerId="ADAL" clId="{3B22FD07-5E4F-45E3-A65F-71CBCCB7BF47}" dt="2021-07-16T14:54:09.644" v="276" actId="6264"/>
        <pc:sldMkLst>
          <pc:docMk/>
          <pc:sldMk cId="251141705" sldId="762"/>
        </pc:sldMkLst>
        <pc:spChg chg="del">
          <ac:chgData name="Miller, Benjamin" userId="48f7b7d8-6b3b-4e2a-bfb2-785748463508" providerId="ADAL" clId="{3B22FD07-5E4F-45E3-A65F-71CBCCB7BF47}" dt="2021-07-16T14:49:41.597" v="40" actId="6264"/>
          <ac:spMkLst>
            <pc:docMk/>
            <pc:sldMk cId="251141705" sldId="762"/>
            <ac:spMk id="2" creationId="{0F447279-DA64-49CB-8151-1B0363839D64}"/>
          </ac:spMkLst>
        </pc:spChg>
        <pc:spChg chg="mod ord">
          <ac:chgData name="Miller, Benjamin" userId="48f7b7d8-6b3b-4e2a-bfb2-785748463508" providerId="ADAL" clId="{3B22FD07-5E4F-45E3-A65F-71CBCCB7BF47}" dt="2021-07-16T14:54:09.644" v="276" actId="6264"/>
          <ac:spMkLst>
            <pc:docMk/>
            <pc:sldMk cId="251141705" sldId="762"/>
            <ac:spMk id="3" creationId="{6DA79683-942B-4C48-B3EE-77AF1BAD494D}"/>
          </ac:spMkLst>
        </pc:spChg>
        <pc:spChg chg="add del mod">
          <ac:chgData name="Miller, Benjamin" userId="48f7b7d8-6b3b-4e2a-bfb2-785748463508" providerId="ADAL" clId="{3B22FD07-5E4F-45E3-A65F-71CBCCB7BF47}" dt="2021-07-16T14:49:41.597" v="40" actId="6264"/>
          <ac:spMkLst>
            <pc:docMk/>
            <pc:sldMk cId="251141705" sldId="762"/>
            <ac:spMk id="4" creationId="{F365919A-34D7-4556-B10D-11D077334B5C}"/>
          </ac:spMkLst>
        </pc:spChg>
        <pc:spChg chg="add mod ord">
          <ac:chgData name="Miller, Benjamin" userId="48f7b7d8-6b3b-4e2a-bfb2-785748463508" providerId="ADAL" clId="{3B22FD07-5E4F-45E3-A65F-71CBCCB7BF47}" dt="2021-07-16T14:54:09.644" v="276" actId="6264"/>
          <ac:spMkLst>
            <pc:docMk/>
            <pc:sldMk cId="251141705" sldId="762"/>
            <ac:spMk id="5" creationId="{CDAEEF58-2852-401E-91F1-B7F00857FEB0}"/>
          </ac:spMkLst>
        </pc:spChg>
        <pc:spChg chg="add del mod">
          <ac:chgData name="Miller, Benjamin" userId="48f7b7d8-6b3b-4e2a-bfb2-785748463508" providerId="ADAL" clId="{3B22FD07-5E4F-45E3-A65F-71CBCCB7BF47}" dt="2021-07-16T14:54:09.644" v="276" actId="6264"/>
          <ac:spMkLst>
            <pc:docMk/>
            <pc:sldMk cId="251141705" sldId="762"/>
            <ac:spMk id="6" creationId="{F817144B-FB56-4C47-90A2-6FFFBC96CE3E}"/>
          </ac:spMkLst>
        </pc:spChg>
        <pc:spChg chg="add del mod">
          <ac:chgData name="Miller, Benjamin" userId="48f7b7d8-6b3b-4e2a-bfb2-785748463508" providerId="ADAL" clId="{3B22FD07-5E4F-45E3-A65F-71CBCCB7BF47}" dt="2021-07-16T14:54:09.644" v="276" actId="6264"/>
          <ac:spMkLst>
            <pc:docMk/>
            <pc:sldMk cId="251141705" sldId="762"/>
            <ac:spMk id="7" creationId="{9F561A4A-0F92-445D-B8E8-7F15B310DAD0}"/>
          </ac:spMkLst>
        </pc:spChg>
      </pc:sldChg>
    </pc:docChg>
  </pc:docChgLst>
  <pc:docChgLst>
    <pc:chgData name="Solomon, Sierra" userId="038a6cd1-c6d6-411b-baf3-0b392b289c5d" providerId="ADAL" clId="{DF176BF3-8F23-46DD-8A47-525D1F502F8B}"/>
    <pc:docChg chg="custSel modSld">
      <pc:chgData name="Solomon, Sierra" userId="038a6cd1-c6d6-411b-baf3-0b392b289c5d" providerId="ADAL" clId="{DF176BF3-8F23-46DD-8A47-525D1F502F8B}" dt="2021-10-06T22:29:32.927" v="92" actId="20577"/>
      <pc:docMkLst>
        <pc:docMk/>
      </pc:docMkLst>
      <pc:sldChg chg="delCm">
        <pc:chgData name="Solomon, Sierra" userId="038a6cd1-c6d6-411b-baf3-0b392b289c5d" providerId="ADAL" clId="{DF176BF3-8F23-46DD-8A47-525D1F502F8B}" dt="2021-10-06T15:33:33.467" v="67" actId="1592"/>
        <pc:sldMkLst>
          <pc:docMk/>
          <pc:sldMk cId="3681426018" sldId="275"/>
        </pc:sldMkLst>
      </pc:sldChg>
      <pc:sldChg chg="modSp mod">
        <pc:chgData name="Solomon, Sierra" userId="038a6cd1-c6d6-411b-baf3-0b392b289c5d" providerId="ADAL" clId="{DF176BF3-8F23-46DD-8A47-525D1F502F8B}" dt="2021-10-05T22:14:53.018" v="66" actId="6549"/>
        <pc:sldMkLst>
          <pc:docMk/>
          <pc:sldMk cId="1015885913" sldId="569"/>
        </pc:sldMkLst>
        <pc:spChg chg="mod">
          <ac:chgData name="Solomon, Sierra" userId="038a6cd1-c6d6-411b-baf3-0b392b289c5d" providerId="ADAL" clId="{DF176BF3-8F23-46DD-8A47-525D1F502F8B}" dt="2021-10-05T22:14:53.018" v="66" actId="6549"/>
          <ac:spMkLst>
            <pc:docMk/>
            <pc:sldMk cId="1015885913" sldId="569"/>
            <ac:spMk id="3" creationId="{00000000-0000-0000-0000-000000000000}"/>
          </ac:spMkLst>
        </pc:spChg>
      </pc:sldChg>
      <pc:sldChg chg="modSp mod addCm delCm modCm">
        <pc:chgData name="Solomon, Sierra" userId="038a6cd1-c6d6-411b-baf3-0b392b289c5d" providerId="ADAL" clId="{DF176BF3-8F23-46DD-8A47-525D1F502F8B}" dt="2021-10-06T22:29:32.927" v="92" actId="20577"/>
        <pc:sldMkLst>
          <pc:docMk/>
          <pc:sldMk cId="1101777992" sldId="578"/>
        </pc:sldMkLst>
        <pc:spChg chg="mod">
          <ac:chgData name="Solomon, Sierra" userId="038a6cd1-c6d6-411b-baf3-0b392b289c5d" providerId="ADAL" clId="{DF176BF3-8F23-46DD-8A47-525D1F502F8B}" dt="2021-10-06T22:29:32.927" v="92" actId="20577"/>
          <ac:spMkLst>
            <pc:docMk/>
            <pc:sldMk cId="1101777992" sldId="578"/>
            <ac:spMk id="3" creationId="{00000000-0000-0000-0000-000000000000}"/>
          </ac:spMkLst>
        </pc:spChg>
      </pc:sldChg>
    </pc:docChg>
  </pc:docChgLst>
  <pc:docChgLst>
    <pc:chgData name="Miller, Benjamin" userId="48f7b7d8-6b3b-4e2a-bfb2-785748463508" providerId="ADAL" clId="{8D9F47E8-B59E-4CAD-AD16-24CF3D6FDB2F}"/>
    <pc:docChg chg="undo custSel addSld delSld modSld sldOrd">
      <pc:chgData name="Miller, Benjamin" userId="48f7b7d8-6b3b-4e2a-bfb2-785748463508" providerId="ADAL" clId="{8D9F47E8-B59E-4CAD-AD16-24CF3D6FDB2F}" dt="2021-07-18T21:38:59.675" v="170" actId="47"/>
      <pc:docMkLst>
        <pc:docMk/>
      </pc:docMkLst>
      <pc:sldChg chg="modSp mod">
        <pc:chgData name="Miller, Benjamin" userId="48f7b7d8-6b3b-4e2a-bfb2-785748463508" providerId="ADAL" clId="{8D9F47E8-B59E-4CAD-AD16-24CF3D6FDB2F}" dt="2021-07-18T21:30:12.791" v="39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8D9F47E8-B59E-4CAD-AD16-24CF3D6FDB2F}" dt="2021-07-18T21:30:12.791" v="39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0:48.322" v="57" actId="5793"/>
        <pc:sldMkLst>
          <pc:docMk/>
          <pc:sldMk cId="1849364944" sldId="261"/>
        </pc:sldMkLst>
        <pc:spChg chg="mod ord">
          <ac:chgData name="Miller, Benjamin" userId="48f7b7d8-6b3b-4e2a-bfb2-785748463508" providerId="ADAL" clId="{8D9F47E8-B59E-4CAD-AD16-24CF3D6FDB2F}" dt="2021-07-18T21:30:46.456" v="56" actId="6264"/>
          <ac:spMkLst>
            <pc:docMk/>
            <pc:sldMk cId="1849364944" sldId="261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0:48.322" v="57" actId="5793"/>
          <ac:spMkLst>
            <pc:docMk/>
            <pc:sldMk cId="1849364944" sldId="261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0:46.456" v="56" actId="6264"/>
          <ac:spMkLst>
            <pc:docMk/>
            <pc:sldMk cId="1849364944" sldId="261"/>
            <ac:spMk id="4" creationId="{A4CF25B9-9AEB-496C-A9C8-5D95C72294AB}"/>
          </ac:spMkLst>
        </pc:spChg>
        <pc:spChg chg="mod ord">
          <ac:chgData name="Miller, Benjamin" userId="48f7b7d8-6b3b-4e2a-bfb2-785748463508" providerId="ADAL" clId="{8D9F47E8-B59E-4CAD-AD16-24CF3D6FDB2F}" dt="2021-07-18T21:30:46.456" v="56" actId="6264"/>
          <ac:spMkLst>
            <pc:docMk/>
            <pc:sldMk cId="1849364944" sldId="261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0:46.456" v="56" actId="6264"/>
          <ac:spMkLst>
            <pc:docMk/>
            <pc:sldMk cId="1849364944" sldId="261"/>
            <ac:spMk id="6" creationId="{F7697913-F0DE-4AAF-B9C4-F40912ED9857}"/>
          </ac:spMkLst>
        </pc:spChg>
      </pc:sldChg>
      <pc:sldChg chg="modSp add del mod">
        <pc:chgData name="Miller, Benjamin" userId="48f7b7d8-6b3b-4e2a-bfb2-785748463508" providerId="ADAL" clId="{8D9F47E8-B59E-4CAD-AD16-24CF3D6FDB2F}" dt="2021-07-18T21:30:39.063" v="54" actId="47"/>
        <pc:sldMkLst>
          <pc:docMk/>
          <pc:sldMk cId="1778636756" sldId="262"/>
        </pc:sldMkLst>
        <pc:spChg chg="mod">
          <ac:chgData name="Miller, Benjamin" userId="48f7b7d8-6b3b-4e2a-bfb2-785748463508" providerId="ADAL" clId="{8D9F47E8-B59E-4CAD-AD16-24CF3D6FDB2F}" dt="2021-07-18T21:30:31.964" v="52" actId="27636"/>
          <ac:spMkLst>
            <pc:docMk/>
            <pc:sldMk cId="1778636756" sldId="262"/>
            <ac:spMk id="2" creationId="{48DF7952-0E09-4CA6-85DC-4188BDC07D41}"/>
          </ac:spMkLst>
        </pc:spChg>
      </pc:sldChg>
      <pc:sldChg chg="add">
        <pc:chgData name="Miller, Benjamin" userId="48f7b7d8-6b3b-4e2a-bfb2-785748463508" providerId="ADAL" clId="{8D9F47E8-B59E-4CAD-AD16-24CF3D6FDB2F}" dt="2021-07-18T21:32:23.827" v="73"/>
        <pc:sldMkLst>
          <pc:docMk/>
          <pc:sldMk cId="1187254355" sldId="274"/>
        </pc:sldMkLst>
      </pc:sldChg>
      <pc:sldChg chg="del">
        <pc:chgData name="Miller, Benjamin" userId="48f7b7d8-6b3b-4e2a-bfb2-785748463508" providerId="ADAL" clId="{8D9F47E8-B59E-4CAD-AD16-24CF3D6FDB2F}" dt="2021-07-18T21:32:17.104" v="72" actId="2696"/>
        <pc:sldMkLst>
          <pc:docMk/>
          <pc:sldMk cId="1430117316" sldId="274"/>
        </pc:sldMkLst>
      </pc:sldChg>
      <pc:sldChg chg="add">
        <pc:chgData name="Miller, Benjamin" userId="48f7b7d8-6b3b-4e2a-bfb2-785748463508" providerId="ADAL" clId="{8D9F47E8-B59E-4CAD-AD16-24CF3D6FDB2F}" dt="2021-07-18T21:32:23.827" v="73"/>
        <pc:sldMkLst>
          <pc:docMk/>
          <pc:sldMk cId="3681426018" sldId="275"/>
        </pc:sldMkLst>
      </pc:sldChg>
      <pc:sldChg chg="del">
        <pc:chgData name="Miller, Benjamin" userId="48f7b7d8-6b3b-4e2a-bfb2-785748463508" providerId="ADAL" clId="{8D9F47E8-B59E-4CAD-AD16-24CF3D6FDB2F}" dt="2021-07-18T21:32:17.104" v="72" actId="2696"/>
        <pc:sldMkLst>
          <pc:docMk/>
          <pc:sldMk cId="3909825995" sldId="275"/>
        </pc:sldMkLst>
      </pc:sldChg>
      <pc:sldChg chg="addSp delSp modSp add mod chgLayout">
        <pc:chgData name="Miller, Benjamin" userId="48f7b7d8-6b3b-4e2a-bfb2-785748463508" providerId="ADAL" clId="{8D9F47E8-B59E-4CAD-AD16-24CF3D6FDB2F}" dt="2021-07-18T21:31:38.415" v="69" actId="5793"/>
        <pc:sldMkLst>
          <pc:docMk/>
          <pc:sldMk cId="3113465344" sldId="278"/>
        </pc:sldMkLst>
        <pc:spChg chg="mod ord">
          <ac:chgData name="Miller, Benjamin" userId="48f7b7d8-6b3b-4e2a-bfb2-785748463508" providerId="ADAL" clId="{8D9F47E8-B59E-4CAD-AD16-24CF3D6FDB2F}" dt="2021-07-18T21:31:36.330" v="68" actId="6264"/>
          <ac:spMkLst>
            <pc:docMk/>
            <pc:sldMk cId="3113465344" sldId="278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1:38.415" v="69" actId="5793"/>
          <ac:spMkLst>
            <pc:docMk/>
            <pc:sldMk cId="3113465344" sldId="278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1:36.330" v="68" actId="6264"/>
          <ac:spMkLst>
            <pc:docMk/>
            <pc:sldMk cId="3113465344" sldId="278"/>
            <ac:spMk id="4" creationId="{E0659510-39D4-48FF-B1F4-A63EFDFFEB31}"/>
          </ac:spMkLst>
        </pc:spChg>
        <pc:spChg chg="mod ord">
          <ac:chgData name="Miller, Benjamin" userId="48f7b7d8-6b3b-4e2a-bfb2-785748463508" providerId="ADAL" clId="{8D9F47E8-B59E-4CAD-AD16-24CF3D6FDB2F}" dt="2021-07-18T21:31:36.330" v="68" actId="6264"/>
          <ac:spMkLst>
            <pc:docMk/>
            <pc:sldMk cId="3113465344" sldId="278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1:36.330" v="68" actId="6264"/>
          <ac:spMkLst>
            <pc:docMk/>
            <pc:sldMk cId="3113465344" sldId="278"/>
            <ac:spMk id="6" creationId="{FFD186FC-A3FB-46DB-A2EF-73531FC8E6D6}"/>
          </ac:spMkLst>
        </pc:spChg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529652289" sldId="312"/>
        </pc:sldMkLst>
      </pc:sldChg>
      <pc:sldChg chg="del ord">
        <pc:chgData name="Miller, Benjamin" userId="48f7b7d8-6b3b-4e2a-bfb2-785748463508" providerId="ADAL" clId="{8D9F47E8-B59E-4CAD-AD16-24CF3D6FDB2F}" dt="2021-07-18T21:38:59.675" v="170" actId="47"/>
        <pc:sldMkLst>
          <pc:docMk/>
          <pc:sldMk cId="1975544280" sldId="333"/>
        </pc:sldMkLst>
      </pc:sldChg>
      <pc:sldChg chg="modSp add del mod">
        <pc:chgData name="Miller, Benjamin" userId="48f7b7d8-6b3b-4e2a-bfb2-785748463508" providerId="ADAL" clId="{8D9F47E8-B59E-4CAD-AD16-24CF3D6FDB2F}" dt="2021-07-18T21:34:19.088" v="88" actId="47"/>
        <pc:sldMkLst>
          <pc:docMk/>
          <pc:sldMk cId="1635086065" sldId="359"/>
        </pc:sldMkLst>
        <pc:spChg chg="mod">
          <ac:chgData name="Miller, Benjamin" userId="48f7b7d8-6b3b-4e2a-bfb2-785748463508" providerId="ADAL" clId="{8D9F47E8-B59E-4CAD-AD16-24CF3D6FDB2F}" dt="2021-07-18T21:34:10.603" v="86" actId="21"/>
          <ac:spMkLst>
            <pc:docMk/>
            <pc:sldMk cId="1635086065" sldId="359"/>
            <ac:spMk id="2" creationId="{00000000-0000-0000-0000-000000000000}"/>
          </ac:spMkLst>
        </pc:spChg>
        <pc:spChg chg="mod">
          <ac:chgData name="Miller, Benjamin" userId="48f7b7d8-6b3b-4e2a-bfb2-785748463508" providerId="ADAL" clId="{8D9F47E8-B59E-4CAD-AD16-24CF3D6FDB2F}" dt="2021-07-18T21:30:19.064" v="40"/>
          <ac:spMkLst>
            <pc:docMk/>
            <pc:sldMk cId="1635086065" sldId="359"/>
            <ac:spMk id="6" creationId="{00000000-0000-0000-0000-000000000000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1:33.594" v="67" actId="5793"/>
        <pc:sldMkLst>
          <pc:docMk/>
          <pc:sldMk cId="1815253801" sldId="414"/>
        </pc:sldMkLst>
        <pc:spChg chg="mod ord">
          <ac:chgData name="Miller, Benjamin" userId="48f7b7d8-6b3b-4e2a-bfb2-785748463508" providerId="ADAL" clId="{8D9F47E8-B59E-4CAD-AD16-24CF3D6FDB2F}" dt="2021-07-18T21:31:31.388" v="66" actId="6264"/>
          <ac:spMkLst>
            <pc:docMk/>
            <pc:sldMk cId="1815253801" sldId="414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1:33.594" v="67" actId="5793"/>
          <ac:spMkLst>
            <pc:docMk/>
            <pc:sldMk cId="1815253801" sldId="414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1:31.388" v="66" actId="6264"/>
          <ac:spMkLst>
            <pc:docMk/>
            <pc:sldMk cId="1815253801" sldId="414"/>
            <ac:spMk id="4" creationId="{1F4E1E70-D81A-4698-A676-95385FD4341B}"/>
          </ac:spMkLst>
        </pc:spChg>
        <pc:spChg chg="mod ord">
          <ac:chgData name="Miller, Benjamin" userId="48f7b7d8-6b3b-4e2a-bfb2-785748463508" providerId="ADAL" clId="{8D9F47E8-B59E-4CAD-AD16-24CF3D6FDB2F}" dt="2021-07-18T21:31:31.388" v="66" actId="6264"/>
          <ac:spMkLst>
            <pc:docMk/>
            <pc:sldMk cId="1815253801" sldId="414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1:31.388" v="66" actId="6264"/>
          <ac:spMkLst>
            <pc:docMk/>
            <pc:sldMk cId="1815253801" sldId="414"/>
            <ac:spMk id="6" creationId="{2475D660-4B00-4C88-AD11-56F0CC51ACCB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2:43.884" v="77" actId="5793"/>
        <pc:sldMkLst>
          <pc:docMk/>
          <pc:sldMk cId="3857882961" sldId="417"/>
        </pc:sldMkLst>
        <pc:spChg chg="mod ord">
          <ac:chgData name="Miller, Benjamin" userId="48f7b7d8-6b3b-4e2a-bfb2-785748463508" providerId="ADAL" clId="{8D9F47E8-B59E-4CAD-AD16-24CF3D6FDB2F}" dt="2021-07-18T21:32:40.541" v="76" actId="6264"/>
          <ac:spMkLst>
            <pc:docMk/>
            <pc:sldMk cId="3857882961" sldId="417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2:43.884" v="77" actId="5793"/>
          <ac:spMkLst>
            <pc:docMk/>
            <pc:sldMk cId="3857882961" sldId="417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2:40.541" v="76" actId="6264"/>
          <ac:spMkLst>
            <pc:docMk/>
            <pc:sldMk cId="3857882961" sldId="417"/>
            <ac:spMk id="4" creationId="{501DADB6-661F-4AA6-9947-4A30ED97C03A}"/>
          </ac:spMkLst>
        </pc:spChg>
        <pc:spChg chg="mod ord">
          <ac:chgData name="Miller, Benjamin" userId="48f7b7d8-6b3b-4e2a-bfb2-785748463508" providerId="ADAL" clId="{8D9F47E8-B59E-4CAD-AD16-24CF3D6FDB2F}" dt="2021-07-18T21:32:40.541" v="76" actId="6264"/>
          <ac:spMkLst>
            <pc:docMk/>
            <pc:sldMk cId="3857882961" sldId="417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2:40.541" v="76" actId="6264"/>
          <ac:spMkLst>
            <pc:docMk/>
            <pc:sldMk cId="3857882961" sldId="417"/>
            <ac:spMk id="6" creationId="{2BE3F4B5-DE8A-4EDB-B8E3-8C7A538437A6}"/>
          </ac:spMkLst>
        </pc:spChg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844506745" sldId="559"/>
        </pc:sldMkLst>
      </pc:sldChg>
      <pc:sldChg chg="modSp add del mod">
        <pc:chgData name="Miller, Benjamin" userId="48f7b7d8-6b3b-4e2a-bfb2-785748463508" providerId="ADAL" clId="{8D9F47E8-B59E-4CAD-AD16-24CF3D6FDB2F}" dt="2021-07-18T21:34:04.397" v="85" actId="47"/>
        <pc:sldMkLst>
          <pc:docMk/>
          <pc:sldMk cId="3732874479" sldId="560"/>
        </pc:sldMkLst>
        <pc:spChg chg="mod">
          <ac:chgData name="Miller, Benjamin" userId="48f7b7d8-6b3b-4e2a-bfb2-785748463508" providerId="ADAL" clId="{8D9F47E8-B59E-4CAD-AD16-24CF3D6FDB2F}" dt="2021-07-18T21:33:54.023" v="83" actId="21"/>
          <ac:spMkLst>
            <pc:docMk/>
            <pc:sldMk cId="3732874479" sldId="560"/>
            <ac:spMk id="2" creationId="{00000000-0000-0000-0000-000000000000}"/>
          </ac:spMkLst>
        </pc:spChg>
        <pc:spChg chg="mod">
          <ac:chgData name="Miller, Benjamin" userId="48f7b7d8-6b3b-4e2a-bfb2-785748463508" providerId="ADAL" clId="{8D9F47E8-B59E-4CAD-AD16-24CF3D6FDB2F}" dt="2021-07-18T21:30:19.064" v="40"/>
          <ac:spMkLst>
            <pc:docMk/>
            <pc:sldMk cId="3732874479" sldId="560"/>
            <ac:spMk id="6" creationId="{00000000-0000-0000-0000-000000000000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6:13.451" v="108"/>
        <pc:sldMkLst>
          <pc:docMk/>
          <pc:sldMk cId="4108579449" sldId="561"/>
        </pc:sldMkLst>
        <pc:spChg chg="mod ord">
          <ac:chgData name="Miller, Benjamin" userId="48f7b7d8-6b3b-4e2a-bfb2-785748463508" providerId="ADAL" clId="{8D9F47E8-B59E-4CAD-AD16-24CF3D6FDB2F}" dt="2021-07-18T21:35:27.022" v="99" actId="6264"/>
          <ac:spMkLst>
            <pc:docMk/>
            <pc:sldMk cId="4108579449" sldId="561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6:13.451" v="108"/>
          <ac:spMkLst>
            <pc:docMk/>
            <pc:sldMk cId="4108579449" sldId="561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5:27.022" v="99" actId="6264"/>
          <ac:spMkLst>
            <pc:docMk/>
            <pc:sldMk cId="4108579449" sldId="561"/>
            <ac:spMk id="4" creationId="{9C451938-F694-4BE0-8962-F87DFA506C77}"/>
          </ac:spMkLst>
        </pc:spChg>
        <pc:spChg chg="mod ord">
          <ac:chgData name="Miller, Benjamin" userId="48f7b7d8-6b3b-4e2a-bfb2-785748463508" providerId="ADAL" clId="{8D9F47E8-B59E-4CAD-AD16-24CF3D6FDB2F}" dt="2021-07-18T21:35:27.022" v="99" actId="6264"/>
          <ac:spMkLst>
            <pc:docMk/>
            <pc:sldMk cId="4108579449" sldId="561"/>
            <ac:spMk id="6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5:27.022" v="99" actId="6264"/>
          <ac:spMkLst>
            <pc:docMk/>
            <pc:sldMk cId="4108579449" sldId="561"/>
            <ac:spMk id="7" creationId="{B3384054-D88A-4C73-A890-F5D20CCA161F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8:00.793" v="158" actId="15"/>
        <pc:sldMkLst>
          <pc:docMk/>
          <pc:sldMk cId="541180609" sldId="562"/>
        </pc:sldMkLst>
        <pc:spChg chg="mod ord">
          <ac:chgData name="Miller, Benjamin" userId="48f7b7d8-6b3b-4e2a-bfb2-785748463508" providerId="ADAL" clId="{8D9F47E8-B59E-4CAD-AD16-24CF3D6FDB2F}" dt="2021-07-18T21:37:47.384" v="152" actId="700"/>
          <ac:spMkLst>
            <pc:docMk/>
            <pc:sldMk cId="541180609" sldId="562"/>
            <ac:spMk id="2" creationId="{00000000-0000-0000-0000-000000000000}"/>
          </ac:spMkLst>
        </pc:spChg>
        <pc:spChg chg="del mod ord">
          <ac:chgData name="Miller, Benjamin" userId="48f7b7d8-6b3b-4e2a-bfb2-785748463508" providerId="ADAL" clId="{8D9F47E8-B59E-4CAD-AD16-24CF3D6FDB2F}" dt="2021-07-18T21:37:47.384" v="152" actId="700"/>
          <ac:spMkLst>
            <pc:docMk/>
            <pc:sldMk cId="541180609" sldId="562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7:10.556" v="131" actId="6264"/>
          <ac:spMkLst>
            <pc:docMk/>
            <pc:sldMk cId="541180609" sldId="562"/>
            <ac:spMk id="4" creationId="{947CDD12-E4A0-4A4B-8DB5-46C7E7FC183C}"/>
          </ac:spMkLst>
        </pc:spChg>
        <pc:spChg chg="del mod">
          <ac:chgData name="Miller, Benjamin" userId="48f7b7d8-6b3b-4e2a-bfb2-785748463508" providerId="ADAL" clId="{8D9F47E8-B59E-4CAD-AD16-24CF3D6FDB2F}" dt="2021-07-18T21:37:25.362" v="135" actId="478"/>
          <ac:spMkLst>
            <pc:docMk/>
            <pc:sldMk cId="541180609" sldId="562"/>
            <ac:spMk id="6" creationId="{00000000-0000-0000-0000-000000000000}"/>
          </ac:spMkLst>
        </pc:spChg>
        <pc:spChg chg="del mod ord">
          <ac:chgData name="Miller, Benjamin" userId="48f7b7d8-6b3b-4e2a-bfb2-785748463508" providerId="ADAL" clId="{8D9F47E8-B59E-4CAD-AD16-24CF3D6FDB2F}" dt="2021-07-18T21:37:14.760" v="132" actId="478"/>
          <ac:spMkLst>
            <pc:docMk/>
            <pc:sldMk cId="541180609" sldId="562"/>
            <ac:spMk id="7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7:10.556" v="131" actId="6264"/>
          <ac:spMkLst>
            <pc:docMk/>
            <pc:sldMk cId="541180609" sldId="562"/>
            <ac:spMk id="8" creationId="{F6890108-1E60-41A6-AE1E-C1BD232CDBE9}"/>
          </ac:spMkLst>
        </pc:spChg>
        <pc:spChg chg="add del mod">
          <ac:chgData name="Miller, Benjamin" userId="48f7b7d8-6b3b-4e2a-bfb2-785748463508" providerId="ADAL" clId="{8D9F47E8-B59E-4CAD-AD16-24CF3D6FDB2F}" dt="2021-07-18T21:37:18.541" v="133" actId="6264"/>
          <ac:spMkLst>
            <pc:docMk/>
            <pc:sldMk cId="541180609" sldId="562"/>
            <ac:spMk id="9" creationId="{8356139A-0864-44F7-8831-C23711B1CAA5}"/>
          </ac:spMkLst>
        </pc:spChg>
        <pc:spChg chg="add del mod">
          <ac:chgData name="Miller, Benjamin" userId="48f7b7d8-6b3b-4e2a-bfb2-785748463508" providerId="ADAL" clId="{8D9F47E8-B59E-4CAD-AD16-24CF3D6FDB2F}" dt="2021-07-18T21:37:18.541" v="133" actId="6264"/>
          <ac:spMkLst>
            <pc:docMk/>
            <pc:sldMk cId="541180609" sldId="562"/>
            <ac:spMk id="10" creationId="{298374B2-352C-4B0B-87B9-123440EB8398}"/>
          </ac:spMkLst>
        </pc:spChg>
        <pc:spChg chg="add del mod">
          <ac:chgData name="Miller, Benjamin" userId="48f7b7d8-6b3b-4e2a-bfb2-785748463508" providerId="ADAL" clId="{8D9F47E8-B59E-4CAD-AD16-24CF3D6FDB2F}" dt="2021-07-18T21:37:37.926" v="148" actId="6264"/>
          <ac:spMkLst>
            <pc:docMk/>
            <pc:sldMk cId="541180609" sldId="562"/>
            <ac:spMk id="11" creationId="{65E5590E-F52F-48F8-B6AF-9A83326D6A0C}"/>
          </ac:spMkLst>
        </pc:spChg>
        <pc:spChg chg="add del mod">
          <ac:chgData name="Miller, Benjamin" userId="48f7b7d8-6b3b-4e2a-bfb2-785748463508" providerId="ADAL" clId="{8D9F47E8-B59E-4CAD-AD16-24CF3D6FDB2F}" dt="2021-07-18T21:37:37.926" v="148" actId="6264"/>
          <ac:spMkLst>
            <pc:docMk/>
            <pc:sldMk cId="541180609" sldId="562"/>
            <ac:spMk id="12" creationId="{DCC89894-ED9C-465B-A659-1BE68DFC2B08}"/>
          </ac:spMkLst>
        </pc:spChg>
        <pc:spChg chg="add del mod">
          <ac:chgData name="Miller, Benjamin" userId="48f7b7d8-6b3b-4e2a-bfb2-785748463508" providerId="ADAL" clId="{8D9F47E8-B59E-4CAD-AD16-24CF3D6FDB2F}" dt="2021-07-18T21:37:38.759" v="149" actId="6264"/>
          <ac:spMkLst>
            <pc:docMk/>
            <pc:sldMk cId="541180609" sldId="562"/>
            <ac:spMk id="13" creationId="{713B5F69-627A-4953-9604-43AD4033165F}"/>
          </ac:spMkLst>
        </pc:spChg>
        <pc:spChg chg="add del mod">
          <ac:chgData name="Miller, Benjamin" userId="48f7b7d8-6b3b-4e2a-bfb2-785748463508" providerId="ADAL" clId="{8D9F47E8-B59E-4CAD-AD16-24CF3D6FDB2F}" dt="2021-07-18T21:37:38.759" v="149" actId="6264"/>
          <ac:spMkLst>
            <pc:docMk/>
            <pc:sldMk cId="541180609" sldId="562"/>
            <ac:spMk id="14" creationId="{ECAFAD10-B086-43DE-B682-02BDF8A67F55}"/>
          </ac:spMkLst>
        </pc:spChg>
        <pc:spChg chg="add del mod">
          <ac:chgData name="Miller, Benjamin" userId="48f7b7d8-6b3b-4e2a-bfb2-785748463508" providerId="ADAL" clId="{8D9F47E8-B59E-4CAD-AD16-24CF3D6FDB2F}" dt="2021-07-18T21:37:39.007" v="150" actId="6264"/>
          <ac:spMkLst>
            <pc:docMk/>
            <pc:sldMk cId="541180609" sldId="562"/>
            <ac:spMk id="15" creationId="{82FBDFA3-6F94-4784-AFAC-CA787C3BF4A7}"/>
          </ac:spMkLst>
        </pc:spChg>
        <pc:spChg chg="add del mod">
          <ac:chgData name="Miller, Benjamin" userId="48f7b7d8-6b3b-4e2a-bfb2-785748463508" providerId="ADAL" clId="{8D9F47E8-B59E-4CAD-AD16-24CF3D6FDB2F}" dt="2021-07-18T21:37:39.007" v="150" actId="6264"/>
          <ac:spMkLst>
            <pc:docMk/>
            <pc:sldMk cId="541180609" sldId="562"/>
            <ac:spMk id="16" creationId="{48F6D2A2-4B7B-415B-A054-0EB806D4BA4D}"/>
          </ac:spMkLst>
        </pc:spChg>
        <pc:spChg chg="add mod ord">
          <ac:chgData name="Miller, Benjamin" userId="48f7b7d8-6b3b-4e2a-bfb2-785748463508" providerId="ADAL" clId="{8D9F47E8-B59E-4CAD-AD16-24CF3D6FDB2F}" dt="2021-07-18T21:38:00.793" v="158" actId="15"/>
          <ac:spMkLst>
            <pc:docMk/>
            <pc:sldMk cId="541180609" sldId="562"/>
            <ac:spMk id="17" creationId="{3E6333DE-CC6A-4784-BBD6-C77B39678AB0}"/>
          </ac:spMkLst>
        </pc:spChg>
        <pc:picChg chg="del">
          <ac:chgData name="Miller, Benjamin" userId="48f7b7d8-6b3b-4e2a-bfb2-785748463508" providerId="ADAL" clId="{8D9F47E8-B59E-4CAD-AD16-24CF3D6FDB2F}" dt="2021-07-18T21:37:08.735" v="130" actId="478"/>
          <ac:picMkLst>
            <pc:docMk/>
            <pc:sldMk cId="541180609" sldId="562"/>
            <ac:picMk id="5" creationId="{00000000-0000-0000-0000-000000000000}"/>
          </ac:picMkLst>
        </pc:picChg>
      </pc:sldChg>
      <pc:sldChg chg="addSp delSp modSp add mod chgLayout">
        <pc:chgData name="Miller, Benjamin" userId="48f7b7d8-6b3b-4e2a-bfb2-785748463508" providerId="ADAL" clId="{8D9F47E8-B59E-4CAD-AD16-24CF3D6FDB2F}" dt="2021-07-18T21:38:11.450" v="161" actId="478"/>
        <pc:sldMkLst>
          <pc:docMk/>
          <pc:sldMk cId="1010641240" sldId="563"/>
        </pc:sldMkLst>
        <pc:spChg chg="mod ord">
          <ac:chgData name="Miller, Benjamin" userId="48f7b7d8-6b3b-4e2a-bfb2-785748463508" providerId="ADAL" clId="{8D9F47E8-B59E-4CAD-AD16-24CF3D6FDB2F}" dt="2021-07-18T21:38:08.813" v="159" actId="6264"/>
          <ac:spMkLst>
            <pc:docMk/>
            <pc:sldMk cId="1010641240" sldId="563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8:08.876" v="160" actId="27636"/>
          <ac:spMkLst>
            <pc:docMk/>
            <pc:sldMk cId="1010641240" sldId="563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8:08.813" v="159" actId="6264"/>
          <ac:spMkLst>
            <pc:docMk/>
            <pc:sldMk cId="1010641240" sldId="563"/>
            <ac:spMk id="4" creationId="{66FEEC99-D9AD-41DA-8FC3-91240D64EBBE}"/>
          </ac:spMkLst>
        </pc:spChg>
        <pc:spChg chg="mod ord">
          <ac:chgData name="Miller, Benjamin" userId="48f7b7d8-6b3b-4e2a-bfb2-785748463508" providerId="ADAL" clId="{8D9F47E8-B59E-4CAD-AD16-24CF3D6FDB2F}" dt="2021-07-18T21:38:08.813" v="159" actId="6264"/>
          <ac:spMkLst>
            <pc:docMk/>
            <pc:sldMk cId="1010641240" sldId="563"/>
            <ac:spMk id="6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8:08.813" v="159" actId="6264"/>
          <ac:spMkLst>
            <pc:docMk/>
            <pc:sldMk cId="1010641240" sldId="563"/>
            <ac:spMk id="7" creationId="{DEE6CC97-188B-4DF7-8C0B-770EDA77A4FF}"/>
          </ac:spMkLst>
        </pc:spChg>
        <pc:picChg chg="del">
          <ac:chgData name="Miller, Benjamin" userId="48f7b7d8-6b3b-4e2a-bfb2-785748463508" providerId="ADAL" clId="{8D9F47E8-B59E-4CAD-AD16-24CF3D6FDB2F}" dt="2021-07-18T21:38:11.450" v="161" actId="478"/>
          <ac:picMkLst>
            <pc:docMk/>
            <pc:sldMk cId="1010641240" sldId="563"/>
            <ac:picMk id="5" creationId="{00000000-0000-0000-0000-000000000000}"/>
          </ac:picMkLst>
        </pc:picChg>
      </pc:sldChg>
      <pc:sldChg chg="modSp add del mod">
        <pc:chgData name="Miller, Benjamin" userId="48f7b7d8-6b3b-4e2a-bfb2-785748463508" providerId="ADAL" clId="{8D9F47E8-B59E-4CAD-AD16-24CF3D6FDB2F}" dt="2021-07-18T21:34:51.111" v="94" actId="47"/>
        <pc:sldMkLst>
          <pc:docMk/>
          <pc:sldMk cId="3320006033" sldId="564"/>
        </pc:sldMkLst>
        <pc:spChg chg="mod">
          <ac:chgData name="Miller, Benjamin" userId="48f7b7d8-6b3b-4e2a-bfb2-785748463508" providerId="ADAL" clId="{8D9F47E8-B59E-4CAD-AD16-24CF3D6FDB2F}" dt="2021-07-18T21:34:44.354" v="92" actId="21"/>
          <ac:spMkLst>
            <pc:docMk/>
            <pc:sldMk cId="3320006033" sldId="564"/>
            <ac:spMk id="2" creationId="{00000000-0000-0000-0000-000000000000}"/>
          </ac:spMkLst>
        </pc:spChg>
        <pc:spChg chg="mod">
          <ac:chgData name="Miller, Benjamin" userId="48f7b7d8-6b3b-4e2a-bfb2-785748463508" providerId="ADAL" clId="{8D9F47E8-B59E-4CAD-AD16-24CF3D6FDB2F}" dt="2021-07-18T21:30:19.064" v="40"/>
          <ac:spMkLst>
            <pc:docMk/>
            <pc:sldMk cId="3320006033" sldId="564"/>
            <ac:spMk id="6" creationId="{00000000-0000-0000-0000-000000000000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8:22.433" v="163" actId="478"/>
        <pc:sldMkLst>
          <pc:docMk/>
          <pc:sldMk cId="3394337250" sldId="567"/>
        </pc:sldMkLst>
        <pc:spChg chg="mod ord">
          <ac:chgData name="Miller, Benjamin" userId="48f7b7d8-6b3b-4e2a-bfb2-785748463508" providerId="ADAL" clId="{8D9F47E8-B59E-4CAD-AD16-24CF3D6FDB2F}" dt="2021-07-18T21:38:20.255" v="162" actId="6264"/>
          <ac:spMkLst>
            <pc:docMk/>
            <pc:sldMk cId="3394337250" sldId="567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8:20.255" v="162" actId="6264"/>
          <ac:spMkLst>
            <pc:docMk/>
            <pc:sldMk cId="3394337250" sldId="567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8:20.255" v="162" actId="6264"/>
          <ac:spMkLst>
            <pc:docMk/>
            <pc:sldMk cId="3394337250" sldId="567"/>
            <ac:spMk id="4" creationId="{B4939F7A-F63A-4A88-99CF-79480FCC6E6F}"/>
          </ac:spMkLst>
        </pc:spChg>
        <pc:spChg chg="mod ord">
          <ac:chgData name="Miller, Benjamin" userId="48f7b7d8-6b3b-4e2a-bfb2-785748463508" providerId="ADAL" clId="{8D9F47E8-B59E-4CAD-AD16-24CF3D6FDB2F}" dt="2021-07-18T21:38:20.255" v="162" actId="6264"/>
          <ac:spMkLst>
            <pc:docMk/>
            <pc:sldMk cId="3394337250" sldId="567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8:20.255" v="162" actId="6264"/>
          <ac:spMkLst>
            <pc:docMk/>
            <pc:sldMk cId="3394337250" sldId="567"/>
            <ac:spMk id="7" creationId="{F55BBE2B-2D18-4879-99EF-88EE0574476A}"/>
          </ac:spMkLst>
        </pc:spChg>
        <pc:picChg chg="del">
          <ac:chgData name="Miller, Benjamin" userId="48f7b7d8-6b3b-4e2a-bfb2-785748463508" providerId="ADAL" clId="{8D9F47E8-B59E-4CAD-AD16-24CF3D6FDB2F}" dt="2021-07-18T21:38:22.433" v="163" actId="478"/>
          <ac:picMkLst>
            <pc:docMk/>
            <pc:sldMk cId="3394337250" sldId="567"/>
            <ac:picMk id="6" creationId="{00000000-0000-0000-0000-000000000000}"/>
          </ac:picMkLst>
        </pc:picChg>
      </pc:sldChg>
      <pc:sldChg chg="modSp add del mod">
        <pc:chgData name="Miller, Benjamin" userId="48f7b7d8-6b3b-4e2a-bfb2-785748463508" providerId="ADAL" clId="{8D9F47E8-B59E-4CAD-AD16-24CF3D6FDB2F}" dt="2021-07-18T21:35:10.349" v="97" actId="47"/>
        <pc:sldMkLst>
          <pc:docMk/>
          <pc:sldMk cId="3604037066" sldId="568"/>
        </pc:sldMkLst>
        <pc:spChg chg="mod">
          <ac:chgData name="Miller, Benjamin" userId="48f7b7d8-6b3b-4e2a-bfb2-785748463508" providerId="ADAL" clId="{8D9F47E8-B59E-4CAD-AD16-24CF3D6FDB2F}" dt="2021-07-18T21:35:01.642" v="95" actId="21"/>
          <ac:spMkLst>
            <pc:docMk/>
            <pc:sldMk cId="3604037066" sldId="568"/>
            <ac:spMk id="2" creationId="{00000000-0000-0000-0000-000000000000}"/>
          </ac:spMkLst>
        </pc:spChg>
        <pc:spChg chg="mod">
          <ac:chgData name="Miller, Benjamin" userId="48f7b7d8-6b3b-4e2a-bfb2-785748463508" providerId="ADAL" clId="{8D9F47E8-B59E-4CAD-AD16-24CF3D6FDB2F}" dt="2021-07-18T21:30:19.064" v="40"/>
          <ac:spMkLst>
            <pc:docMk/>
            <pc:sldMk cId="3604037066" sldId="568"/>
            <ac:spMk id="6" creationId="{00000000-0000-0000-0000-000000000000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8:38.107" v="168" actId="478"/>
        <pc:sldMkLst>
          <pc:docMk/>
          <pc:sldMk cId="1015885913" sldId="569"/>
        </pc:sldMkLst>
        <pc:spChg chg="mod ord">
          <ac:chgData name="Miller, Benjamin" userId="48f7b7d8-6b3b-4e2a-bfb2-785748463508" providerId="ADAL" clId="{8D9F47E8-B59E-4CAD-AD16-24CF3D6FDB2F}" dt="2021-07-18T21:38:34.610" v="167" actId="27636"/>
          <ac:spMkLst>
            <pc:docMk/>
            <pc:sldMk cId="1015885913" sldId="569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8:34.598" v="166" actId="6264"/>
          <ac:spMkLst>
            <pc:docMk/>
            <pc:sldMk cId="1015885913" sldId="569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8:34.598" v="166" actId="6264"/>
          <ac:spMkLst>
            <pc:docMk/>
            <pc:sldMk cId="1015885913" sldId="569"/>
            <ac:spMk id="4" creationId="{677B516D-95A0-496C-B893-580EB31FB0A6}"/>
          </ac:spMkLst>
        </pc:spChg>
        <pc:spChg chg="del mod ord">
          <ac:chgData name="Miller, Benjamin" userId="48f7b7d8-6b3b-4e2a-bfb2-785748463508" providerId="ADAL" clId="{8D9F47E8-B59E-4CAD-AD16-24CF3D6FDB2F}" dt="2021-07-18T21:38:38.107" v="168" actId="478"/>
          <ac:spMkLst>
            <pc:docMk/>
            <pc:sldMk cId="1015885913" sldId="569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8:34.598" v="166" actId="6264"/>
          <ac:spMkLst>
            <pc:docMk/>
            <pc:sldMk cId="1015885913" sldId="569"/>
            <ac:spMk id="6" creationId="{C2DB01E9-9A84-45D7-A2BE-E1BC61998C6C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8:30.596" v="165" actId="478"/>
        <pc:sldMkLst>
          <pc:docMk/>
          <pc:sldMk cId="1781008964" sldId="570"/>
        </pc:sldMkLst>
        <pc:spChg chg="mod ord">
          <ac:chgData name="Miller, Benjamin" userId="48f7b7d8-6b3b-4e2a-bfb2-785748463508" providerId="ADAL" clId="{8D9F47E8-B59E-4CAD-AD16-24CF3D6FDB2F}" dt="2021-07-18T21:38:26.496" v="164" actId="6264"/>
          <ac:spMkLst>
            <pc:docMk/>
            <pc:sldMk cId="1781008964" sldId="570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8:26.496" v="164" actId="6264"/>
          <ac:spMkLst>
            <pc:docMk/>
            <pc:sldMk cId="1781008964" sldId="570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8:26.496" v="164" actId="6264"/>
          <ac:spMkLst>
            <pc:docMk/>
            <pc:sldMk cId="1781008964" sldId="570"/>
            <ac:spMk id="4" creationId="{555B0E1F-86FA-4BE5-BF17-FE1D0C48DCAF}"/>
          </ac:spMkLst>
        </pc:spChg>
        <pc:spChg chg="add del mod">
          <ac:chgData name="Miller, Benjamin" userId="48f7b7d8-6b3b-4e2a-bfb2-785748463508" providerId="ADAL" clId="{8D9F47E8-B59E-4CAD-AD16-24CF3D6FDB2F}" dt="2021-07-18T21:38:26.496" v="164" actId="6264"/>
          <ac:spMkLst>
            <pc:docMk/>
            <pc:sldMk cId="1781008964" sldId="570"/>
            <ac:spMk id="5" creationId="{A090669F-F803-4114-AE20-D44C1DEFD6A0}"/>
          </ac:spMkLst>
        </pc:spChg>
        <pc:spChg chg="mod ord">
          <ac:chgData name="Miller, Benjamin" userId="48f7b7d8-6b3b-4e2a-bfb2-785748463508" providerId="ADAL" clId="{8D9F47E8-B59E-4CAD-AD16-24CF3D6FDB2F}" dt="2021-07-18T21:38:26.496" v="164" actId="6264"/>
          <ac:spMkLst>
            <pc:docMk/>
            <pc:sldMk cId="1781008964" sldId="570"/>
            <ac:spMk id="6" creationId="{00000000-0000-0000-0000-000000000000}"/>
          </ac:spMkLst>
        </pc:spChg>
        <pc:spChg chg="del">
          <ac:chgData name="Miller, Benjamin" userId="48f7b7d8-6b3b-4e2a-bfb2-785748463508" providerId="ADAL" clId="{8D9F47E8-B59E-4CAD-AD16-24CF3D6FDB2F}" dt="2021-07-18T21:38:30.596" v="165" actId="478"/>
          <ac:spMkLst>
            <pc:docMk/>
            <pc:sldMk cId="1781008964" sldId="570"/>
            <ac:spMk id="7" creationId="{00000000-0000-0000-0000-000000000000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7:02.123" v="127" actId="478"/>
        <pc:sldMkLst>
          <pc:docMk/>
          <pc:sldMk cId="3034093025" sldId="571"/>
        </pc:sldMkLst>
        <pc:spChg chg="mod ord">
          <ac:chgData name="Miller, Benjamin" userId="48f7b7d8-6b3b-4e2a-bfb2-785748463508" providerId="ADAL" clId="{8D9F47E8-B59E-4CAD-AD16-24CF3D6FDB2F}" dt="2021-07-18T21:36:59.031" v="125" actId="6264"/>
          <ac:spMkLst>
            <pc:docMk/>
            <pc:sldMk cId="3034093025" sldId="571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6:59.031" v="125" actId="6264"/>
          <ac:spMkLst>
            <pc:docMk/>
            <pc:sldMk cId="3034093025" sldId="571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6:59.031" v="125" actId="6264"/>
          <ac:spMkLst>
            <pc:docMk/>
            <pc:sldMk cId="3034093025" sldId="571"/>
            <ac:spMk id="4" creationId="{F745FCC3-C57E-4085-944F-53CB892B0E19}"/>
          </ac:spMkLst>
        </pc:spChg>
        <pc:spChg chg="mod ord">
          <ac:chgData name="Miller, Benjamin" userId="48f7b7d8-6b3b-4e2a-bfb2-785748463508" providerId="ADAL" clId="{8D9F47E8-B59E-4CAD-AD16-24CF3D6FDB2F}" dt="2021-07-18T21:36:59.031" v="125" actId="6264"/>
          <ac:spMkLst>
            <pc:docMk/>
            <pc:sldMk cId="3034093025" sldId="571"/>
            <ac:spMk id="7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6:59.031" v="125" actId="6264"/>
          <ac:spMkLst>
            <pc:docMk/>
            <pc:sldMk cId="3034093025" sldId="571"/>
            <ac:spMk id="8" creationId="{39F57D3C-1188-498B-9F99-783203EF9117}"/>
          </ac:spMkLst>
        </pc:spChg>
        <pc:picChg chg="del">
          <ac:chgData name="Miller, Benjamin" userId="48f7b7d8-6b3b-4e2a-bfb2-785748463508" providerId="ADAL" clId="{8D9F47E8-B59E-4CAD-AD16-24CF3D6FDB2F}" dt="2021-07-18T21:37:00.451" v="126" actId="478"/>
          <ac:picMkLst>
            <pc:docMk/>
            <pc:sldMk cId="3034093025" sldId="571"/>
            <ac:picMk id="5" creationId="{00000000-0000-0000-0000-000000000000}"/>
          </ac:picMkLst>
        </pc:picChg>
        <pc:picChg chg="del">
          <ac:chgData name="Miller, Benjamin" userId="48f7b7d8-6b3b-4e2a-bfb2-785748463508" providerId="ADAL" clId="{8D9F47E8-B59E-4CAD-AD16-24CF3D6FDB2F}" dt="2021-07-18T21:37:02.123" v="127" actId="478"/>
          <ac:picMkLst>
            <pc:docMk/>
            <pc:sldMk cId="3034093025" sldId="571"/>
            <ac:picMk id="6" creationId="{00000000-0000-0000-0000-000000000000}"/>
          </ac:picMkLst>
        </pc:picChg>
      </pc:sldChg>
      <pc:sldChg chg="addSp delSp modSp add mod chgLayout">
        <pc:chgData name="Miller, Benjamin" userId="48f7b7d8-6b3b-4e2a-bfb2-785748463508" providerId="ADAL" clId="{8D9F47E8-B59E-4CAD-AD16-24CF3D6FDB2F}" dt="2021-07-18T21:37:05.861" v="129" actId="6264"/>
        <pc:sldMkLst>
          <pc:docMk/>
          <pc:sldMk cId="1827672196" sldId="572"/>
        </pc:sldMkLst>
        <pc:spChg chg="mod ord">
          <ac:chgData name="Miller, Benjamin" userId="48f7b7d8-6b3b-4e2a-bfb2-785748463508" providerId="ADAL" clId="{8D9F47E8-B59E-4CAD-AD16-24CF3D6FDB2F}" dt="2021-07-18T21:37:05.861" v="129" actId="6264"/>
          <ac:spMkLst>
            <pc:docMk/>
            <pc:sldMk cId="1827672196" sldId="572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7:05.861" v="129" actId="6264"/>
          <ac:spMkLst>
            <pc:docMk/>
            <pc:sldMk cId="1827672196" sldId="572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7:05.861" v="129" actId="6264"/>
          <ac:spMkLst>
            <pc:docMk/>
            <pc:sldMk cId="1827672196" sldId="572"/>
            <ac:spMk id="4" creationId="{754DCAC3-8717-4907-B107-62D7312D2A9F}"/>
          </ac:spMkLst>
        </pc:spChg>
        <pc:spChg chg="mod ord">
          <ac:chgData name="Miller, Benjamin" userId="48f7b7d8-6b3b-4e2a-bfb2-785748463508" providerId="ADAL" clId="{8D9F47E8-B59E-4CAD-AD16-24CF3D6FDB2F}" dt="2021-07-18T21:37:05.861" v="129" actId="6264"/>
          <ac:spMkLst>
            <pc:docMk/>
            <pc:sldMk cId="1827672196" sldId="572"/>
            <ac:spMk id="6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7:05.861" v="129" actId="6264"/>
          <ac:spMkLst>
            <pc:docMk/>
            <pc:sldMk cId="1827672196" sldId="572"/>
            <ac:spMk id="7" creationId="{8E39773B-87DC-4E47-A111-B9D0413B43A9}"/>
          </ac:spMkLst>
        </pc:spChg>
        <pc:picChg chg="del">
          <ac:chgData name="Miller, Benjamin" userId="48f7b7d8-6b3b-4e2a-bfb2-785748463508" providerId="ADAL" clId="{8D9F47E8-B59E-4CAD-AD16-24CF3D6FDB2F}" dt="2021-07-18T21:37:04.657" v="128" actId="478"/>
          <ac:picMkLst>
            <pc:docMk/>
            <pc:sldMk cId="1827672196" sldId="572"/>
            <ac:picMk id="5" creationId="{00000000-0000-0000-0000-000000000000}"/>
          </ac:picMkLst>
        </pc:picChg>
      </pc:sldChg>
      <pc:sldChg chg="modSp add del mod">
        <pc:chgData name="Miller, Benjamin" userId="48f7b7d8-6b3b-4e2a-bfb2-785748463508" providerId="ADAL" clId="{8D9F47E8-B59E-4CAD-AD16-24CF3D6FDB2F}" dt="2021-07-18T21:32:34.671" v="75" actId="47"/>
        <pc:sldMkLst>
          <pc:docMk/>
          <pc:sldMk cId="304785433" sldId="575"/>
        </pc:sldMkLst>
        <pc:spChg chg="mod">
          <ac:chgData name="Miller, Benjamin" userId="48f7b7d8-6b3b-4e2a-bfb2-785748463508" providerId="ADAL" clId="{8D9F47E8-B59E-4CAD-AD16-24CF3D6FDB2F}" dt="2021-07-18T21:30:19.567" v="48" actId="27636"/>
          <ac:spMkLst>
            <pc:docMk/>
            <pc:sldMk cId="304785433" sldId="575"/>
            <ac:spMk id="2" creationId="{00000000-0000-0000-0000-000000000000}"/>
          </ac:spMkLst>
        </pc:spChg>
        <pc:spChg chg="mod">
          <ac:chgData name="Miller, Benjamin" userId="48f7b7d8-6b3b-4e2a-bfb2-785748463508" providerId="ADAL" clId="{8D9F47E8-B59E-4CAD-AD16-24CF3D6FDB2F}" dt="2021-07-18T21:30:19.064" v="40"/>
          <ac:spMkLst>
            <pc:docMk/>
            <pc:sldMk cId="304785433" sldId="575"/>
            <ac:spMk id="3" creationId="{00000000-0000-0000-0000-000000000000}"/>
          </ac:spMkLst>
        </pc:spChg>
      </pc:sldChg>
      <pc:sldChg chg="modSp add del mod">
        <pc:chgData name="Miller, Benjamin" userId="48f7b7d8-6b3b-4e2a-bfb2-785748463508" providerId="ADAL" clId="{8D9F47E8-B59E-4CAD-AD16-24CF3D6FDB2F}" dt="2021-07-18T21:32:25.564" v="74" actId="47"/>
        <pc:sldMkLst>
          <pc:docMk/>
          <pc:sldMk cId="2768715995" sldId="576"/>
        </pc:sldMkLst>
        <pc:spChg chg="mod">
          <ac:chgData name="Miller, Benjamin" userId="48f7b7d8-6b3b-4e2a-bfb2-785748463508" providerId="ADAL" clId="{8D9F47E8-B59E-4CAD-AD16-24CF3D6FDB2F}" dt="2021-07-18T21:30:19.064" v="40"/>
          <ac:spMkLst>
            <pc:docMk/>
            <pc:sldMk cId="2768715995" sldId="576"/>
            <ac:spMk id="6" creationId="{00000000-0000-0000-0000-000000000000}"/>
          </ac:spMkLst>
        </pc:spChg>
        <pc:spChg chg="mod">
          <ac:chgData name="Miller, Benjamin" userId="48f7b7d8-6b3b-4e2a-bfb2-785748463508" providerId="ADAL" clId="{8D9F47E8-B59E-4CAD-AD16-24CF3D6FDB2F}" dt="2021-07-18T21:30:19.573" v="49" actId="27636"/>
          <ac:spMkLst>
            <pc:docMk/>
            <pc:sldMk cId="2768715995" sldId="576"/>
            <ac:spMk id="11" creationId="{00000000-0000-0000-0000-000000000000}"/>
          </ac:spMkLst>
        </pc:spChg>
      </pc:sldChg>
      <pc:sldChg chg="modSp add del mod">
        <pc:chgData name="Miller, Benjamin" userId="48f7b7d8-6b3b-4e2a-bfb2-785748463508" providerId="ADAL" clId="{8D9F47E8-B59E-4CAD-AD16-24CF3D6FDB2F}" dt="2021-07-18T21:34:35.585" v="91" actId="47"/>
        <pc:sldMkLst>
          <pc:docMk/>
          <pc:sldMk cId="1243523367" sldId="577"/>
        </pc:sldMkLst>
        <pc:spChg chg="mod">
          <ac:chgData name="Miller, Benjamin" userId="48f7b7d8-6b3b-4e2a-bfb2-785748463508" providerId="ADAL" clId="{8D9F47E8-B59E-4CAD-AD16-24CF3D6FDB2F}" dt="2021-07-18T21:34:26.090" v="89" actId="21"/>
          <ac:spMkLst>
            <pc:docMk/>
            <pc:sldMk cId="1243523367" sldId="577"/>
            <ac:spMk id="2" creationId="{00000000-0000-0000-0000-000000000000}"/>
          </ac:spMkLst>
        </pc:spChg>
        <pc:spChg chg="mod">
          <ac:chgData name="Miller, Benjamin" userId="48f7b7d8-6b3b-4e2a-bfb2-785748463508" providerId="ADAL" clId="{8D9F47E8-B59E-4CAD-AD16-24CF3D6FDB2F}" dt="2021-07-18T21:30:19.064" v="40"/>
          <ac:spMkLst>
            <pc:docMk/>
            <pc:sldMk cId="1243523367" sldId="577"/>
            <ac:spMk id="5" creationId="{00000000-0000-0000-0000-000000000000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5:22.645" v="98" actId="6264"/>
        <pc:sldMkLst>
          <pc:docMk/>
          <pc:sldMk cId="1101777992" sldId="578"/>
        </pc:sldMkLst>
        <pc:spChg chg="mod ord">
          <ac:chgData name="Miller, Benjamin" userId="48f7b7d8-6b3b-4e2a-bfb2-785748463508" providerId="ADAL" clId="{8D9F47E8-B59E-4CAD-AD16-24CF3D6FDB2F}" dt="2021-07-18T21:35:22.645" v="98" actId="6264"/>
          <ac:spMkLst>
            <pc:docMk/>
            <pc:sldMk cId="1101777992" sldId="578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5:22.645" v="98" actId="6264"/>
          <ac:spMkLst>
            <pc:docMk/>
            <pc:sldMk cId="1101777992" sldId="578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5:22.645" v="98" actId="6264"/>
          <ac:spMkLst>
            <pc:docMk/>
            <pc:sldMk cId="1101777992" sldId="578"/>
            <ac:spMk id="4" creationId="{34202BCE-78E5-4BD0-BF58-06CAB30C473D}"/>
          </ac:spMkLst>
        </pc:spChg>
        <pc:spChg chg="mod ord">
          <ac:chgData name="Miller, Benjamin" userId="48f7b7d8-6b3b-4e2a-bfb2-785748463508" providerId="ADAL" clId="{8D9F47E8-B59E-4CAD-AD16-24CF3D6FDB2F}" dt="2021-07-18T21:35:22.645" v="98" actId="6264"/>
          <ac:spMkLst>
            <pc:docMk/>
            <pc:sldMk cId="1101777992" sldId="578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5:22.645" v="98" actId="6264"/>
          <ac:spMkLst>
            <pc:docMk/>
            <pc:sldMk cId="1101777992" sldId="578"/>
            <ac:spMk id="6" creationId="{9327A219-3577-4849-9C5D-9CA345052E36}"/>
          </ac:spMkLst>
        </pc:spChg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4208157260" sldId="644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986429756" sldId="655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123967545" sldId="658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447778239" sldId="660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079138268" sldId="661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656705244" sldId="662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869288618" sldId="663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670455029" sldId="664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809111389" sldId="665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097304005" sldId="666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398110287" sldId="668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42745325" sldId="672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800499783" sldId="676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772783530" sldId="677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939098429" sldId="687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607195851" sldId="696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323330956" sldId="697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210871265" sldId="698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618048502" sldId="701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045627090" sldId="703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3293252716" sldId="704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542440592" sldId="706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51370433" sldId="707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087227978" sldId="708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744040099" sldId="709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406519924" sldId="710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303500648" sldId="715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318903108" sldId="719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868766800" sldId="720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528179927" sldId="724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09481310" sldId="728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881250691" sldId="729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259864082" sldId="730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958637900" sldId="731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782409556" sldId="734"/>
        </pc:sldMkLst>
      </pc:sldChg>
      <pc:sldChg chg="addSp delSp del mod">
        <pc:chgData name="Miller, Benjamin" userId="48f7b7d8-6b3b-4e2a-bfb2-785748463508" providerId="ADAL" clId="{8D9F47E8-B59E-4CAD-AD16-24CF3D6FDB2F}" dt="2021-07-18T21:38:59.675" v="170" actId="47"/>
        <pc:sldMkLst>
          <pc:docMk/>
          <pc:sldMk cId="290823626" sldId="735"/>
        </pc:sldMkLst>
        <pc:spChg chg="add del">
          <ac:chgData name="Miller, Benjamin" userId="48f7b7d8-6b3b-4e2a-bfb2-785748463508" providerId="ADAL" clId="{8D9F47E8-B59E-4CAD-AD16-24CF3D6FDB2F}" dt="2021-07-18T21:31:47.531" v="71" actId="22"/>
          <ac:spMkLst>
            <pc:docMk/>
            <pc:sldMk cId="290823626" sldId="735"/>
            <ac:spMk id="6" creationId="{064DDD3A-1F59-4718-9291-E4273D2F8160}"/>
          </ac:spMkLst>
        </pc:spChg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3388594711" sldId="736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3715424993" sldId="738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3263982047" sldId="739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944357643" sldId="741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407164000" sldId="742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91286018" sldId="744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8089010" sldId="745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4283173912" sldId="746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192097731" sldId="747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28007534" sldId="748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982986013" sldId="749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3699958004" sldId="750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136521032" sldId="751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818314236" sldId="752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641558109" sldId="753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326318014" sldId="754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012042642" sldId="755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1680293435" sldId="756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4237175675" sldId="757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3252637875" sldId="758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3661586769" sldId="759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876384187" sldId="760"/>
        </pc:sldMkLst>
      </pc:sldChg>
      <pc:sldChg chg="del">
        <pc:chgData name="Miller, Benjamin" userId="48f7b7d8-6b3b-4e2a-bfb2-785748463508" providerId="ADAL" clId="{8D9F47E8-B59E-4CAD-AD16-24CF3D6FDB2F}" dt="2021-07-18T21:38:59.675" v="170" actId="47"/>
        <pc:sldMkLst>
          <pc:docMk/>
          <pc:sldMk cId="251141705" sldId="762"/>
        </pc:sldMkLst>
      </pc:sldChg>
      <pc:sldChg chg="modSp add del mod">
        <pc:chgData name="Miller, Benjamin" userId="48f7b7d8-6b3b-4e2a-bfb2-785748463508" providerId="ADAL" clId="{8D9F47E8-B59E-4CAD-AD16-24CF3D6FDB2F}" dt="2021-07-18T21:30:40.452" v="55" actId="47"/>
        <pc:sldMkLst>
          <pc:docMk/>
          <pc:sldMk cId="1960902093" sldId="763"/>
        </pc:sldMkLst>
        <pc:spChg chg="mod">
          <ac:chgData name="Miller, Benjamin" userId="48f7b7d8-6b3b-4e2a-bfb2-785748463508" providerId="ADAL" clId="{8D9F47E8-B59E-4CAD-AD16-24CF3D6FDB2F}" dt="2021-07-18T21:30:27.876" v="50" actId="21"/>
          <ac:spMkLst>
            <pc:docMk/>
            <pc:sldMk cId="1960902093" sldId="763"/>
            <ac:spMk id="3" creationId="{00000000-0000-0000-0000-000000000000}"/>
          </ac:spMkLst>
        </pc:spChg>
        <pc:spChg chg="mod">
          <ac:chgData name="Miller, Benjamin" userId="48f7b7d8-6b3b-4e2a-bfb2-785748463508" providerId="ADAL" clId="{8D9F47E8-B59E-4CAD-AD16-24CF3D6FDB2F}" dt="2021-07-18T21:30:19.275" v="42" actId="27636"/>
          <ac:spMkLst>
            <pc:docMk/>
            <pc:sldMk cId="1960902093" sldId="763"/>
            <ac:spMk id="7" creationId="{00000000-0000-0000-0000-000000000000}"/>
          </ac:spMkLst>
        </pc:spChg>
      </pc:sldChg>
      <pc:sldChg chg="addSp delSp modSp add mod chgLayout">
        <pc:chgData name="Miller, Benjamin" userId="48f7b7d8-6b3b-4e2a-bfb2-785748463508" providerId="ADAL" clId="{8D9F47E8-B59E-4CAD-AD16-24CF3D6FDB2F}" dt="2021-07-18T21:36:49.851" v="124" actId="5793"/>
        <pc:sldMkLst>
          <pc:docMk/>
          <pc:sldMk cId="1611298520" sldId="764"/>
        </pc:sldMkLst>
        <pc:spChg chg="mod ord">
          <ac:chgData name="Miller, Benjamin" userId="48f7b7d8-6b3b-4e2a-bfb2-785748463508" providerId="ADAL" clId="{8D9F47E8-B59E-4CAD-AD16-24CF3D6FDB2F}" dt="2021-07-18T21:30:53.121" v="58" actId="6264"/>
          <ac:spMkLst>
            <pc:docMk/>
            <pc:sldMk cId="1611298520" sldId="764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6:49.851" v="124" actId="5793"/>
          <ac:spMkLst>
            <pc:docMk/>
            <pc:sldMk cId="1611298520" sldId="764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8D9F47E8-B59E-4CAD-AD16-24CF3D6FDB2F}" dt="2021-07-18T21:30:53.121" v="58" actId="6264"/>
          <ac:spMkLst>
            <pc:docMk/>
            <pc:sldMk cId="1611298520" sldId="764"/>
            <ac:spMk id="4" creationId="{372FCC19-70C9-4030-83F6-EE6FF9468701}"/>
          </ac:spMkLst>
        </pc:spChg>
        <pc:spChg chg="add del mod">
          <ac:chgData name="Miller, Benjamin" userId="48f7b7d8-6b3b-4e2a-bfb2-785748463508" providerId="ADAL" clId="{8D9F47E8-B59E-4CAD-AD16-24CF3D6FDB2F}" dt="2021-07-18T21:30:53.121" v="58" actId="6264"/>
          <ac:spMkLst>
            <pc:docMk/>
            <pc:sldMk cId="1611298520" sldId="764"/>
            <ac:spMk id="5" creationId="{E229E71D-CB30-4538-8438-EA09A8CEF24B}"/>
          </ac:spMkLst>
        </pc:spChg>
        <pc:spChg chg="del mod">
          <ac:chgData name="Miller, Benjamin" userId="48f7b7d8-6b3b-4e2a-bfb2-785748463508" providerId="ADAL" clId="{8D9F47E8-B59E-4CAD-AD16-24CF3D6FDB2F}" dt="2021-07-18T21:36:32.074" v="116" actId="478"/>
          <ac:spMkLst>
            <pc:docMk/>
            <pc:sldMk cId="1611298520" sldId="764"/>
            <ac:spMk id="7" creationId="{00000000-0000-0000-0000-000000000000}"/>
          </ac:spMkLst>
        </pc:spChg>
        <pc:spChg chg="del mod">
          <ac:chgData name="Miller, Benjamin" userId="48f7b7d8-6b3b-4e2a-bfb2-785748463508" providerId="ADAL" clId="{8D9F47E8-B59E-4CAD-AD16-24CF3D6FDB2F}" dt="2021-07-18T21:36:37.263" v="118" actId="478"/>
          <ac:spMkLst>
            <pc:docMk/>
            <pc:sldMk cId="1611298520" sldId="764"/>
            <ac:spMk id="8" creationId="{00000000-0000-0000-0000-000000000000}"/>
          </ac:spMkLst>
        </pc:spChg>
        <pc:spChg chg="mod ord">
          <ac:chgData name="Miller, Benjamin" userId="48f7b7d8-6b3b-4e2a-bfb2-785748463508" providerId="ADAL" clId="{8D9F47E8-B59E-4CAD-AD16-24CF3D6FDB2F}" dt="2021-07-18T21:30:53.121" v="58" actId="6264"/>
          <ac:spMkLst>
            <pc:docMk/>
            <pc:sldMk cId="1611298520" sldId="764"/>
            <ac:spMk id="9" creationId="{00000000-0000-0000-0000-000000000000}"/>
          </ac:spMkLst>
        </pc:spChg>
        <pc:picChg chg="del">
          <ac:chgData name="Miller, Benjamin" userId="48f7b7d8-6b3b-4e2a-bfb2-785748463508" providerId="ADAL" clId="{8D9F47E8-B59E-4CAD-AD16-24CF3D6FDB2F}" dt="2021-07-18T21:30:55.674" v="59" actId="478"/>
          <ac:picMkLst>
            <pc:docMk/>
            <pc:sldMk cId="1611298520" sldId="764"/>
            <ac:picMk id="6" creationId="{00000000-0000-0000-0000-000000000000}"/>
          </ac:picMkLst>
        </pc:picChg>
      </pc:sldChg>
      <pc:sldChg chg="modSp add del mod">
        <pc:chgData name="Miller, Benjamin" userId="48f7b7d8-6b3b-4e2a-bfb2-785748463508" providerId="ADAL" clId="{8D9F47E8-B59E-4CAD-AD16-24CF3D6FDB2F}" dt="2021-07-18T21:31:21.291" v="62" actId="47"/>
        <pc:sldMkLst>
          <pc:docMk/>
          <pc:sldMk cId="735409282" sldId="765"/>
        </pc:sldMkLst>
        <pc:spChg chg="mod">
          <ac:chgData name="Miller, Benjamin" userId="48f7b7d8-6b3b-4e2a-bfb2-785748463508" providerId="ADAL" clId="{8D9F47E8-B59E-4CAD-AD16-24CF3D6FDB2F}" dt="2021-07-18T21:31:18.973" v="61" actId="21"/>
          <ac:spMkLst>
            <pc:docMk/>
            <pc:sldMk cId="735409282" sldId="765"/>
            <ac:spMk id="3" creationId="{00000000-0000-0000-0000-000000000000}"/>
          </ac:spMkLst>
        </pc:spChg>
        <pc:spChg chg="mod">
          <ac:chgData name="Miller, Benjamin" userId="48f7b7d8-6b3b-4e2a-bfb2-785748463508" providerId="ADAL" clId="{8D9F47E8-B59E-4CAD-AD16-24CF3D6FDB2F}" dt="2021-07-18T21:30:19.500" v="45" actId="27636"/>
          <ac:spMkLst>
            <pc:docMk/>
            <pc:sldMk cId="735409282" sldId="765"/>
            <ac:spMk id="6" creationId="{00000000-0000-0000-0000-000000000000}"/>
          </ac:spMkLst>
        </pc:spChg>
      </pc:sldChg>
      <pc:sldChg chg="modSp add mod">
        <pc:chgData name="Miller, Benjamin" userId="48f7b7d8-6b3b-4e2a-bfb2-785748463508" providerId="ADAL" clId="{8D9F47E8-B59E-4CAD-AD16-24CF3D6FDB2F}" dt="2021-07-18T21:31:26.600" v="65" actId="27636"/>
        <pc:sldMkLst>
          <pc:docMk/>
          <pc:sldMk cId="3762573703" sldId="766"/>
        </pc:sldMkLst>
        <pc:spChg chg="mod">
          <ac:chgData name="Miller, Benjamin" userId="48f7b7d8-6b3b-4e2a-bfb2-785748463508" providerId="ADAL" clId="{8D9F47E8-B59E-4CAD-AD16-24CF3D6FDB2F}" dt="2021-07-18T21:31:26.600" v="65" actId="27636"/>
          <ac:spMkLst>
            <pc:docMk/>
            <pc:sldMk cId="3762573703" sldId="766"/>
            <ac:spMk id="2" creationId="{48DF7952-0E09-4CA6-85DC-4188BDC07D41}"/>
          </ac:spMkLst>
        </pc:spChg>
      </pc:sldChg>
      <pc:sldChg chg="modSp add mod">
        <pc:chgData name="Miller, Benjamin" userId="48f7b7d8-6b3b-4e2a-bfb2-785748463508" providerId="ADAL" clId="{8D9F47E8-B59E-4CAD-AD16-24CF3D6FDB2F}" dt="2021-07-18T21:34:01.727" v="84"/>
        <pc:sldMkLst>
          <pc:docMk/>
          <pc:sldMk cId="2045258443" sldId="767"/>
        </pc:sldMkLst>
        <pc:spChg chg="mod">
          <ac:chgData name="Miller, Benjamin" userId="48f7b7d8-6b3b-4e2a-bfb2-785748463508" providerId="ADAL" clId="{8D9F47E8-B59E-4CAD-AD16-24CF3D6FDB2F}" dt="2021-07-18T21:34:01.727" v="84"/>
          <ac:spMkLst>
            <pc:docMk/>
            <pc:sldMk cId="2045258443" sldId="767"/>
            <ac:spMk id="2" creationId="{299F50FB-2999-4D2A-810E-1955C642A19D}"/>
          </ac:spMkLst>
        </pc:spChg>
      </pc:sldChg>
      <pc:sldChg chg="modSp add mod">
        <pc:chgData name="Miller, Benjamin" userId="48f7b7d8-6b3b-4e2a-bfb2-785748463508" providerId="ADAL" clId="{8D9F47E8-B59E-4CAD-AD16-24CF3D6FDB2F}" dt="2021-07-18T21:34:16.319" v="87"/>
        <pc:sldMkLst>
          <pc:docMk/>
          <pc:sldMk cId="3796497904" sldId="768"/>
        </pc:sldMkLst>
        <pc:spChg chg="mod">
          <ac:chgData name="Miller, Benjamin" userId="48f7b7d8-6b3b-4e2a-bfb2-785748463508" providerId="ADAL" clId="{8D9F47E8-B59E-4CAD-AD16-24CF3D6FDB2F}" dt="2021-07-18T21:34:16.319" v="87"/>
          <ac:spMkLst>
            <pc:docMk/>
            <pc:sldMk cId="3796497904" sldId="768"/>
            <ac:spMk id="2" creationId="{299F50FB-2999-4D2A-810E-1955C642A19D}"/>
          </ac:spMkLst>
        </pc:spChg>
      </pc:sldChg>
      <pc:sldChg chg="modSp add mod">
        <pc:chgData name="Miller, Benjamin" userId="48f7b7d8-6b3b-4e2a-bfb2-785748463508" providerId="ADAL" clId="{8D9F47E8-B59E-4CAD-AD16-24CF3D6FDB2F}" dt="2021-07-18T21:34:33.336" v="90"/>
        <pc:sldMkLst>
          <pc:docMk/>
          <pc:sldMk cId="3863706003" sldId="769"/>
        </pc:sldMkLst>
        <pc:spChg chg="mod">
          <ac:chgData name="Miller, Benjamin" userId="48f7b7d8-6b3b-4e2a-bfb2-785748463508" providerId="ADAL" clId="{8D9F47E8-B59E-4CAD-AD16-24CF3D6FDB2F}" dt="2021-07-18T21:34:33.336" v="90"/>
          <ac:spMkLst>
            <pc:docMk/>
            <pc:sldMk cId="3863706003" sldId="769"/>
            <ac:spMk id="2" creationId="{299F50FB-2999-4D2A-810E-1955C642A19D}"/>
          </ac:spMkLst>
        </pc:spChg>
      </pc:sldChg>
      <pc:sldChg chg="modSp add mod">
        <pc:chgData name="Miller, Benjamin" userId="48f7b7d8-6b3b-4e2a-bfb2-785748463508" providerId="ADAL" clId="{8D9F47E8-B59E-4CAD-AD16-24CF3D6FDB2F}" dt="2021-07-18T21:34:49.284" v="93"/>
        <pc:sldMkLst>
          <pc:docMk/>
          <pc:sldMk cId="1318297633" sldId="770"/>
        </pc:sldMkLst>
        <pc:spChg chg="mod">
          <ac:chgData name="Miller, Benjamin" userId="48f7b7d8-6b3b-4e2a-bfb2-785748463508" providerId="ADAL" clId="{8D9F47E8-B59E-4CAD-AD16-24CF3D6FDB2F}" dt="2021-07-18T21:34:49.284" v="93"/>
          <ac:spMkLst>
            <pc:docMk/>
            <pc:sldMk cId="1318297633" sldId="770"/>
            <ac:spMk id="2" creationId="{299F50FB-2999-4D2A-810E-1955C642A19D}"/>
          </ac:spMkLst>
        </pc:spChg>
      </pc:sldChg>
      <pc:sldChg chg="modSp add mod">
        <pc:chgData name="Miller, Benjamin" userId="48f7b7d8-6b3b-4e2a-bfb2-785748463508" providerId="ADAL" clId="{8D9F47E8-B59E-4CAD-AD16-24CF3D6FDB2F}" dt="2021-07-18T21:35:07.998" v="96"/>
        <pc:sldMkLst>
          <pc:docMk/>
          <pc:sldMk cId="863847908" sldId="771"/>
        </pc:sldMkLst>
        <pc:spChg chg="mod">
          <ac:chgData name="Miller, Benjamin" userId="48f7b7d8-6b3b-4e2a-bfb2-785748463508" providerId="ADAL" clId="{8D9F47E8-B59E-4CAD-AD16-24CF3D6FDB2F}" dt="2021-07-18T21:35:07.998" v="96"/>
          <ac:spMkLst>
            <pc:docMk/>
            <pc:sldMk cId="863847908" sldId="771"/>
            <ac:spMk id="2" creationId="{299F50FB-2999-4D2A-810E-1955C642A19D}"/>
          </ac:spMkLst>
        </pc:spChg>
      </pc:sldChg>
      <pc:sldMasterChg chg="delSldLayout">
        <pc:chgData name="Miller, Benjamin" userId="48f7b7d8-6b3b-4e2a-bfb2-785748463508" providerId="ADAL" clId="{8D9F47E8-B59E-4CAD-AD16-24CF3D6FDB2F}" dt="2021-07-18T21:31:21.291" v="62" actId="47"/>
        <pc:sldMasterMkLst>
          <pc:docMk/>
          <pc:sldMasterMk cId="2460954070" sldId="2147483660"/>
        </pc:sldMasterMkLst>
        <pc:sldLayoutChg chg="del">
          <pc:chgData name="Miller, Benjamin" userId="48f7b7d8-6b3b-4e2a-bfb2-785748463508" providerId="ADAL" clId="{8D9F47E8-B59E-4CAD-AD16-24CF3D6FDB2F}" dt="2021-07-18T21:31:21.291" v="62" actId="47"/>
          <pc:sldLayoutMkLst>
            <pc:docMk/>
            <pc:sldMasterMk cId="2460954070" sldId="2147483660"/>
            <pc:sldLayoutMk cId="1338754024" sldId="2147483672"/>
          </pc:sldLayoutMkLst>
        </pc:sldLayoutChg>
      </pc:sldMasterChg>
    </pc:docChg>
  </pc:docChgLst>
  <pc:docChgLst>
    <pc:chgData name="Miller, Benjamin" userId="48f7b7d8-6b3b-4e2a-bfb2-785748463508" providerId="ADAL" clId="{2B9D51F1-3B01-47B7-B992-4C824C89591D}"/>
    <pc:docChg chg="custSel modSld">
      <pc:chgData name="Miller, Benjamin" userId="48f7b7d8-6b3b-4e2a-bfb2-785748463508" providerId="ADAL" clId="{2B9D51F1-3B01-47B7-B992-4C824C89591D}" dt="2021-07-21T13:01:36.638" v="8"/>
      <pc:docMkLst>
        <pc:docMk/>
      </pc:docMkLst>
      <pc:sldChg chg="addSp delSp modSp mod chgLayout">
        <pc:chgData name="Miller, Benjamin" userId="48f7b7d8-6b3b-4e2a-bfb2-785748463508" providerId="ADAL" clId="{2B9D51F1-3B01-47B7-B992-4C824C89591D}" dt="2021-07-21T13:01:36.638" v="8"/>
        <pc:sldMkLst>
          <pc:docMk/>
          <pc:sldMk cId="4108579449" sldId="561"/>
        </pc:sldMkLst>
        <pc:spChg chg="mod ord">
          <ac:chgData name="Miller, Benjamin" userId="48f7b7d8-6b3b-4e2a-bfb2-785748463508" providerId="ADAL" clId="{2B9D51F1-3B01-47B7-B992-4C824C89591D}" dt="2021-07-21T13:00:49.979" v="6" actId="6264"/>
          <ac:spMkLst>
            <pc:docMk/>
            <pc:sldMk cId="4108579449" sldId="561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2B9D51F1-3B01-47B7-B992-4C824C89591D}" dt="2021-07-21T13:00:49.979" v="6" actId="6264"/>
          <ac:spMkLst>
            <pc:docMk/>
            <pc:sldMk cId="4108579449" sldId="561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2B9D51F1-3B01-47B7-B992-4C824C89591D}" dt="2021-07-21T13:00:49.979" v="6" actId="6264"/>
          <ac:spMkLst>
            <pc:docMk/>
            <pc:sldMk cId="4108579449" sldId="561"/>
            <ac:spMk id="4" creationId="{CA1E8E06-AFD4-4D36-B2F6-5CBE08AFC104}"/>
          </ac:spMkLst>
        </pc:spChg>
        <pc:spChg chg="mod ord">
          <ac:chgData name="Miller, Benjamin" userId="48f7b7d8-6b3b-4e2a-bfb2-785748463508" providerId="ADAL" clId="{2B9D51F1-3B01-47B7-B992-4C824C89591D}" dt="2021-07-21T13:01:36.638" v="8"/>
          <ac:spMkLst>
            <pc:docMk/>
            <pc:sldMk cId="4108579449" sldId="561"/>
            <ac:spMk id="6" creationId="{00000000-0000-0000-0000-000000000000}"/>
          </ac:spMkLst>
        </pc:spChg>
        <pc:spChg chg="add del mod">
          <ac:chgData name="Miller, Benjamin" userId="48f7b7d8-6b3b-4e2a-bfb2-785748463508" providerId="ADAL" clId="{2B9D51F1-3B01-47B7-B992-4C824C89591D}" dt="2021-07-21T13:00:49.979" v="6" actId="6264"/>
          <ac:spMkLst>
            <pc:docMk/>
            <pc:sldMk cId="4108579449" sldId="561"/>
            <ac:spMk id="7" creationId="{76FF7226-D936-4400-906F-62EC6CE2FEE7}"/>
          </ac:spMkLst>
        </pc:spChg>
        <pc:spChg chg="add del mod">
          <ac:chgData name="Miller, Benjamin" userId="48f7b7d8-6b3b-4e2a-bfb2-785748463508" providerId="ADAL" clId="{2B9D51F1-3B01-47B7-B992-4C824C89591D}" dt="2021-07-21T13:00:49.979" v="6" actId="6264"/>
          <ac:spMkLst>
            <pc:docMk/>
            <pc:sldMk cId="4108579449" sldId="561"/>
            <ac:spMk id="8" creationId="{BF6809FD-4FBA-4141-9032-F6132DBE0544}"/>
          </ac:spMkLst>
        </pc:spChg>
        <pc:picChg chg="del">
          <ac:chgData name="Miller, Benjamin" userId="48f7b7d8-6b3b-4e2a-bfb2-785748463508" providerId="ADAL" clId="{2B9D51F1-3B01-47B7-B992-4C824C89591D}" dt="2021-07-21T13:00:47.254" v="5" actId="478"/>
          <ac:picMkLst>
            <pc:docMk/>
            <pc:sldMk cId="4108579449" sldId="561"/>
            <ac:picMk id="5" creationId="{00000000-0000-0000-0000-000000000000}"/>
          </ac:picMkLst>
        </pc:picChg>
      </pc:sldChg>
      <pc:sldChg chg="addSp delSp modSp mod chgLayout">
        <pc:chgData name="Miller, Benjamin" userId="48f7b7d8-6b3b-4e2a-bfb2-785748463508" providerId="ADAL" clId="{2B9D51F1-3B01-47B7-B992-4C824C89591D}" dt="2021-07-21T13:00:28.981" v="4" actId="20577"/>
        <pc:sldMkLst>
          <pc:docMk/>
          <pc:sldMk cId="1611298520" sldId="764"/>
        </pc:sldMkLst>
        <pc:spChg chg="mod ord">
          <ac:chgData name="Miller, Benjamin" userId="48f7b7d8-6b3b-4e2a-bfb2-785748463508" providerId="ADAL" clId="{2B9D51F1-3B01-47B7-B992-4C824C89591D}" dt="2021-07-21T13:00:21.823" v="0" actId="6264"/>
          <ac:spMkLst>
            <pc:docMk/>
            <pc:sldMk cId="1611298520" sldId="764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2B9D51F1-3B01-47B7-B992-4C824C89591D}" dt="2021-07-21T13:00:28.981" v="4" actId="20577"/>
          <ac:spMkLst>
            <pc:docMk/>
            <pc:sldMk cId="1611298520" sldId="764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2B9D51F1-3B01-47B7-B992-4C824C89591D}" dt="2021-07-21T13:00:21.823" v="0" actId="6264"/>
          <ac:spMkLst>
            <pc:docMk/>
            <pc:sldMk cId="1611298520" sldId="764"/>
            <ac:spMk id="4" creationId="{281187FC-74F2-4C12-A723-3469B935EA39}"/>
          </ac:spMkLst>
        </pc:spChg>
        <pc:spChg chg="add del mod">
          <ac:chgData name="Miller, Benjamin" userId="48f7b7d8-6b3b-4e2a-bfb2-785748463508" providerId="ADAL" clId="{2B9D51F1-3B01-47B7-B992-4C824C89591D}" dt="2021-07-21T13:00:21.823" v="0" actId="6264"/>
          <ac:spMkLst>
            <pc:docMk/>
            <pc:sldMk cId="1611298520" sldId="764"/>
            <ac:spMk id="5" creationId="{31C3F809-3926-4C8E-AA24-BC99402AB806}"/>
          </ac:spMkLst>
        </pc:spChg>
        <pc:spChg chg="add del mod">
          <ac:chgData name="Miller, Benjamin" userId="48f7b7d8-6b3b-4e2a-bfb2-785748463508" providerId="ADAL" clId="{2B9D51F1-3B01-47B7-B992-4C824C89591D}" dt="2021-07-21T13:00:21.823" v="0" actId="6264"/>
          <ac:spMkLst>
            <pc:docMk/>
            <pc:sldMk cId="1611298520" sldId="764"/>
            <ac:spMk id="6" creationId="{1D6CC06A-AEA2-4B5F-929F-C8A1305F14FA}"/>
          </ac:spMkLst>
        </pc:spChg>
        <pc:spChg chg="mod ord">
          <ac:chgData name="Miller, Benjamin" userId="48f7b7d8-6b3b-4e2a-bfb2-785748463508" providerId="ADAL" clId="{2B9D51F1-3B01-47B7-B992-4C824C89591D}" dt="2021-07-21T13:00:21.823" v="0" actId="6264"/>
          <ac:spMkLst>
            <pc:docMk/>
            <pc:sldMk cId="1611298520" sldId="764"/>
            <ac:spMk id="9" creationId="{00000000-0000-0000-0000-000000000000}"/>
          </ac:spMkLst>
        </pc:spChg>
      </pc:sldChg>
    </pc:docChg>
  </pc:docChgLst>
  <pc:docChgLst>
    <pc:chgData name="Ortiz-Cedeno, Keyanna" userId="S::53675@icf.com::98372786-deee-4378-ae7d-2940ae720f10" providerId="AD" clId="Web-{507BB34E-97F8-4CCB-A645-09100EE9783E}"/>
    <pc:docChg chg="delSld">
      <pc:chgData name="Ortiz-Cedeno, Keyanna" userId="S::53675@icf.com::98372786-deee-4378-ae7d-2940ae720f10" providerId="AD" clId="Web-{507BB34E-97F8-4CCB-A645-09100EE9783E}" dt="2021-01-22T17:12:33.927" v="16"/>
      <pc:docMkLst>
        <pc:docMk/>
      </pc:docMkLst>
      <pc:sldChg chg="del">
        <pc:chgData name="Ortiz-Cedeno, Keyanna" userId="S::53675@icf.com::98372786-deee-4378-ae7d-2940ae720f10" providerId="AD" clId="Web-{507BB34E-97F8-4CCB-A645-09100EE9783E}" dt="2021-01-22T17:12:22.380" v="0"/>
        <pc:sldMkLst>
          <pc:docMk/>
          <pc:sldMk cId="96852712" sldId="258"/>
        </pc:sldMkLst>
      </pc:sldChg>
      <pc:sldChg chg="del">
        <pc:chgData name="Ortiz-Cedeno, Keyanna" userId="S::53675@icf.com::98372786-deee-4378-ae7d-2940ae720f10" providerId="AD" clId="Web-{507BB34E-97F8-4CCB-A645-09100EE9783E}" dt="2021-01-22T17:12:23.396" v="2"/>
        <pc:sldMkLst>
          <pc:docMk/>
          <pc:sldMk cId="3889940427" sldId="259"/>
        </pc:sldMkLst>
      </pc:sldChg>
      <pc:sldChg chg="del">
        <pc:chgData name="Ortiz-Cedeno, Keyanna" userId="S::53675@icf.com::98372786-deee-4378-ae7d-2940ae720f10" providerId="AD" clId="Web-{507BB34E-97F8-4CCB-A645-09100EE9783E}" dt="2021-01-22T17:12:24.255" v="4"/>
        <pc:sldMkLst>
          <pc:docMk/>
          <pc:sldMk cId="1732489713" sldId="260"/>
        </pc:sldMkLst>
      </pc:sldChg>
      <pc:sldChg chg="del">
        <pc:chgData name="Ortiz-Cedeno, Keyanna" userId="S::53675@icf.com::98372786-deee-4378-ae7d-2940ae720f10" providerId="AD" clId="Web-{507BB34E-97F8-4CCB-A645-09100EE9783E}" dt="2021-01-22T17:12:25.224" v="7"/>
        <pc:sldMkLst>
          <pc:docMk/>
          <pc:sldMk cId="1417269068" sldId="261"/>
        </pc:sldMkLst>
      </pc:sldChg>
      <pc:sldChg chg="del">
        <pc:chgData name="Ortiz-Cedeno, Keyanna" userId="S::53675@icf.com::98372786-deee-4378-ae7d-2940ae720f10" providerId="AD" clId="Web-{507BB34E-97F8-4CCB-A645-09100EE9783E}" dt="2021-01-22T17:12:25.630" v="10"/>
        <pc:sldMkLst>
          <pc:docMk/>
          <pc:sldMk cId="1778636756" sldId="262"/>
        </pc:sldMkLst>
      </pc:sldChg>
      <pc:sldChg chg="del">
        <pc:chgData name="Ortiz-Cedeno, Keyanna" userId="S::53675@icf.com::98372786-deee-4378-ae7d-2940ae720f10" providerId="AD" clId="Web-{507BB34E-97F8-4CCB-A645-09100EE9783E}" dt="2021-01-22T17:12:26.458" v="13"/>
        <pc:sldMkLst>
          <pc:docMk/>
          <pc:sldMk cId="4096108021" sldId="263"/>
        </pc:sldMkLst>
      </pc:sldChg>
      <pc:sldChg chg="del">
        <pc:chgData name="Ortiz-Cedeno, Keyanna" userId="S::53675@icf.com::98372786-deee-4378-ae7d-2940ae720f10" providerId="AD" clId="Web-{507BB34E-97F8-4CCB-A645-09100EE9783E}" dt="2021-01-22T17:12:23.036" v="1"/>
        <pc:sldMkLst>
          <pc:docMk/>
          <pc:sldMk cId="293332170" sldId="264"/>
        </pc:sldMkLst>
      </pc:sldChg>
      <pc:sldChg chg="del">
        <pc:chgData name="Ortiz-Cedeno, Keyanna" userId="S::53675@icf.com::98372786-deee-4378-ae7d-2940ae720f10" providerId="AD" clId="Web-{507BB34E-97F8-4CCB-A645-09100EE9783E}" dt="2021-01-22T17:12:23.771" v="3"/>
        <pc:sldMkLst>
          <pc:docMk/>
          <pc:sldMk cId="3068199084" sldId="265"/>
        </pc:sldMkLst>
      </pc:sldChg>
      <pc:sldChg chg="del">
        <pc:chgData name="Ortiz-Cedeno, Keyanna" userId="S::53675@icf.com::98372786-deee-4378-ae7d-2940ae720f10" providerId="AD" clId="Web-{507BB34E-97F8-4CCB-A645-09100EE9783E}" dt="2021-01-22T17:12:24.396" v="5"/>
        <pc:sldMkLst>
          <pc:docMk/>
          <pc:sldMk cId="325427571" sldId="266"/>
        </pc:sldMkLst>
      </pc:sldChg>
      <pc:sldChg chg="del">
        <pc:chgData name="Ortiz-Cedeno, Keyanna" userId="S::53675@icf.com::98372786-deee-4378-ae7d-2940ae720f10" providerId="AD" clId="Web-{507BB34E-97F8-4CCB-A645-09100EE9783E}" dt="2021-01-22T17:12:25.224" v="6"/>
        <pc:sldMkLst>
          <pc:docMk/>
          <pc:sldMk cId="3223472084" sldId="267"/>
        </pc:sldMkLst>
      </pc:sldChg>
      <pc:sldChg chg="del">
        <pc:chgData name="Ortiz-Cedeno, Keyanna" userId="S::53675@icf.com::98372786-deee-4378-ae7d-2940ae720f10" providerId="AD" clId="Web-{507BB34E-97F8-4CCB-A645-09100EE9783E}" dt="2021-01-22T17:12:25.239" v="8"/>
        <pc:sldMkLst>
          <pc:docMk/>
          <pc:sldMk cId="1260632205" sldId="268"/>
        </pc:sldMkLst>
      </pc:sldChg>
      <pc:sldChg chg="del">
        <pc:chgData name="Ortiz-Cedeno, Keyanna" userId="S::53675@icf.com::98372786-deee-4378-ae7d-2940ae720f10" providerId="AD" clId="Web-{507BB34E-97F8-4CCB-A645-09100EE9783E}" dt="2021-01-22T17:12:25.427" v="9"/>
        <pc:sldMkLst>
          <pc:docMk/>
          <pc:sldMk cId="1465434806" sldId="269"/>
        </pc:sldMkLst>
      </pc:sldChg>
      <pc:sldChg chg="del">
        <pc:chgData name="Ortiz-Cedeno, Keyanna" userId="S::53675@icf.com::98372786-deee-4378-ae7d-2940ae720f10" providerId="AD" clId="Web-{507BB34E-97F8-4CCB-A645-09100EE9783E}" dt="2021-01-22T17:12:26.443" v="12"/>
        <pc:sldMkLst>
          <pc:docMk/>
          <pc:sldMk cId="2573334692" sldId="270"/>
        </pc:sldMkLst>
      </pc:sldChg>
      <pc:sldChg chg="del">
        <pc:chgData name="Ortiz-Cedeno, Keyanna" userId="S::53675@icf.com::98372786-deee-4378-ae7d-2940ae720f10" providerId="AD" clId="Web-{507BB34E-97F8-4CCB-A645-09100EE9783E}" dt="2021-01-22T17:12:25.802" v="11"/>
        <pc:sldMkLst>
          <pc:docMk/>
          <pc:sldMk cId="1278380727" sldId="271"/>
        </pc:sldMkLst>
      </pc:sldChg>
      <pc:sldChg chg="del">
        <pc:chgData name="Ortiz-Cedeno, Keyanna" userId="S::53675@icf.com::98372786-deee-4378-ae7d-2940ae720f10" providerId="AD" clId="Web-{507BB34E-97F8-4CCB-A645-09100EE9783E}" dt="2021-01-22T17:12:26.614" v="14"/>
        <pc:sldMkLst>
          <pc:docMk/>
          <pc:sldMk cId="3289417029" sldId="272"/>
        </pc:sldMkLst>
      </pc:sldChg>
      <pc:sldChg chg="del">
        <pc:chgData name="Ortiz-Cedeno, Keyanna" userId="S::53675@icf.com::98372786-deee-4378-ae7d-2940ae720f10" providerId="AD" clId="Web-{507BB34E-97F8-4CCB-A645-09100EE9783E}" dt="2021-01-22T17:12:28.083" v="15"/>
        <pc:sldMkLst>
          <pc:docMk/>
          <pc:sldMk cId="3056695198" sldId="273"/>
        </pc:sldMkLst>
      </pc:sldChg>
      <pc:sldChg chg="del">
        <pc:chgData name="Ortiz-Cedeno, Keyanna" userId="S::53675@icf.com::98372786-deee-4378-ae7d-2940ae720f10" providerId="AD" clId="Web-{507BB34E-97F8-4CCB-A645-09100EE9783E}" dt="2021-01-22T17:12:33.927" v="16"/>
        <pc:sldMkLst>
          <pc:docMk/>
          <pc:sldMk cId="1430117316" sldId="274"/>
        </pc:sldMkLst>
      </pc:sldChg>
    </pc:docChg>
  </pc:docChgLst>
  <pc:docChgLst>
    <pc:chgData name="Miller, Benjamin" userId="48f7b7d8-6b3b-4e2a-bfb2-785748463508" providerId="ADAL" clId="{52824DFA-2045-47DF-B15E-82F4CDC80944}"/>
    <pc:docChg chg="addSld delSld modSld">
      <pc:chgData name="Miller, Benjamin" userId="48f7b7d8-6b3b-4e2a-bfb2-785748463508" providerId="ADAL" clId="{52824DFA-2045-47DF-B15E-82F4CDC80944}" dt="2021-06-15T14:27:02.107" v="2" actId="47"/>
      <pc:docMkLst>
        <pc:docMk/>
      </pc:docMkLst>
      <pc:sldChg chg="modSp add mod">
        <pc:chgData name="Miller, Benjamin" userId="48f7b7d8-6b3b-4e2a-bfb2-785748463508" providerId="ADAL" clId="{52824DFA-2045-47DF-B15E-82F4CDC80944}" dt="2021-06-15T14:27:00.404" v="1"/>
        <pc:sldMkLst>
          <pc:docMk/>
          <pc:sldMk cId="96852712" sldId="258"/>
        </pc:sldMkLst>
        <pc:spChg chg="mod">
          <ac:chgData name="Miller, Benjamin" userId="48f7b7d8-6b3b-4e2a-bfb2-785748463508" providerId="ADAL" clId="{52824DFA-2045-47DF-B15E-82F4CDC80944}" dt="2021-06-15T14:27:00.404" v="1"/>
          <ac:spMkLst>
            <pc:docMk/>
            <pc:sldMk cId="96852712" sldId="258"/>
            <ac:spMk id="2" creationId="{48DF7952-0E09-4CA6-85DC-4188BDC07D41}"/>
          </ac:spMkLst>
        </pc:spChg>
      </pc:sldChg>
      <pc:sldChg chg="del">
        <pc:chgData name="Miller, Benjamin" userId="48f7b7d8-6b3b-4e2a-bfb2-785748463508" providerId="ADAL" clId="{52824DFA-2045-47DF-B15E-82F4CDC80944}" dt="2021-06-15T14:27:02.107" v="2" actId="47"/>
        <pc:sldMkLst>
          <pc:docMk/>
          <pc:sldMk cId="3136107449" sldId="284"/>
        </pc:sldMkLst>
      </pc:sldChg>
    </pc:docChg>
  </pc:docChgLst>
  <pc:docChgLst>
    <pc:chgData name="Miller, Benjamin" userId="48f7b7d8-6b3b-4e2a-bfb2-785748463508" providerId="ADAL" clId="{2BD95ED2-F988-4A36-B431-263295C4CAD8}"/>
    <pc:docChg chg="custSel modSld">
      <pc:chgData name="Miller, Benjamin" userId="48f7b7d8-6b3b-4e2a-bfb2-785748463508" providerId="ADAL" clId="{2BD95ED2-F988-4A36-B431-263295C4CAD8}" dt="2021-08-09T18:06:22.520" v="6" actId="1592"/>
      <pc:docMkLst>
        <pc:docMk/>
      </pc:docMkLst>
      <pc:sldChg chg="addSp delSp modSp mod delCm chgLayout">
        <pc:chgData name="Miller, Benjamin" userId="48f7b7d8-6b3b-4e2a-bfb2-785748463508" providerId="ADAL" clId="{2BD95ED2-F988-4A36-B431-263295C4CAD8}" dt="2021-08-09T18:06:04.108" v="5" actId="1592"/>
        <pc:sldMkLst>
          <pc:docMk/>
          <pc:sldMk cId="1827672196" sldId="572"/>
        </pc:sldMkLst>
        <pc:spChg chg="mod ord">
          <ac:chgData name="Miller, Benjamin" userId="48f7b7d8-6b3b-4e2a-bfb2-785748463508" providerId="ADAL" clId="{2BD95ED2-F988-4A36-B431-263295C4CAD8}" dt="2021-08-09T18:05:52.138" v="4" actId="6264"/>
          <ac:spMkLst>
            <pc:docMk/>
            <pc:sldMk cId="1827672196" sldId="572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2BD95ED2-F988-4A36-B431-263295C4CAD8}" dt="2021-08-09T18:05:52.138" v="4" actId="6264"/>
          <ac:spMkLst>
            <pc:docMk/>
            <pc:sldMk cId="1827672196" sldId="572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2BD95ED2-F988-4A36-B431-263295C4CAD8}" dt="2021-08-09T18:05:52.138" v="4" actId="6264"/>
          <ac:spMkLst>
            <pc:docMk/>
            <pc:sldMk cId="1827672196" sldId="572"/>
            <ac:spMk id="4" creationId="{B8CAF2FF-4127-4C1D-B8E1-3DC0DDD2F45A}"/>
          </ac:spMkLst>
        </pc:spChg>
        <pc:spChg chg="add del mod">
          <ac:chgData name="Miller, Benjamin" userId="48f7b7d8-6b3b-4e2a-bfb2-785748463508" providerId="ADAL" clId="{2BD95ED2-F988-4A36-B431-263295C4CAD8}" dt="2021-08-09T18:05:52.138" v="4" actId="6264"/>
          <ac:spMkLst>
            <pc:docMk/>
            <pc:sldMk cId="1827672196" sldId="572"/>
            <ac:spMk id="5" creationId="{6D05946E-7B9D-4BA3-80CA-5C2840DB7BE7}"/>
          </ac:spMkLst>
        </pc:spChg>
      </pc:sldChg>
      <pc:sldChg chg="delCm">
        <pc:chgData name="Miller, Benjamin" userId="48f7b7d8-6b3b-4e2a-bfb2-785748463508" providerId="ADAL" clId="{2BD95ED2-F988-4A36-B431-263295C4CAD8}" dt="2021-08-09T18:02:44.632" v="0" actId="1592"/>
        <pc:sldMkLst>
          <pc:docMk/>
          <pc:sldMk cId="1101777992" sldId="578"/>
        </pc:sldMkLst>
      </pc:sldChg>
      <pc:sldChg chg="delCm">
        <pc:chgData name="Miller, Benjamin" userId="48f7b7d8-6b3b-4e2a-bfb2-785748463508" providerId="ADAL" clId="{2BD95ED2-F988-4A36-B431-263295C4CAD8}" dt="2021-08-09T18:05:30.712" v="1" actId="1592"/>
        <pc:sldMkLst>
          <pc:docMk/>
          <pc:sldMk cId="3863706003" sldId="769"/>
        </pc:sldMkLst>
      </pc:sldChg>
      <pc:sldChg chg="delCm">
        <pc:chgData name="Miller, Benjamin" userId="48f7b7d8-6b3b-4e2a-bfb2-785748463508" providerId="ADAL" clId="{2BD95ED2-F988-4A36-B431-263295C4CAD8}" dt="2021-08-09T18:06:22.520" v="6" actId="1592"/>
        <pc:sldMkLst>
          <pc:docMk/>
          <pc:sldMk cId="3955151977" sldId="772"/>
        </pc:sldMkLst>
      </pc:sldChg>
    </pc:docChg>
  </pc:docChgLst>
  <pc:docChgLst>
    <pc:chgData name="Solomon, Sierra" userId="038a6cd1-c6d6-411b-baf3-0b392b289c5d" providerId="ADAL" clId="{A8E37050-AAB6-400C-BDA7-F5545E7A4CA3}"/>
    <pc:docChg chg="undo redo custSel addSld delSld modSld sldOrd">
      <pc:chgData name="Solomon, Sierra" userId="038a6cd1-c6d6-411b-baf3-0b392b289c5d" providerId="ADAL" clId="{A8E37050-AAB6-400C-BDA7-F5545E7A4CA3}" dt="2021-07-21T05:03:32.829" v="120" actId="404"/>
      <pc:docMkLst>
        <pc:docMk/>
      </pc:docMkLst>
      <pc:sldChg chg="modSp mod">
        <pc:chgData name="Solomon, Sierra" userId="038a6cd1-c6d6-411b-baf3-0b392b289c5d" providerId="ADAL" clId="{A8E37050-AAB6-400C-BDA7-F5545E7A4CA3}" dt="2021-07-21T03:15:10.066" v="0" actId="20577"/>
        <pc:sldMkLst>
          <pc:docMk/>
          <pc:sldMk cId="109857222" sldId="256"/>
        </pc:sldMkLst>
        <pc:spChg chg="mod">
          <ac:chgData name="Solomon, Sierra" userId="038a6cd1-c6d6-411b-baf3-0b392b289c5d" providerId="ADAL" clId="{A8E37050-AAB6-400C-BDA7-F5545E7A4CA3}" dt="2021-07-21T03:15:10.066" v="0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modSp add del mod ord">
        <pc:chgData name="Solomon, Sierra" userId="038a6cd1-c6d6-411b-baf3-0b392b289c5d" providerId="ADAL" clId="{A8E37050-AAB6-400C-BDA7-F5545E7A4CA3}" dt="2021-07-21T03:54:32.518" v="11" actId="20578"/>
        <pc:sldMkLst>
          <pc:docMk/>
          <pc:sldMk cId="3863706003" sldId="769"/>
        </pc:sldMkLst>
        <pc:spChg chg="mod">
          <ac:chgData name="Solomon, Sierra" userId="038a6cd1-c6d6-411b-baf3-0b392b289c5d" providerId="ADAL" clId="{A8E37050-AAB6-400C-BDA7-F5545E7A4CA3}" dt="2021-07-21T03:23:09.014" v="6" actId="20577"/>
          <ac:spMkLst>
            <pc:docMk/>
            <pc:sldMk cId="3863706003" sldId="769"/>
            <ac:spMk id="2" creationId="{299F50FB-2999-4D2A-810E-1955C642A19D}"/>
          </ac:spMkLst>
        </pc:spChg>
      </pc:sldChg>
      <pc:sldChg chg="modSp add mod">
        <pc:chgData name="Solomon, Sierra" userId="038a6cd1-c6d6-411b-baf3-0b392b289c5d" providerId="ADAL" clId="{A8E37050-AAB6-400C-BDA7-F5545E7A4CA3}" dt="2021-07-21T05:03:32.829" v="120" actId="404"/>
        <pc:sldMkLst>
          <pc:docMk/>
          <pc:sldMk cId="3955151977" sldId="772"/>
        </pc:sldMkLst>
        <pc:spChg chg="mod">
          <ac:chgData name="Solomon, Sierra" userId="038a6cd1-c6d6-411b-baf3-0b392b289c5d" providerId="ADAL" clId="{A8E37050-AAB6-400C-BDA7-F5545E7A4CA3}" dt="2021-07-21T04:18:48.008" v="30" actId="20577"/>
          <ac:spMkLst>
            <pc:docMk/>
            <pc:sldMk cId="3955151977" sldId="772"/>
            <ac:spMk id="2" creationId="{00000000-0000-0000-0000-000000000000}"/>
          </ac:spMkLst>
        </pc:spChg>
        <pc:spChg chg="mod">
          <ac:chgData name="Solomon, Sierra" userId="038a6cd1-c6d6-411b-baf3-0b392b289c5d" providerId="ADAL" clId="{A8E37050-AAB6-400C-BDA7-F5545E7A4CA3}" dt="2021-07-21T04:20:37.468" v="115" actId="6549"/>
          <ac:spMkLst>
            <pc:docMk/>
            <pc:sldMk cId="3955151977" sldId="772"/>
            <ac:spMk id="3" creationId="{00000000-0000-0000-0000-000000000000}"/>
          </ac:spMkLst>
        </pc:spChg>
        <pc:spChg chg="mod">
          <ac:chgData name="Solomon, Sierra" userId="038a6cd1-c6d6-411b-baf3-0b392b289c5d" providerId="ADAL" clId="{A8E37050-AAB6-400C-BDA7-F5545E7A4CA3}" dt="2021-07-21T05:03:32.829" v="120" actId="404"/>
          <ac:spMkLst>
            <pc:docMk/>
            <pc:sldMk cId="3955151977" sldId="772"/>
            <ac:spMk id="6" creationId="{00000000-0000-0000-0000-000000000000}"/>
          </ac:spMkLst>
        </pc:spChg>
      </pc:sldChg>
    </pc:docChg>
  </pc:docChgLst>
  <pc:docChgLst>
    <pc:chgData name="Miller, Benjamin" userId="48f7b7d8-6b3b-4e2a-bfb2-785748463508" providerId="ADAL" clId="{337EDF34-EB52-466F-99AB-744015C5BE86}"/>
    <pc:docChg chg="delSld">
      <pc:chgData name="Miller, Benjamin" userId="48f7b7d8-6b3b-4e2a-bfb2-785748463508" providerId="ADAL" clId="{337EDF34-EB52-466F-99AB-744015C5BE86}" dt="2021-06-15T14:23:22.286" v="0" actId="47"/>
      <pc:docMkLst>
        <pc:docMk/>
      </pc:docMkLst>
      <pc:sldChg chg="del">
        <pc:chgData name="Miller, Benjamin" userId="48f7b7d8-6b3b-4e2a-bfb2-785748463508" providerId="ADAL" clId="{337EDF34-EB52-466F-99AB-744015C5BE86}" dt="2021-06-15T14:23:22.286" v="0" actId="47"/>
        <pc:sldMkLst>
          <pc:docMk/>
          <pc:sldMk cId="2298129158" sldId="29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7DA2B-E111-4B84-A20F-95F94E5F7E2E}" type="datetimeFigureOut">
              <a:rPr lang="en-US" smtClean="0"/>
              <a:t>12/9/2022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6729D-91A5-405C-B033-248B3878A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546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93DCC-ACE8-4D91-B925-23A683A206B4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5286-A3B8-4302-BB2D-66200B8B3D12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140FC-9746-4F35-9233-12D0F99FC952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02A8-3A0B-4455-B8F2-F9F4804461FB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5B7B8-2234-4444-9F33-5B63ABF873FB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9FF4-F30E-47A3-92D5-0D759C24171B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4CD-FAB5-4D43-BA34-5F4B6ECEEAD5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6E1C-55FB-4A2B-BE56-9E17C28C2DA4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05C0-FD17-41E6-884E-52878E2763AF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3FA-BDEE-4281-A341-25D9E08C37B0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AEC2-7451-48CB-9728-9C6964AB7116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11900"/>
            <a:ext cx="36898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9F8E5-9FA3-45CE-9218-A542519760CC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2" name="Picture 11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4</a:t>
            </a:r>
          </a:p>
        </p:txBody>
      </p:sp>
      <p:pic>
        <p:nvPicPr>
          <p:cNvPr id="5" name="Picture 4" descr="Image of young man using a calculator and comput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" t="25294" r="756" b="19385"/>
          <a:stretch/>
        </p:blipFill>
        <p:spPr>
          <a:xfrm flipH="1">
            <a:off x="5080" y="0"/>
            <a:ext cx="12181840" cy="4715691"/>
          </a:xfrm>
          <a:prstGeom prst="rect">
            <a:avLst/>
          </a:prstGeom>
        </p:spPr>
      </p:pic>
      <p:sp>
        <p:nvSpPr>
          <p:cNvPr id="6" name="Rectangle 5" descr="Module 4 Your spending and saving plan"/>
          <p:cNvSpPr/>
          <p:nvPr/>
        </p:nvSpPr>
        <p:spPr>
          <a:xfrm>
            <a:off x="374973" y="2723745"/>
            <a:ext cx="6265776" cy="2311986"/>
          </a:xfrm>
          <a:prstGeom prst="rect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1816" y="2970178"/>
            <a:ext cx="6003443" cy="18741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4</a:t>
            </a:r>
            <a:r>
              <a:rPr lang="en-US" dirty="0"/>
              <a:t/>
            </a:r>
            <a:br>
              <a:rPr lang="en-US" dirty="0"/>
            </a:br>
            <a:r>
              <a:rPr lang="en-US" sz="5500" dirty="0"/>
              <a:t>Your Spending and </a:t>
            </a:r>
            <a:br>
              <a:rPr lang="en-US" sz="5500" dirty="0"/>
            </a:br>
            <a:r>
              <a:rPr lang="en-US" sz="5500" dirty="0"/>
              <a:t>Saving Plan</a:t>
            </a:r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68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Using My Spending and Saving Plan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11 in your participant guide.</a:t>
            </a:r>
          </a:p>
        </p:txBody>
      </p:sp>
      <p:pic>
        <p:nvPicPr>
          <p:cNvPr id="5" name="Picture 4" descr="Screenshot of page 11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3706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and Weekly Ideas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17A306A-C970-4793-961C-D47DD068ACD4}"/>
              </a:ext>
            </a:extLst>
          </p:cNvPr>
          <p:cNvSpPr txBox="1">
            <a:spLocks/>
          </p:cNvSpPr>
          <p:nvPr/>
        </p:nvSpPr>
        <p:spPr>
          <a:xfrm>
            <a:off x="1052999" y="436282"/>
            <a:ext cx="10439399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Daily and Weekly Ideas</a:t>
            </a:r>
          </a:p>
        </p:txBody>
      </p:sp>
      <p:sp>
        <p:nvSpPr>
          <p:cNvPr id="7" name="Rectangle 6" descr="Decorative"/>
          <p:cNvSpPr/>
          <p:nvPr/>
        </p:nvSpPr>
        <p:spPr>
          <a:xfrm>
            <a:off x="1234019" y="1576107"/>
            <a:ext cx="9723962" cy="5281893"/>
          </a:xfrm>
          <a:prstGeom prst="rect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7126" y="2138171"/>
            <a:ext cx="3409339" cy="43699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DAILY IDEAS</a:t>
            </a:r>
          </a:p>
          <a:p>
            <a:pPr marL="457200" lvl="1"/>
            <a:r>
              <a:rPr lang="en-US" sz="2800" b="1" dirty="0"/>
              <a:t>Record your saving, sharing, and spending</a:t>
            </a:r>
          </a:p>
          <a:p>
            <a:pPr marL="457200" lvl="1">
              <a:spcBef>
                <a:spcPts val="1200"/>
              </a:spcBef>
            </a:pPr>
            <a:r>
              <a:rPr lang="en-US" sz="2800" b="1" dirty="0"/>
              <a:t>Collect your change</a:t>
            </a:r>
          </a:p>
          <a:p>
            <a:pPr marL="457200" lvl="1">
              <a:spcBef>
                <a:spcPts val="1200"/>
              </a:spcBef>
            </a:pPr>
            <a:r>
              <a:rPr lang="en-US" sz="2800" b="1" dirty="0"/>
              <a:t>Other ideas?</a:t>
            </a:r>
          </a:p>
        </p:txBody>
      </p:sp>
      <p:pic>
        <p:nvPicPr>
          <p:cNvPr id="6" name="Picture 5" descr="Image of a light bul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379" y="2368353"/>
            <a:ext cx="2586498" cy="3782553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7579412" y="2127363"/>
            <a:ext cx="3124188" cy="4106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chemeClr val="bg1"/>
                </a:solidFill>
              </a:rPr>
              <a:t>WEEKLY IDEAS</a:t>
            </a:r>
          </a:p>
          <a:p>
            <a:pPr marL="457200" lvl="1"/>
            <a:r>
              <a:rPr lang="en-US" sz="2800" b="1" dirty="0"/>
              <a:t>Envelope system</a:t>
            </a:r>
          </a:p>
          <a:p>
            <a:pPr marL="457200" lvl="1">
              <a:spcBef>
                <a:spcPts val="1200"/>
              </a:spcBef>
            </a:pPr>
            <a:r>
              <a:rPr lang="en-US" sz="2800" b="1" dirty="0"/>
              <a:t>Weekly money </a:t>
            </a:r>
            <a:br>
              <a:rPr lang="en-US" sz="2800" b="1" dirty="0"/>
            </a:br>
            <a:r>
              <a:rPr lang="en-US" sz="2800" b="1" dirty="0"/>
              <a:t>check-in</a:t>
            </a:r>
          </a:p>
          <a:p>
            <a:pPr marL="457200" lvl="1">
              <a:spcBef>
                <a:spcPts val="1200"/>
              </a:spcBef>
            </a:pPr>
            <a:r>
              <a:rPr lang="en-US" sz="2800" b="1" dirty="0"/>
              <a:t>Other ideas?</a:t>
            </a:r>
          </a:p>
        </p:txBody>
      </p:sp>
      <p:pic>
        <p:nvPicPr>
          <p:cNvPr id="10" name="Picture 9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1" name="Picture 10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093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corativ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1" b="6265"/>
          <a:stretch/>
        </p:blipFill>
        <p:spPr>
          <a:xfrm>
            <a:off x="-39758" y="-17039"/>
            <a:ext cx="12231757" cy="687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3112" y="770709"/>
            <a:ext cx="4363065" cy="1325563"/>
          </a:xfrm>
        </p:spPr>
        <p:txBody>
          <a:bodyPr>
            <a:normAutofit/>
          </a:bodyPr>
          <a:lstStyle/>
          <a:p>
            <a:r>
              <a:rPr lang="en-US" dirty="0"/>
              <a:t>Monthly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3112" y="2135600"/>
            <a:ext cx="6283284" cy="3675263"/>
          </a:xfrm>
        </p:spPr>
        <p:txBody>
          <a:bodyPr>
            <a:normAutofit/>
          </a:bodyPr>
          <a:lstStyle/>
          <a:p>
            <a:r>
              <a:rPr lang="en-US" sz="3200" b="1" dirty="0"/>
              <a:t>Conduct a monthly review</a:t>
            </a:r>
          </a:p>
          <a:p>
            <a:r>
              <a:rPr lang="en-US" sz="3200" b="1" dirty="0"/>
              <a:t>Have a monthly goal-setting session</a:t>
            </a:r>
          </a:p>
          <a:p>
            <a:r>
              <a:rPr lang="en-US" sz="3200" b="1" dirty="0"/>
              <a:t>Celebrate successes</a:t>
            </a:r>
          </a:p>
          <a:p>
            <a:r>
              <a:rPr lang="en-US" sz="3200" b="1" dirty="0"/>
              <a:t>Prepare for taxes</a:t>
            </a:r>
          </a:p>
          <a:p>
            <a:r>
              <a:rPr lang="en-US" sz="3200" b="1" dirty="0"/>
              <a:t>Other ideas?</a:t>
            </a:r>
          </a:p>
        </p:txBody>
      </p:sp>
      <p:grpSp>
        <p:nvGrpSpPr>
          <p:cNvPr id="5" name="Group 4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6" name="Picture 5" descr="Money Smart logo" title="Money Smart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7" name="Picture 6" descr="FDIC logo" title="FDIC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72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1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073048"/>
            <a:ext cx="3537154" cy="1325563"/>
          </a:xfrm>
        </p:spPr>
        <p:txBody>
          <a:bodyPr/>
          <a:lstStyle/>
          <a:p>
            <a:r>
              <a:rPr lang="en-US" dirty="0">
                <a:solidFill>
                  <a:srgbClr val="EA6852"/>
                </a:solidFill>
              </a:rPr>
              <a:t>Increasing </a:t>
            </a:r>
            <a:br>
              <a:rPr lang="en-US" dirty="0">
                <a:solidFill>
                  <a:srgbClr val="EA6852"/>
                </a:solidFill>
              </a:rPr>
            </a:br>
            <a:r>
              <a:rPr lang="en-US" dirty="0">
                <a:solidFill>
                  <a:srgbClr val="EA6852"/>
                </a:solidFill>
              </a:rPr>
              <a:t>Income</a:t>
            </a:r>
          </a:p>
        </p:txBody>
      </p:sp>
      <p:pic>
        <p:nvPicPr>
          <p:cNvPr id="7" name="Picture 6" descr="Image of up arro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159" y="2519045"/>
            <a:ext cx="2687290" cy="3792856"/>
          </a:xfrm>
          <a:prstGeom prst="rect">
            <a:avLst/>
          </a:prstGeom>
        </p:spPr>
      </p:pic>
      <p:sp>
        <p:nvSpPr>
          <p:cNvPr id="9" name="Rectangle 8" descr="Decorative"/>
          <p:cNvSpPr/>
          <p:nvPr/>
        </p:nvSpPr>
        <p:spPr>
          <a:xfrm>
            <a:off x="5181601" y="5447070"/>
            <a:ext cx="7010399" cy="1022555"/>
          </a:xfrm>
          <a:prstGeom prst="rect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00135" y="658033"/>
            <a:ext cx="5188973" cy="590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3200" b="1" dirty="0"/>
              <a:t>Can help you cover expenses, save, or share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solidFill>
                  <a:srgbClr val="EA6852"/>
                </a:solidFill>
              </a:rPr>
              <a:t>ONCE:</a:t>
            </a:r>
          </a:p>
          <a:p>
            <a:pPr>
              <a:spcBef>
                <a:spcPts val="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 Sell something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solidFill>
                  <a:srgbClr val="EA6852"/>
                </a:solidFill>
              </a:rPr>
              <a:t>OCCASIONALLY:</a:t>
            </a:r>
          </a:p>
          <a:p>
            <a:pPr>
              <a:spcBef>
                <a:spcPts val="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 A few garage sales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solidFill>
                  <a:srgbClr val="EA6852"/>
                </a:solidFill>
              </a:rPr>
              <a:t>ONGOING:</a:t>
            </a:r>
          </a:p>
          <a:p>
            <a:pPr>
              <a:spcBef>
                <a:spcPts val="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 Part-time second job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EA6852"/>
                </a:solidFill>
              </a:rPr>
              <a:t>LONG-TERM:</a:t>
            </a:r>
          </a:p>
          <a:p>
            <a:pPr>
              <a:spcBef>
                <a:spcPts val="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 Workforce development</a:t>
            </a:r>
          </a:p>
          <a:p>
            <a:pPr>
              <a:spcBef>
                <a:spcPts val="600"/>
              </a:spcBef>
              <a:buFont typeface="Source Sans Pro" panose="020B0503030403020204" pitchFamily="34" charset="0"/>
              <a:buChar char="▶"/>
            </a:pPr>
            <a:endParaRPr lang="en-US" sz="28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bg1"/>
                </a:solidFill>
              </a:rPr>
              <a:t>What are other ways to increase your income?</a:t>
            </a:r>
          </a:p>
          <a:p>
            <a:pPr>
              <a:spcBef>
                <a:spcPts val="600"/>
              </a:spcBef>
              <a:buFont typeface="Source Sans Pro" panose="020B0503030403020204" pitchFamily="34" charset="0"/>
              <a:buChar char="▶"/>
            </a:pPr>
            <a:endParaRPr lang="en-US" sz="2800" b="1" dirty="0"/>
          </a:p>
          <a:p>
            <a:pPr>
              <a:spcBef>
                <a:spcPts val="600"/>
              </a:spcBef>
              <a:buFont typeface="Source Sans Pro" panose="020B0503030403020204" pitchFamily="34" charset="0"/>
              <a:buChar char="▶"/>
            </a:pPr>
            <a:endParaRPr lang="en-US" sz="2800" b="1" dirty="0"/>
          </a:p>
          <a:p>
            <a:pPr>
              <a:spcBef>
                <a:spcPts val="600"/>
              </a:spcBef>
              <a:buFont typeface="Source Sans Pro" panose="020B0503030403020204" pitchFamily="34" charset="0"/>
              <a:buChar char="▶"/>
            </a:pPr>
            <a:endParaRPr lang="en-US" sz="2800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180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1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073048"/>
            <a:ext cx="3537154" cy="1325563"/>
          </a:xfrm>
        </p:spPr>
        <p:txBody>
          <a:bodyPr/>
          <a:lstStyle/>
          <a:p>
            <a:r>
              <a:rPr lang="en-US" dirty="0">
                <a:solidFill>
                  <a:srgbClr val="EA6852"/>
                </a:solidFill>
              </a:rPr>
              <a:t>Decreasing Expenses</a:t>
            </a:r>
          </a:p>
        </p:txBody>
      </p:sp>
      <p:pic>
        <p:nvPicPr>
          <p:cNvPr id="6" name="Picture 5" descr="Image of down arro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521" y="2209660"/>
            <a:ext cx="2923822" cy="400939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19801" y="1253331"/>
            <a:ext cx="5326625" cy="435133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200" b="1" dirty="0"/>
              <a:t>Think About Needs, Wants, and Obligations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EA6852"/>
                </a:solidFill>
              </a:rPr>
              <a:t>CONSERVE:</a:t>
            </a:r>
          </a:p>
          <a:p>
            <a:pPr>
              <a:spcBef>
                <a:spcPts val="600"/>
              </a:spcBef>
            </a:pPr>
            <a:r>
              <a:rPr lang="en-US" sz="2800" b="1" dirty="0"/>
              <a:t>What can you get cheaper or use less of? 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EA6852"/>
                </a:solidFill>
              </a:rPr>
              <a:t>ADJUST:</a:t>
            </a:r>
          </a:p>
          <a:p>
            <a:pPr>
              <a:spcBef>
                <a:spcPts val="600"/>
              </a:spcBef>
            </a:pPr>
            <a:r>
              <a:rPr lang="en-US" sz="2800" b="1" dirty="0"/>
              <a:t>What can you renegotiate?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EA6852"/>
                </a:solidFill>
              </a:rPr>
              <a:t>DO WITHOUT:</a:t>
            </a:r>
          </a:p>
          <a:p>
            <a:pPr>
              <a:spcBef>
                <a:spcPts val="600"/>
              </a:spcBef>
            </a:pPr>
            <a:r>
              <a:rPr lang="en-US" sz="2800" b="1" dirty="0"/>
              <a:t>What can you eliminate?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48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864" y="256971"/>
            <a:ext cx="6388510" cy="1325563"/>
          </a:xfrm>
        </p:spPr>
        <p:txBody>
          <a:bodyPr/>
          <a:lstStyle/>
          <a:p>
            <a:r>
              <a:rPr lang="en-US" dirty="0"/>
              <a:t>Making Adjustments</a:t>
            </a:r>
          </a:p>
        </p:txBody>
      </p:sp>
      <p:pic>
        <p:nvPicPr>
          <p:cNvPr id="10" name="Picture 9" descr="Image of gears"/>
          <p:cNvPicPr>
            <a:picLocks noChangeAspect="1"/>
          </p:cNvPicPr>
          <p:nvPr/>
        </p:nvPicPr>
        <p:blipFill rotWithShape="1">
          <a:blip r:embed="rId2"/>
          <a:srcRect l="26034" b="8639"/>
          <a:stretch/>
        </p:blipFill>
        <p:spPr>
          <a:xfrm>
            <a:off x="0" y="2460026"/>
            <a:ext cx="5571461" cy="44227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0" y="2401787"/>
            <a:ext cx="5614219" cy="365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</a:rPr>
              <a:t>Your spending and saving plan should change to reflect your reality</a:t>
            </a:r>
          </a:p>
          <a:p>
            <a:pPr marL="228600" lvl="0" indent="-2286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</a:rPr>
              <a:t>It helps you decide where to change things</a:t>
            </a:r>
          </a:p>
          <a:p>
            <a:pPr marL="228600" lvl="0" indent="-2286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</a:rPr>
              <a:t>Making adjustments doesn’t mean you have a bad plan</a:t>
            </a:r>
          </a:p>
        </p:txBody>
      </p:sp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8" name="Picture 7" descr="Money Smart logo" title="Money Smart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9" name="Picture 8" descr="FDIC logo" title="FDIC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151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68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0523"/>
            <a:ext cx="10515600" cy="1120165"/>
          </a:xfrm>
        </p:spPr>
        <p:txBody>
          <a:bodyPr>
            <a:normAutofit/>
          </a:bodyPr>
          <a:lstStyle/>
          <a:p>
            <a:r>
              <a:rPr lang="en-US" sz="3600" dirty="0"/>
              <a:t>Adjusting a Spending and Saving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15 in your participant guide.</a:t>
            </a:r>
          </a:p>
        </p:txBody>
      </p:sp>
      <p:pic>
        <p:nvPicPr>
          <p:cNvPr id="5" name="Picture 4" descr="Screenshot of page 15 of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8297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Use a monthly spending and saving plan to guide how you use your money.”</a:t>
            </a:r>
          </a:p>
          <a:p>
            <a:pPr marL="0" indent="0">
              <a:buNone/>
            </a:pPr>
            <a:endParaRPr lang="en-US" sz="4800" dirty="0">
              <a:solidFill>
                <a:schemeClr val="bg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 When Money Is Short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74362"/>
            <a:ext cx="3932237" cy="166229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2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When Money Is Short</a:t>
            </a:r>
            <a:endParaRPr lang="en-US" sz="4900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See page 16 in your participant guide.</a:t>
            </a:r>
            <a:endParaRPr lang="en-US" dirty="0"/>
          </a:p>
        </p:txBody>
      </p:sp>
      <p:pic>
        <p:nvPicPr>
          <p:cNvPr id="4" name="Picture 3" descr="Image of young woman reviewing finance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7" r="16655" b="1907"/>
          <a:stretch/>
        </p:blipFill>
        <p:spPr>
          <a:xfrm>
            <a:off x="5188688" y="3545"/>
            <a:ext cx="7003312" cy="6847367"/>
          </a:xfrm>
          <a:prstGeom prst="rect">
            <a:avLst/>
          </a:prstGeom>
        </p:spPr>
      </p:pic>
      <p:grpSp>
        <p:nvGrpSpPr>
          <p:cNvPr id="8" name="Group 7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9" name="Picture 8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1" name="Picture 10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2573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239002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Prioritize which bills to pay first when money is short.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68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22 in your participant guide.</a:t>
            </a:r>
          </a:p>
        </p:txBody>
      </p:sp>
      <p:pic>
        <p:nvPicPr>
          <p:cNvPr id="5" name="Picture 4" descr="Screenshot of page 22 in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 of young man looking into his wallet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" t="7965" r="2804" b="11035"/>
          <a:stretch/>
        </p:blipFill>
        <p:spPr>
          <a:xfrm>
            <a:off x="-14176" y="-14176"/>
            <a:ext cx="12191999" cy="6854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110" y="863523"/>
            <a:ext cx="2451696" cy="1325563"/>
          </a:xfrm>
        </p:spPr>
        <p:txBody>
          <a:bodyPr>
            <a:noAutofit/>
          </a:bodyPr>
          <a:lstStyle/>
          <a:p>
            <a:r>
              <a:rPr lang="en-US" dirty="0"/>
              <a:t>How Does It Happen?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0541" y="3951696"/>
            <a:ext cx="3165988" cy="279323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800" b="1" dirty="0"/>
              <a:t>Even with careful planning, money can run short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337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I Do</a:t>
            </a:r>
          </a:p>
        </p:txBody>
      </p:sp>
      <p:pic>
        <p:nvPicPr>
          <p:cNvPr id="6" name="Picture 5" descr="Decorativ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b="8152"/>
          <a:stretch/>
        </p:blipFill>
        <p:spPr>
          <a:xfrm>
            <a:off x="7088" y="0"/>
            <a:ext cx="12183830" cy="68686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17A306A-C970-4793-961C-D47DD068ACD4}"/>
              </a:ext>
            </a:extLst>
          </p:cNvPr>
          <p:cNvSpPr txBox="1">
            <a:spLocks/>
          </p:cNvSpPr>
          <p:nvPr/>
        </p:nvSpPr>
        <p:spPr>
          <a:xfrm>
            <a:off x="938700" y="379132"/>
            <a:ext cx="4785826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Can I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3701" y="1917139"/>
            <a:ext cx="4218349" cy="4369907"/>
          </a:xfrm>
        </p:spPr>
        <p:txBody>
          <a:bodyPr>
            <a:normAutofit/>
          </a:bodyPr>
          <a:lstStyle/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Increase income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Decrease expenses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Contact your creditors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Reach out for help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Prioritize which bills to pay first</a:t>
            </a:r>
          </a:p>
        </p:txBody>
      </p:sp>
      <p:grpSp>
        <p:nvGrpSpPr>
          <p:cNvPr id="4" name="Group 3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0" name="Picture 9" descr="Money Smart and FDIC logos" title="Money Smart and FDIC logo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1" name="Picture 10" descr="Money Smart and FDIC logos" title="Money Smart and FDIC log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927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0" y="-16192"/>
            <a:ext cx="12192000" cy="235934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864" y="114096"/>
            <a:ext cx="6333512" cy="222905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Prioritizing Based on What Might Happen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864" y="2782787"/>
            <a:ext cx="10048261" cy="3732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Make choices about which bills to pay in full, pay partially, or pay late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Pay attention to consequences that:</a:t>
            </a:r>
          </a:p>
          <a:p>
            <a:pPr marL="685800" lvl="1" indent="-228600" defTabSz="13716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prstClr val="black"/>
                </a:solidFill>
              </a:rPr>
              <a:t>Prevent you from earning income</a:t>
            </a:r>
          </a:p>
          <a:p>
            <a:pPr marL="685800" lvl="1" indent="-228600" defTabSz="13716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prstClr val="black"/>
                </a:solidFill>
              </a:rPr>
              <a:t>Jeopardize your shelter</a:t>
            </a:r>
          </a:p>
          <a:p>
            <a:pPr marL="685800" lvl="1" indent="-228600" defTabSz="13716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prstClr val="black"/>
                </a:solidFill>
              </a:rPr>
              <a:t>Impact health or ability to live independently</a:t>
            </a:r>
          </a:p>
          <a:p>
            <a:pPr marL="685800" lvl="1" indent="-228600" defTabSz="13716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prstClr val="black"/>
                </a:solidFill>
              </a:rPr>
              <a:t>Could cause loss of your assets</a:t>
            </a:r>
          </a:p>
          <a:p>
            <a:pPr marL="685800" lvl="1" indent="-228600" defTabSz="13716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prstClr val="black"/>
                </a:solidFill>
              </a:rPr>
              <a:t>Your spending and saving plan should change to reflect your reality</a:t>
            </a:r>
          </a:p>
          <a:p>
            <a:pPr marL="685800" lvl="1" indent="-228600" defTabSz="13716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prstClr val="black"/>
                </a:solidFill>
              </a:rPr>
              <a:t>It helps you decide where to change things</a:t>
            </a:r>
          </a:p>
          <a:p>
            <a:pPr marL="685800" lvl="1" indent="-228600" defTabSz="13716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prstClr val="black"/>
                </a:solidFill>
              </a:rPr>
              <a:t>Making adjustments doesn’t mean you have a bad plan</a:t>
            </a:r>
          </a:p>
        </p:txBody>
      </p:sp>
      <p:grpSp>
        <p:nvGrpSpPr>
          <p:cNvPr id="10" name="Group 9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1" name="Picture 10" descr="Money Smart and FDIC logos" title="Money Smart and FDIC logos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2" name="Picture 11" descr="Money Smart and FDIC logos" title="Money Smart and FDIC logo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1789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68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Prioritizing My Expenses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18 in your participant guide.</a:t>
            </a:r>
          </a:p>
        </p:txBody>
      </p:sp>
      <p:pic>
        <p:nvPicPr>
          <p:cNvPr id="5" name="Picture 4" descr="Screenshot of page 18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8479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10" name="Rectangle 9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Remember teh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Prioritize which bills to pay first when money is short.”</a:t>
            </a:r>
          </a:p>
          <a:p>
            <a:pPr marL="0" indent="0">
              <a:buNone/>
            </a:pPr>
            <a:endParaRPr lang="en-US" sz="4800" dirty="0">
              <a:solidFill>
                <a:schemeClr val="bg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pic>
        <p:nvPicPr>
          <p:cNvPr id="11" name="Picture 10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882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Take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20 in your participant guide.</a:t>
            </a:r>
          </a:p>
        </p:txBody>
      </p:sp>
      <p:sp>
        <p:nvSpPr>
          <p:cNvPr id="5" name="Oval 4" descr="Bullet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6" y="2201876"/>
            <a:ext cx="719008" cy="719008"/>
          </a:xfrm>
          <a:prstGeom prst="rect">
            <a:avLst/>
          </a:prstGeom>
        </p:spPr>
      </p:pic>
      <p:sp>
        <p:nvSpPr>
          <p:cNvPr id="6" name="Oval 5" descr="Bullet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Ico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7" name="Oval 6" descr="Bullet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72543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23 in your participant guide.</a:t>
            </a:r>
          </a:p>
        </p:txBody>
      </p:sp>
      <p:pic>
        <p:nvPicPr>
          <p:cNvPr id="7" name="Picture 6" descr="Thank you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738" y="363107"/>
            <a:ext cx="5192060" cy="1834467"/>
          </a:xfrm>
          <a:prstGeom prst="rect">
            <a:avLst/>
          </a:prstGeom>
        </p:spPr>
      </p:pic>
      <p:pic>
        <p:nvPicPr>
          <p:cNvPr id="6" name="Picture 5" descr="Image of page 23 of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426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 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3932237" cy="39319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SECTION 1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Making a Monthly Spending and Saving Plan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063067"/>
            <a:ext cx="3932237" cy="805920"/>
          </a:xfrm>
        </p:spPr>
        <p:txBody>
          <a:bodyPr/>
          <a:lstStyle/>
          <a:p>
            <a:r>
              <a:rPr lang="en-US" dirty="0"/>
              <a:t>See page 2 in your participant guide.</a:t>
            </a:r>
          </a:p>
        </p:txBody>
      </p:sp>
      <p:pic>
        <p:nvPicPr>
          <p:cNvPr id="4" name="Picture 3" descr="Young man holding currency and piggy bank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1" r="18065" b="13281"/>
          <a:stretch/>
        </p:blipFill>
        <p:spPr>
          <a:xfrm>
            <a:off x="5185387" y="1"/>
            <a:ext cx="7025546" cy="6855160"/>
          </a:xfrm>
          <a:prstGeom prst="rect">
            <a:avLst/>
          </a:prstGeom>
        </p:spPr>
      </p:pic>
      <p:pic>
        <p:nvPicPr>
          <p:cNvPr id="7" name="Picture 6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863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239002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Use a monthly spending and saving plan to guide how you use your money.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4800" dirty="0">
              <a:solidFill>
                <a:schemeClr val="bg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corativ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7" r="12440" b="12437"/>
          <a:stretch/>
        </p:blipFill>
        <p:spPr>
          <a:xfrm>
            <a:off x="0" y="0"/>
            <a:ext cx="12218484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3671"/>
            <a:ext cx="7856621" cy="1325563"/>
          </a:xfrm>
        </p:spPr>
        <p:txBody>
          <a:bodyPr>
            <a:noAutofit/>
          </a:bodyPr>
          <a:lstStyle/>
          <a:p>
            <a:r>
              <a:rPr lang="en-US" dirty="0"/>
              <a:t>Building Blocks of a Spending and Saving Plan</a:t>
            </a:r>
          </a:p>
        </p:txBody>
      </p:sp>
      <p:sp>
        <p:nvSpPr>
          <p:cNvPr id="7" name="Rectangle 6"/>
          <p:cNvSpPr/>
          <p:nvPr/>
        </p:nvSpPr>
        <p:spPr>
          <a:xfrm>
            <a:off x="854241" y="2138770"/>
            <a:ext cx="8112777" cy="1512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800" b="1" dirty="0"/>
              <a:t>Compare income and expenses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800" b="1" dirty="0"/>
              <a:t>Understand where your money is going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800" b="1" dirty="0"/>
              <a:t>Make adjustments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220" y="3862971"/>
            <a:ext cx="3863431" cy="277845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n-US" sz="2800" b="1" dirty="0">
                <a:solidFill>
                  <a:srgbClr val="EA6852"/>
                </a:solidFill>
              </a:rPr>
              <a:t>INCOME: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Money you receive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buNone/>
            </a:pPr>
            <a:r>
              <a:rPr lang="en-US" sz="2800" b="1" dirty="0">
                <a:solidFill>
                  <a:srgbClr val="EA6852"/>
                </a:solidFill>
              </a:rPr>
              <a:t>EXPENSES: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How you use your income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8" name="Group 7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5" name="Picture 4" descr="Money Smart logo" title="Money Smart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6" name="Picture 5" descr="FDIC logo" title="FDIC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98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68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5815"/>
            <a:ext cx="10515600" cy="1174873"/>
          </a:xfrm>
        </p:spPr>
        <p:txBody>
          <a:bodyPr>
            <a:normAutofit/>
          </a:bodyPr>
          <a:lstStyle/>
          <a:p>
            <a:r>
              <a:rPr lang="en-US" sz="4000" dirty="0"/>
              <a:t>Making My Spending and Saving Plan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 in your participant guide.</a:t>
            </a:r>
          </a:p>
        </p:txBody>
      </p:sp>
      <p:pic>
        <p:nvPicPr>
          <p:cNvPr id="5" name="Picture 4" descr="Screenshot of page 3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Rectangle 5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5258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Out</a:t>
            </a:r>
            <a:r>
              <a:rPr lang="en-US" baseline="0" dirty="0"/>
              <a:t> My Spending and Saving Plan</a:t>
            </a:r>
            <a:endParaRPr lang="en-US" dirty="0"/>
          </a:p>
        </p:txBody>
      </p:sp>
      <p:sp>
        <p:nvSpPr>
          <p:cNvPr id="7" name="Rectangle 6" descr="Decorative"/>
          <p:cNvSpPr/>
          <p:nvPr/>
        </p:nvSpPr>
        <p:spPr>
          <a:xfrm>
            <a:off x="9948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12352B-CE0B-4E6C-88F5-8B6F3074A5F5}"/>
              </a:ext>
            </a:extLst>
          </p:cNvPr>
          <p:cNvSpPr txBox="1">
            <a:spLocks/>
          </p:cNvSpPr>
          <p:nvPr/>
        </p:nvSpPr>
        <p:spPr>
          <a:xfrm>
            <a:off x="842210" y="503696"/>
            <a:ext cx="3542104" cy="37229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EA6852"/>
                </a:solidFill>
              </a:rPr>
              <a:t>Filling Out My Spending and Saving Plan</a:t>
            </a:r>
          </a:p>
        </p:txBody>
      </p:sp>
      <p:sp>
        <p:nvSpPr>
          <p:cNvPr id="6" name="Rectangle 5"/>
          <p:cNvSpPr/>
          <p:nvPr/>
        </p:nvSpPr>
        <p:spPr>
          <a:xfrm>
            <a:off x="858252" y="3856498"/>
            <a:ext cx="3449053" cy="2519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schemeClr val="bg1"/>
                </a:solidFill>
              </a:rPr>
              <a:t>THREE SECTIONS:</a:t>
            </a:r>
          </a:p>
          <a:p>
            <a:pPr marL="0" lvl="1" indent="-342900">
              <a:spcBef>
                <a:spcPts val="500"/>
              </a:spcBef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schemeClr val="bg1"/>
                </a:solidFill>
              </a:rPr>
              <a:t>My Net Income</a:t>
            </a:r>
          </a:p>
          <a:p>
            <a:pPr marL="0" lvl="1" indent="-342900">
              <a:spcBef>
                <a:spcPts val="500"/>
              </a:spcBef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schemeClr val="bg1"/>
                </a:solidFill>
              </a:rPr>
              <a:t>My Expenses</a:t>
            </a:r>
          </a:p>
          <a:p>
            <a:pPr marL="0" lvl="1" indent="-342900" defTabSz="365760">
              <a:spcBef>
                <a:spcPts val="500"/>
              </a:spcBef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schemeClr val="bg1"/>
                </a:solidFill>
              </a:rPr>
              <a:t>Compare My Total         	Net Income and </a:t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400" b="1" dirty="0">
                <a:solidFill>
                  <a:schemeClr val="bg1"/>
                </a:solidFill>
              </a:rPr>
              <a:t>	My Total Expenses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8782" y="1583776"/>
            <a:ext cx="6075947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200" b="1" dirty="0"/>
              <a:t>STEPS TO FILL IT OUT:</a:t>
            </a:r>
          </a:p>
          <a:p>
            <a:pPr marL="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/>
              <a:t>Complete Past Monthly Amount </a:t>
            </a:r>
          </a:p>
          <a:p>
            <a:pPr marL="0" lvl="1" indent="-457200" defTabSz="457200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/>
              <a:t>Complete Planned Monthly  	Amount </a:t>
            </a:r>
          </a:p>
          <a:p>
            <a:pPr marL="0" lvl="1" indent="-457200" defTabSz="274320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/>
              <a:t>Compare total net income and </a:t>
            </a:r>
            <a:br>
              <a:rPr lang="en-US" sz="2800" b="1" dirty="0"/>
            </a:br>
            <a:r>
              <a:rPr lang="en-US" sz="2800" b="1" dirty="0"/>
              <a:t>	   total expenses</a:t>
            </a:r>
          </a:p>
          <a:p>
            <a:pPr marL="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/>
              <a:t>If needed, make changes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777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284" y="260852"/>
            <a:ext cx="5402179" cy="1325563"/>
          </a:xfrm>
        </p:spPr>
        <p:txBody>
          <a:bodyPr>
            <a:normAutofit/>
          </a:bodyPr>
          <a:lstStyle/>
          <a:p>
            <a:r>
              <a:rPr lang="en-US" dirty="0"/>
              <a:t>When You Compare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-3" y="1780862"/>
            <a:ext cx="12192000" cy="9946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57848" y="1865834"/>
            <a:ext cx="104252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b="1" dirty="0">
                <a:solidFill>
                  <a:srgbClr val="EA6852"/>
                </a:solidFill>
              </a:rPr>
              <a:t>My Total Net Income  </a:t>
            </a:r>
            <a:r>
              <a:rPr lang="en-US" sz="4400" b="1" dirty="0">
                <a:solidFill>
                  <a:schemeClr val="bg1"/>
                </a:solidFill>
              </a:rPr>
              <a:t>MINUS</a:t>
            </a:r>
            <a:r>
              <a:rPr lang="en-US" sz="3200" b="1" dirty="0"/>
              <a:t>  </a:t>
            </a:r>
            <a:r>
              <a:rPr lang="en-US" sz="3800" b="1" dirty="0">
                <a:solidFill>
                  <a:srgbClr val="EA6852"/>
                </a:solidFill>
              </a:rPr>
              <a:t>My Total Expenses</a:t>
            </a:r>
          </a:p>
        </p:txBody>
      </p:sp>
      <p:sp>
        <p:nvSpPr>
          <p:cNvPr id="9" name="Oval 8" descr="Bullet"/>
          <p:cNvSpPr/>
          <p:nvPr/>
        </p:nvSpPr>
        <p:spPr>
          <a:xfrm>
            <a:off x="1167311" y="3844370"/>
            <a:ext cx="552264" cy="551715"/>
          </a:xfrm>
          <a:prstGeom prst="ellipse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86213" y="3690116"/>
            <a:ext cx="5100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</a:rPr>
              <a:t>0</a:t>
            </a:r>
            <a:endParaRPr lang="en-US" sz="4800" dirty="0"/>
          </a:p>
        </p:txBody>
      </p:sp>
      <p:sp>
        <p:nvSpPr>
          <p:cNvPr id="10" name="Oval 9" descr="Bullet"/>
          <p:cNvSpPr/>
          <p:nvPr/>
        </p:nvSpPr>
        <p:spPr>
          <a:xfrm>
            <a:off x="1153004" y="4415320"/>
            <a:ext cx="552264" cy="551715"/>
          </a:xfrm>
          <a:prstGeom prst="ellipse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62716" y="4238258"/>
            <a:ext cx="5501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prstClr val="black"/>
                </a:solidFill>
              </a:rPr>
              <a:t>+</a:t>
            </a:r>
            <a:endParaRPr lang="en-US" sz="5400" dirty="0"/>
          </a:p>
        </p:txBody>
      </p:sp>
      <p:sp>
        <p:nvSpPr>
          <p:cNvPr id="11" name="Oval 10" descr="Bullet"/>
          <p:cNvSpPr/>
          <p:nvPr/>
        </p:nvSpPr>
        <p:spPr>
          <a:xfrm>
            <a:off x="1162194" y="4994860"/>
            <a:ext cx="552264" cy="551715"/>
          </a:xfrm>
          <a:prstGeom prst="ellipse">
            <a:avLst/>
          </a:prstGeom>
          <a:solidFill>
            <a:srgbClr val="EA6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30843" y="4700024"/>
            <a:ext cx="4395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-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348" y="3313157"/>
            <a:ext cx="10515600" cy="27735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IF YOUR DIFFERENCE IS:</a:t>
            </a:r>
          </a:p>
          <a:p>
            <a:pPr marL="0" indent="0">
              <a:buNone/>
            </a:pPr>
            <a:r>
              <a:rPr lang="en-US" sz="3200" b="1" dirty="0"/>
              <a:t>	Zero – your income equals your expenses</a:t>
            </a:r>
          </a:p>
          <a:p>
            <a:pPr marL="0" indent="0">
              <a:buNone/>
            </a:pPr>
            <a:r>
              <a:rPr lang="en-US" sz="3200" b="1" dirty="0"/>
              <a:t>	Positive – you have more income than expenses</a:t>
            </a:r>
          </a:p>
          <a:p>
            <a:pPr marL="0" indent="0">
              <a:buNone/>
            </a:pPr>
            <a:r>
              <a:rPr lang="en-US" sz="3600" b="1" dirty="0"/>
              <a:t>	</a:t>
            </a:r>
            <a:r>
              <a:rPr lang="en-US" sz="3200" b="1" dirty="0"/>
              <a:t>Negative – you have more expenses than income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79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68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5818"/>
            <a:ext cx="10515600" cy="1120165"/>
          </a:xfrm>
        </p:spPr>
        <p:txBody>
          <a:bodyPr>
            <a:normAutofit/>
          </a:bodyPr>
          <a:lstStyle/>
          <a:p>
            <a:r>
              <a:rPr lang="en-US" sz="4000" dirty="0"/>
              <a:t>Making a Spending and Saving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7 in your participant guide.</a:t>
            </a:r>
          </a:p>
        </p:txBody>
      </p:sp>
      <p:pic>
        <p:nvPicPr>
          <p:cNvPr id="5" name="Picture 4" descr="Screenshot of page 7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64979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6E273B-4AB3-45D5-89C8-A421BF065E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C15462-B624-4893-A802-0B8C611F0E42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19676ab-80fa-4d6e-b1fb-39e1e896865c"/>
    <ds:schemaRef ds:uri="a9ea5901-5d6f-43a6-8870-a09b753afc6a"/>
    <ds:schemaRef ds:uri="46b93f41-955d-4ad8-ab2a-363dbf4a553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 Module 9_ Charge It Right</Template>
  <TotalTime>7236</TotalTime>
  <Words>737</Words>
  <Application>Microsoft Office PowerPoint</Application>
  <PresentationFormat>Widescreen</PresentationFormat>
  <Paragraphs>170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Source Sans Pro</vt:lpstr>
      <vt:lpstr>Source Sans Pro Black</vt:lpstr>
      <vt:lpstr>Source Sans Pro ExtraLight</vt:lpstr>
      <vt:lpstr>Source Sans Pro Semibold</vt:lpstr>
      <vt:lpstr>Office Theme</vt:lpstr>
      <vt:lpstr>Module 4</vt:lpstr>
      <vt:lpstr>Pre-Training Survey</vt:lpstr>
      <vt:lpstr>Section 1 </vt:lpstr>
      <vt:lpstr>Key Takeaway</vt:lpstr>
      <vt:lpstr>Building Blocks of a Spending and Saving Plan</vt:lpstr>
      <vt:lpstr>Making My Spending and Saving Plan </vt:lpstr>
      <vt:lpstr>Filling Out My Spending and Saving Plan</vt:lpstr>
      <vt:lpstr>When You Compare</vt:lpstr>
      <vt:lpstr>Making a Spending and Saving Plan</vt:lpstr>
      <vt:lpstr>Using My Spending and Saving Plan </vt:lpstr>
      <vt:lpstr>Daily and Weekly Ideas</vt:lpstr>
      <vt:lpstr>Monthly Ideas</vt:lpstr>
      <vt:lpstr>Increasing  Income</vt:lpstr>
      <vt:lpstr>Decreasing Expenses</vt:lpstr>
      <vt:lpstr>Making Adjustments</vt:lpstr>
      <vt:lpstr>Adjusting a Spending and Saving Plan</vt:lpstr>
      <vt:lpstr>Remember the key takeaway</vt:lpstr>
      <vt:lpstr>Section 2 When Money Is Short</vt:lpstr>
      <vt:lpstr>Key Takeaway</vt:lpstr>
      <vt:lpstr>How Does It Happen?</vt:lpstr>
      <vt:lpstr>What Can I Do</vt:lpstr>
      <vt:lpstr>Prioritizing Based on What Might Happen</vt:lpstr>
      <vt:lpstr>Prioritizing My Expenses </vt:lpstr>
      <vt:lpstr>Remember the key takeaway</vt:lpstr>
      <vt:lpstr>Take Action</vt:lpstr>
      <vt:lpstr>Post-Training Survey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4: Your Spending and Saving Plan</dc:title>
  <dc:subject>Module 4: Your Spending and Saving Plan</dc:subject>
  <dc:creator>FDIC</dc:creator>
  <cp:keywords>Module 4: Your Spending and Saving Plan</cp:keywords>
  <dc:description>Module 4: Your Spending and Saving Plan</dc:description>
  <cp:lastModifiedBy>Vallarta, Alfred J. [CTR]</cp:lastModifiedBy>
  <cp:revision>160</cp:revision>
  <dcterms:created xsi:type="dcterms:W3CDTF">2021-01-21T15:50:15Z</dcterms:created>
  <dcterms:modified xsi:type="dcterms:W3CDTF">2022-12-09T19:21:52Z</dcterms:modified>
  <cp:category>Module 4: Your Spending and Saving Plan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_SourceUrl">
    <vt:lpwstr/>
  </property>
  <property fmtid="{D5CDD505-2E9C-101B-9397-08002B2CF9AE}" pid="4" name="_SharedFileIndex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MediaServiceImageTags">
    <vt:lpwstr/>
  </property>
</Properties>
</file>