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5"/>
  </p:notesMasterIdLst>
  <p:sldIdLst>
    <p:sldId id="256" r:id="rId5"/>
    <p:sldId id="257" r:id="rId6"/>
    <p:sldId id="276" r:id="rId7"/>
    <p:sldId id="733" r:id="rId8"/>
    <p:sldId id="277" r:id="rId9"/>
    <p:sldId id="293" r:id="rId10"/>
    <p:sldId id="319" r:id="rId11"/>
    <p:sldId id="739" r:id="rId12"/>
    <p:sldId id="740" r:id="rId13"/>
    <p:sldId id="259" r:id="rId14"/>
    <p:sldId id="734" r:id="rId15"/>
    <p:sldId id="280" r:id="rId16"/>
    <p:sldId id="735" r:id="rId17"/>
    <p:sldId id="741" r:id="rId18"/>
    <p:sldId id="742" r:id="rId19"/>
    <p:sldId id="743" r:id="rId20"/>
    <p:sldId id="305" r:id="rId21"/>
    <p:sldId id="320" r:id="rId22"/>
    <p:sldId id="306" r:id="rId23"/>
    <p:sldId id="744" r:id="rId24"/>
    <p:sldId id="290" r:id="rId25"/>
    <p:sldId id="745" r:id="rId26"/>
    <p:sldId id="746" r:id="rId27"/>
    <p:sldId id="295" r:id="rId28"/>
    <p:sldId id="322" r:id="rId29"/>
    <p:sldId id="747" r:id="rId30"/>
    <p:sldId id="737" r:id="rId31"/>
    <p:sldId id="279" r:id="rId32"/>
    <p:sldId id="736" r:id="rId33"/>
    <p:sldId id="748" r:id="rId34"/>
    <p:sldId id="749" r:id="rId35"/>
    <p:sldId id="731" r:id="rId36"/>
    <p:sldId id="750" r:id="rId37"/>
    <p:sldId id="751" r:id="rId38"/>
    <p:sldId id="752" r:id="rId39"/>
    <p:sldId id="726" r:id="rId40"/>
    <p:sldId id="298" r:id="rId41"/>
    <p:sldId id="738" r:id="rId42"/>
    <p:sldId id="274" r:id="rId43"/>
    <p:sldId id="275" r:id="rId44"/>
  </p:sldIdLst>
  <p:sldSz cx="12192000" cy="6858000"/>
  <p:notesSz cx="6858000" cy="9144000"/>
  <p:custDataLst>
    <p:tags r:id="rId4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00" userDrawn="1">
          <p15:clr>
            <a:srgbClr val="A4A3A4"/>
          </p15:clr>
        </p15:guide>
        <p15:guide id="2" orient="horz" pos="744" userDrawn="1">
          <p15:clr>
            <a:srgbClr val="A4A3A4"/>
          </p15:clr>
        </p15:guide>
        <p15:guide id="3" pos="32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ICF" initials="ICF" lastIdx="4" clrIdx="1">
    <p:extLst>
      <p:ext uri="{19B8F6BF-5375-455C-9EA6-DF929625EA0E}">
        <p15:presenceInfo xmlns:p15="http://schemas.microsoft.com/office/powerpoint/2012/main" userId="ICF" providerId="None"/>
      </p:ext>
    </p:extLst>
  </p:cmAuthor>
  <p:cmAuthor id="3" name="Kathleen" initials="K" lastIdx="1" clrIdx="2">
    <p:extLst>
      <p:ext uri="{19B8F6BF-5375-455C-9EA6-DF929625EA0E}">
        <p15:presenceInfo xmlns:p15="http://schemas.microsoft.com/office/powerpoint/2012/main" userId="S::52175@icf.com::f0c2fb82-1913-4ba1-a9e3-10d4227d0e67" providerId="AD"/>
      </p:ext>
    </p:extLst>
  </p:cmAuthor>
  <p:cmAuthor id="4" name="Miller, Sarah" initials="MS" lastIdx="14" clrIdx="3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63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41CDA-443F-A6F0-128D-FBCCFA38D7A4}" v="85" dt="2022-12-04T18:05:39.0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86415" autoAdjust="0"/>
  </p:normalViewPr>
  <p:slideViewPr>
    <p:cSldViewPr snapToGrid="0">
      <p:cViewPr varScale="1">
        <p:scale>
          <a:sx n="44" d="100"/>
          <a:sy n="44" d="100"/>
        </p:scale>
        <p:origin x="82" y="706"/>
      </p:cViewPr>
      <p:guideLst>
        <p:guide pos="600"/>
        <p:guide orient="horz" pos="744"/>
        <p:guide pos="3264"/>
      </p:guideLst>
    </p:cSldViewPr>
  </p:slideViewPr>
  <p:outlineViewPr>
    <p:cViewPr>
      <p:scale>
        <a:sx n="33" d="100"/>
        <a:sy n="33" d="100"/>
      </p:scale>
      <p:origin x="0" y="-1597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tiz-Cedeno, Keyanna" userId="S::53675@icf.com::98372786-deee-4378-ae7d-2940ae720f10" providerId="AD" clId="Web-{FAE12C1C-00A5-4935-B70E-EBDA5AD77C6A}"/>
    <pc:docChg chg="addSld delSld modSld">
      <pc:chgData name="Ortiz-Cedeno, Keyanna" userId="S::53675@icf.com::98372786-deee-4378-ae7d-2940ae720f10" providerId="AD" clId="Web-{FAE12C1C-00A5-4935-B70E-EBDA5AD77C6A}" dt="2021-01-22T21:25:33.825" v="27"/>
      <pc:docMkLst>
        <pc:docMk/>
      </pc:docMkLst>
      <pc:sldChg chg="modSp">
        <pc:chgData name="Ortiz-Cedeno, Keyanna" userId="S::53675@icf.com::98372786-deee-4378-ae7d-2940ae720f10" providerId="AD" clId="Web-{FAE12C1C-00A5-4935-B70E-EBDA5AD77C6A}" dt="2021-01-22T21:25:14.355" v="15" actId="20577"/>
        <pc:sldMkLst>
          <pc:docMk/>
          <pc:sldMk cId="96852712" sldId="258"/>
        </pc:sldMkLst>
        <pc:spChg chg="mod">
          <ac:chgData name="Ortiz-Cedeno, Keyanna" userId="S::53675@icf.com::98372786-deee-4378-ae7d-2940ae720f10" providerId="AD" clId="Web-{FAE12C1C-00A5-4935-B70E-EBDA5AD77C6A}" dt="2021-01-22T21:25:14.355" v="15" actId="20577"/>
          <ac:spMkLst>
            <pc:docMk/>
            <pc:sldMk cId="96852712" sldId="258"/>
            <ac:spMk id="2" creationId="{48DF7952-0E09-4CA6-85DC-4188BDC07D41}"/>
          </ac:spMkLst>
        </pc:spChg>
      </pc:sldChg>
      <pc:sldChg chg="del">
        <pc:chgData name="Ortiz-Cedeno, Keyanna" userId="S::53675@icf.com::98372786-deee-4378-ae7d-2940ae720f10" providerId="AD" clId="Web-{FAE12C1C-00A5-4935-B70E-EBDA5AD77C6A}" dt="2021-01-22T21:24:57.416" v="0"/>
        <pc:sldMkLst>
          <pc:docMk/>
          <pc:sldMk cId="3889940427" sldId="259"/>
        </pc:sldMkLst>
      </pc:sldChg>
      <pc:sldChg chg="del">
        <pc:chgData name="Ortiz-Cedeno, Keyanna" userId="S::53675@icf.com::98372786-deee-4378-ae7d-2940ae720f10" providerId="AD" clId="Web-{FAE12C1C-00A5-4935-B70E-EBDA5AD77C6A}" dt="2021-01-22T21:25:00.088" v="2"/>
        <pc:sldMkLst>
          <pc:docMk/>
          <pc:sldMk cId="1732489713" sldId="260"/>
        </pc:sldMkLst>
      </pc:sldChg>
      <pc:sldChg chg="del">
        <pc:chgData name="Ortiz-Cedeno, Keyanna" userId="S::53675@icf.com::98372786-deee-4378-ae7d-2940ae720f10" providerId="AD" clId="Web-{FAE12C1C-00A5-4935-B70E-EBDA5AD77C6A}" dt="2021-01-22T21:25:01.370" v="5"/>
        <pc:sldMkLst>
          <pc:docMk/>
          <pc:sldMk cId="1417269068" sldId="261"/>
        </pc:sldMkLst>
      </pc:sldChg>
      <pc:sldChg chg="del">
        <pc:chgData name="Ortiz-Cedeno, Keyanna" userId="S::53675@icf.com::98372786-deee-4378-ae7d-2940ae720f10" providerId="AD" clId="Web-{FAE12C1C-00A5-4935-B70E-EBDA5AD77C6A}" dt="2021-01-22T21:25:03.135" v="8"/>
        <pc:sldMkLst>
          <pc:docMk/>
          <pc:sldMk cId="1778636756" sldId="262"/>
        </pc:sldMkLst>
      </pc:sldChg>
      <pc:sldChg chg="del">
        <pc:chgData name="Ortiz-Cedeno, Keyanna" userId="S::53675@icf.com::98372786-deee-4378-ae7d-2940ae720f10" providerId="AD" clId="Web-{FAE12C1C-00A5-4935-B70E-EBDA5AD77C6A}" dt="2021-01-22T21:25:05.604" v="11"/>
        <pc:sldMkLst>
          <pc:docMk/>
          <pc:sldMk cId="4096108021" sldId="263"/>
        </pc:sldMkLst>
      </pc:sldChg>
      <pc:sldChg chg="modSp delCm">
        <pc:chgData name="Ortiz-Cedeno, Keyanna" userId="S::53675@icf.com::98372786-deee-4378-ae7d-2940ae720f10" providerId="AD" clId="Web-{FAE12C1C-00A5-4935-B70E-EBDA5AD77C6A}" dt="2021-01-22T21:25:27.262" v="17"/>
        <pc:sldMkLst>
          <pc:docMk/>
          <pc:sldMk cId="293332170" sldId="264"/>
        </pc:sldMkLst>
        <pc:spChg chg="mod">
          <ac:chgData name="Ortiz-Cedeno, Keyanna" userId="S::53675@icf.com::98372786-deee-4378-ae7d-2940ae720f10" providerId="AD" clId="Web-{FAE12C1C-00A5-4935-B70E-EBDA5AD77C6A}" dt="2021-01-22T21:25:21.402" v="16" actId="20577"/>
          <ac:spMkLst>
            <pc:docMk/>
            <pc:sldMk cId="293332170" sldId="264"/>
            <ac:spMk id="2" creationId="{F824E16D-A657-44AD-9E29-E627D4E75E20}"/>
          </ac:spMkLst>
        </pc:spChg>
      </pc:sldChg>
      <pc:sldChg chg="del">
        <pc:chgData name="Ortiz-Cedeno, Keyanna" userId="S::53675@icf.com::98372786-deee-4378-ae7d-2940ae720f10" providerId="AD" clId="Web-{FAE12C1C-00A5-4935-B70E-EBDA5AD77C6A}" dt="2021-01-22T21:24:57.994" v="1"/>
        <pc:sldMkLst>
          <pc:docMk/>
          <pc:sldMk cId="3068199084" sldId="265"/>
        </pc:sldMkLst>
      </pc:sldChg>
      <pc:sldChg chg="del">
        <pc:chgData name="Ortiz-Cedeno, Keyanna" userId="S::53675@icf.com::98372786-deee-4378-ae7d-2940ae720f10" providerId="AD" clId="Web-{FAE12C1C-00A5-4935-B70E-EBDA5AD77C6A}" dt="2021-01-22T21:25:00.510" v="3"/>
        <pc:sldMkLst>
          <pc:docMk/>
          <pc:sldMk cId="325427571" sldId="266"/>
        </pc:sldMkLst>
      </pc:sldChg>
      <pc:sldChg chg="del">
        <pc:chgData name="Ortiz-Cedeno, Keyanna" userId="S::53675@icf.com::98372786-deee-4378-ae7d-2940ae720f10" providerId="AD" clId="Web-{FAE12C1C-00A5-4935-B70E-EBDA5AD77C6A}" dt="2021-01-22T21:25:00.932" v="4"/>
        <pc:sldMkLst>
          <pc:docMk/>
          <pc:sldMk cId="3223472084" sldId="267"/>
        </pc:sldMkLst>
      </pc:sldChg>
      <pc:sldChg chg="del">
        <pc:chgData name="Ortiz-Cedeno, Keyanna" userId="S::53675@icf.com::98372786-deee-4378-ae7d-2940ae720f10" providerId="AD" clId="Web-{FAE12C1C-00A5-4935-B70E-EBDA5AD77C6A}" dt="2021-01-22T21:25:01.807" v="6"/>
        <pc:sldMkLst>
          <pc:docMk/>
          <pc:sldMk cId="1260632205" sldId="268"/>
        </pc:sldMkLst>
      </pc:sldChg>
      <pc:sldChg chg="del">
        <pc:chgData name="Ortiz-Cedeno, Keyanna" userId="S::53675@icf.com::98372786-deee-4378-ae7d-2940ae720f10" providerId="AD" clId="Web-{FAE12C1C-00A5-4935-B70E-EBDA5AD77C6A}" dt="2021-01-22T21:25:02.323" v="7"/>
        <pc:sldMkLst>
          <pc:docMk/>
          <pc:sldMk cId="1465434806" sldId="269"/>
        </pc:sldMkLst>
      </pc:sldChg>
      <pc:sldChg chg="del">
        <pc:chgData name="Ortiz-Cedeno, Keyanna" userId="S::53675@icf.com::98372786-deee-4378-ae7d-2940ae720f10" providerId="AD" clId="Web-{FAE12C1C-00A5-4935-B70E-EBDA5AD77C6A}" dt="2021-01-22T21:25:05.011" v="10"/>
        <pc:sldMkLst>
          <pc:docMk/>
          <pc:sldMk cId="2573334692" sldId="270"/>
        </pc:sldMkLst>
      </pc:sldChg>
      <pc:sldChg chg="del">
        <pc:chgData name="Ortiz-Cedeno, Keyanna" userId="S::53675@icf.com::98372786-deee-4378-ae7d-2940ae720f10" providerId="AD" clId="Web-{FAE12C1C-00A5-4935-B70E-EBDA5AD77C6A}" dt="2021-01-22T21:25:04.448" v="9"/>
        <pc:sldMkLst>
          <pc:docMk/>
          <pc:sldMk cId="1278380727" sldId="271"/>
        </pc:sldMkLst>
      </pc:sldChg>
      <pc:sldChg chg="del">
        <pc:chgData name="Ortiz-Cedeno, Keyanna" userId="S::53675@icf.com::98372786-deee-4378-ae7d-2940ae720f10" providerId="AD" clId="Web-{FAE12C1C-00A5-4935-B70E-EBDA5AD77C6A}" dt="2021-01-22T21:25:06.433" v="12"/>
        <pc:sldMkLst>
          <pc:docMk/>
          <pc:sldMk cId="3289417029" sldId="272"/>
        </pc:sldMkLst>
      </pc:sldChg>
      <pc:sldChg chg="del">
        <pc:chgData name="Ortiz-Cedeno, Keyanna" userId="S::53675@icf.com::98372786-deee-4378-ae7d-2940ae720f10" providerId="AD" clId="Web-{FAE12C1C-00A5-4935-B70E-EBDA5AD77C6A}" dt="2021-01-22T21:25:07.214" v="13"/>
        <pc:sldMkLst>
          <pc:docMk/>
          <pc:sldMk cId="3056695198" sldId="273"/>
        </pc:sldMkLst>
      </pc:sldChg>
      <pc:sldChg chg="del">
        <pc:chgData name="Ortiz-Cedeno, Keyanna" userId="S::53675@icf.com::98372786-deee-4378-ae7d-2940ae720f10" providerId="AD" clId="Web-{FAE12C1C-00A5-4935-B70E-EBDA5AD77C6A}" dt="2021-01-22T21:25:08.229" v="14"/>
        <pc:sldMkLst>
          <pc:docMk/>
          <pc:sldMk cId="1430117316" sldId="274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0.528" v="18"/>
        <pc:sldMkLst>
          <pc:docMk/>
          <pc:sldMk cId="2999572253" sldId="276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1.090" v="19"/>
        <pc:sldMkLst>
          <pc:docMk/>
          <pc:sldMk cId="1742776065" sldId="277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1.309" v="20"/>
        <pc:sldMkLst>
          <pc:docMk/>
          <pc:sldMk cId="1201161490" sldId="278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1.715" v="21"/>
        <pc:sldMkLst>
          <pc:docMk/>
          <pc:sldMk cId="2343580032" sldId="279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1.997" v="22"/>
        <pc:sldMkLst>
          <pc:docMk/>
          <pc:sldMk cId="1922699798" sldId="280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2.356" v="23"/>
        <pc:sldMkLst>
          <pc:docMk/>
          <pc:sldMk cId="3025412019" sldId="281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2.762" v="24"/>
        <pc:sldMkLst>
          <pc:docMk/>
          <pc:sldMk cId="2984251194" sldId="282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2.997" v="25"/>
        <pc:sldMkLst>
          <pc:docMk/>
          <pc:sldMk cId="95225284" sldId="283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3.340" v="26"/>
        <pc:sldMkLst>
          <pc:docMk/>
          <pc:sldMk cId="4140562422" sldId="284"/>
        </pc:sldMkLst>
      </pc:sldChg>
      <pc:sldChg chg="add replId">
        <pc:chgData name="Ortiz-Cedeno, Keyanna" userId="S::53675@icf.com::98372786-deee-4378-ae7d-2940ae720f10" providerId="AD" clId="Web-{FAE12C1C-00A5-4935-B70E-EBDA5AD77C6A}" dt="2021-01-22T21:25:33.825" v="27"/>
        <pc:sldMkLst>
          <pc:docMk/>
          <pc:sldMk cId="4291274708" sldId="285"/>
        </pc:sldMkLst>
      </pc:sldChg>
    </pc:docChg>
  </pc:docChgLst>
  <pc:docChgLst>
    <pc:chgData name="Benjamin Miller" userId="48f7b7d8-6b3b-4e2a-bfb2-785748463508" providerId="ADAL" clId="{DD677FC6-74D4-405F-8B75-DA68ACC7840A}"/>
    <pc:docChg chg="custSel">
      <pc:chgData name="Benjamin Miller" userId="48f7b7d8-6b3b-4e2a-bfb2-785748463508" providerId="ADAL" clId="{DD677FC6-74D4-405F-8B75-DA68ACC7840A}" dt="2021-03-26T20:00:10.560" v="1" actId="1592"/>
      <pc:docMkLst>
        <pc:docMk/>
      </pc:docMkLst>
      <pc:sldChg chg="delCm">
        <pc:chgData name="Benjamin Miller" userId="48f7b7d8-6b3b-4e2a-bfb2-785748463508" providerId="ADAL" clId="{DD677FC6-74D4-405F-8B75-DA68ACC7840A}" dt="2021-03-26T20:00:10.560" v="1" actId="1592"/>
        <pc:sldMkLst>
          <pc:docMk/>
          <pc:sldMk cId="109857222" sldId="256"/>
        </pc:sldMkLst>
      </pc:sldChg>
    </pc:docChg>
  </pc:docChgLst>
  <pc:docChgLst>
    <pc:chgData name="Kathleen" userId="f0c2fb82-1913-4ba1-a9e3-10d4227d0e67" providerId="ADAL" clId="{2BF549C6-0232-425D-B4FD-153DB612C1E1}"/>
    <pc:docChg chg="undo custSel addSld delSld modSld sldOrd">
      <pc:chgData name="Kathleen" userId="f0c2fb82-1913-4ba1-a9e3-10d4227d0e67" providerId="ADAL" clId="{2BF549C6-0232-425D-B4FD-153DB612C1E1}" dt="2021-02-12T00:26:33.419" v="6358" actId="12"/>
      <pc:docMkLst>
        <pc:docMk/>
      </pc:docMkLst>
      <pc:sldChg chg="modSp mod">
        <pc:chgData name="Kathleen" userId="f0c2fb82-1913-4ba1-a9e3-10d4227d0e67" providerId="ADAL" clId="{2BF549C6-0232-425D-B4FD-153DB612C1E1}" dt="2021-02-11T20:41:52.991" v="1844" actId="20577"/>
        <pc:sldMkLst>
          <pc:docMk/>
          <pc:sldMk cId="109857222" sldId="256"/>
        </pc:sldMkLst>
        <pc:spChg chg="mod">
          <ac:chgData name="Kathleen" userId="f0c2fb82-1913-4ba1-a9e3-10d4227d0e67" providerId="ADAL" clId="{2BF549C6-0232-425D-B4FD-153DB612C1E1}" dt="2021-02-11T20:41:52.991" v="1844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 mod">
        <pc:chgData name="Kathleen" userId="f0c2fb82-1913-4ba1-a9e3-10d4227d0e67" providerId="ADAL" clId="{2BF549C6-0232-425D-B4FD-153DB612C1E1}" dt="2021-02-11T22:20:52.601" v="3922" actId="20577"/>
        <pc:sldMkLst>
          <pc:docMk/>
          <pc:sldMk cId="1701185103" sldId="259"/>
        </pc:sldMkLst>
        <pc:spChg chg="mod">
          <ac:chgData name="Kathleen" userId="f0c2fb82-1913-4ba1-a9e3-10d4227d0e67" providerId="ADAL" clId="{2BF549C6-0232-425D-B4FD-153DB612C1E1}" dt="2021-02-11T22:20:52.601" v="3922" actId="20577"/>
          <ac:spMkLst>
            <pc:docMk/>
            <pc:sldMk cId="1701185103" sldId="259"/>
            <ac:spMk id="2" creationId="{299F50FB-2999-4D2A-810E-1955C642A19D}"/>
          </ac:spMkLst>
        </pc:spChg>
        <pc:spChg chg="mod">
          <ac:chgData name="Kathleen" userId="f0c2fb82-1913-4ba1-a9e3-10d4227d0e67" providerId="ADAL" clId="{2BF549C6-0232-425D-B4FD-153DB612C1E1}" dt="2021-02-11T20:57:54.017" v="1969" actId="1036"/>
          <ac:spMkLst>
            <pc:docMk/>
            <pc:sldMk cId="1701185103" sldId="259"/>
            <ac:spMk id="3" creationId="{1BE5F110-651A-4ABC-8791-1ABBA3613263}"/>
          </ac:spMkLst>
        </pc:spChg>
      </pc:sldChg>
      <pc:sldChg chg="del">
        <pc:chgData name="Kathleen" userId="f0c2fb82-1913-4ba1-a9e3-10d4227d0e67" providerId="ADAL" clId="{2BF549C6-0232-425D-B4FD-153DB612C1E1}" dt="2021-02-11T20:56:17.397" v="1889" actId="2696"/>
        <pc:sldMkLst>
          <pc:docMk/>
          <pc:sldMk cId="3889940427" sldId="259"/>
        </pc:sldMkLst>
      </pc:sldChg>
      <pc:sldChg chg="modSp mod">
        <pc:chgData name="Kathleen" userId="f0c2fb82-1913-4ba1-a9e3-10d4227d0e67" providerId="ADAL" clId="{2BF549C6-0232-425D-B4FD-153DB612C1E1}" dt="2021-02-11T17:57:20.354" v="57" actId="27636"/>
        <pc:sldMkLst>
          <pc:docMk/>
          <pc:sldMk cId="655037480" sldId="276"/>
        </pc:sldMkLst>
        <pc:spChg chg="mod">
          <ac:chgData name="Kathleen" userId="f0c2fb82-1913-4ba1-a9e3-10d4227d0e67" providerId="ADAL" clId="{2BF549C6-0232-425D-B4FD-153DB612C1E1}" dt="2021-02-11T17:57:20.354" v="57" actId="27636"/>
          <ac:spMkLst>
            <pc:docMk/>
            <pc:sldMk cId="655037480" sldId="276"/>
            <ac:spMk id="2" creationId="{48DF7952-0E09-4CA6-85DC-4188BDC07D41}"/>
          </ac:spMkLst>
        </pc:spChg>
      </pc:sldChg>
      <pc:sldChg chg="modSp mod ord addCm delCm modCm chgLayout">
        <pc:chgData name="Kathleen" userId="f0c2fb82-1913-4ba1-a9e3-10d4227d0e67" providerId="ADAL" clId="{2BF549C6-0232-425D-B4FD-153DB612C1E1}" dt="2021-02-12T00:19:04.109" v="6192" actId="12"/>
        <pc:sldMkLst>
          <pc:docMk/>
          <pc:sldMk cId="1944439655" sldId="277"/>
        </pc:sldMkLst>
        <pc:spChg chg="mod ord">
          <ac:chgData name="Kathleen" userId="f0c2fb82-1913-4ba1-a9e3-10d4227d0e67" providerId="ADAL" clId="{2BF549C6-0232-425D-B4FD-153DB612C1E1}" dt="2021-02-11T22:23:03.815" v="3953" actId="700"/>
          <ac:spMkLst>
            <pc:docMk/>
            <pc:sldMk cId="1944439655" sldId="277"/>
            <ac:spMk id="2" creationId="{F824E16D-A657-44AD-9E29-E627D4E75E20}"/>
          </ac:spMkLst>
        </pc:spChg>
        <pc:spChg chg="mod ord">
          <ac:chgData name="Kathleen" userId="f0c2fb82-1913-4ba1-a9e3-10d4227d0e67" providerId="ADAL" clId="{2BF549C6-0232-425D-B4FD-153DB612C1E1}" dt="2021-02-12T00:19:04.109" v="6192" actId="12"/>
          <ac:spMkLst>
            <pc:docMk/>
            <pc:sldMk cId="1944439655" sldId="277"/>
            <ac:spMk id="3" creationId="{72629354-B316-4146-9EBA-AF3D52CAEBF7}"/>
          </ac:spMkLst>
        </pc:spChg>
      </pc:sldChg>
      <pc:sldChg chg="del">
        <pc:chgData name="Kathleen" userId="f0c2fb82-1913-4ba1-a9e3-10d4227d0e67" providerId="ADAL" clId="{2BF549C6-0232-425D-B4FD-153DB612C1E1}" dt="2021-02-11T20:51:07.075" v="1887" actId="2696"/>
        <pc:sldMkLst>
          <pc:docMk/>
          <pc:sldMk cId="2877769979" sldId="278"/>
        </pc:sldMkLst>
      </pc:sldChg>
      <pc:sldChg chg="modSp add mod">
        <pc:chgData name="Kathleen" userId="f0c2fb82-1913-4ba1-a9e3-10d4227d0e67" providerId="ADAL" clId="{2BF549C6-0232-425D-B4FD-153DB612C1E1}" dt="2021-02-11T19:23:11.589" v="1509" actId="20577"/>
        <pc:sldMkLst>
          <pc:docMk/>
          <pc:sldMk cId="701382788" sldId="279"/>
        </pc:sldMkLst>
        <pc:spChg chg="mod">
          <ac:chgData name="Kathleen" userId="f0c2fb82-1913-4ba1-a9e3-10d4227d0e67" providerId="ADAL" clId="{2BF549C6-0232-425D-B4FD-153DB612C1E1}" dt="2021-02-11T19:23:11.589" v="1509" actId="20577"/>
          <ac:spMkLst>
            <pc:docMk/>
            <pc:sldMk cId="701382788" sldId="279"/>
            <ac:spMk id="2" creationId="{48DF7952-0E09-4CA6-85DC-4188BDC07D41}"/>
          </ac:spMkLst>
        </pc:spChg>
      </pc:sldChg>
      <pc:sldChg chg="modSp add mod">
        <pc:chgData name="Kathleen" userId="f0c2fb82-1913-4ba1-a9e3-10d4227d0e67" providerId="ADAL" clId="{2BF549C6-0232-425D-B4FD-153DB612C1E1}" dt="2021-02-11T18:49:06.592" v="512" actId="20577"/>
        <pc:sldMkLst>
          <pc:docMk/>
          <pc:sldMk cId="2458080456" sldId="280"/>
        </pc:sldMkLst>
        <pc:spChg chg="mod">
          <ac:chgData name="Kathleen" userId="f0c2fb82-1913-4ba1-a9e3-10d4227d0e67" providerId="ADAL" clId="{2BF549C6-0232-425D-B4FD-153DB612C1E1}" dt="2021-02-11T18:49:06.592" v="512" actId="20577"/>
          <ac:spMkLst>
            <pc:docMk/>
            <pc:sldMk cId="2458080456" sldId="280"/>
            <ac:spMk id="2" creationId="{48DF7952-0E09-4CA6-85DC-4188BDC07D41}"/>
          </ac:spMkLst>
        </pc:spChg>
      </pc:sldChg>
      <pc:sldChg chg="modSp add mod chgLayout">
        <pc:chgData name="Kathleen" userId="f0c2fb82-1913-4ba1-a9e3-10d4227d0e67" providerId="ADAL" clId="{2BF549C6-0232-425D-B4FD-153DB612C1E1}" dt="2021-02-12T00:25:21.460" v="6351" actId="12"/>
        <pc:sldMkLst>
          <pc:docMk/>
          <pc:sldMk cId="1518961230" sldId="281"/>
        </pc:sldMkLst>
        <pc:spChg chg="mod ord">
          <ac:chgData name="Kathleen" userId="f0c2fb82-1913-4ba1-a9e3-10d4227d0e67" providerId="ADAL" clId="{2BF549C6-0232-425D-B4FD-153DB612C1E1}" dt="2021-02-11T23:22:02.282" v="5018" actId="700"/>
          <ac:spMkLst>
            <pc:docMk/>
            <pc:sldMk cId="1518961230" sldId="281"/>
            <ac:spMk id="2" creationId="{F824E16D-A657-44AD-9E29-E627D4E75E20}"/>
          </ac:spMkLst>
        </pc:spChg>
        <pc:spChg chg="mod ord">
          <ac:chgData name="Kathleen" userId="f0c2fb82-1913-4ba1-a9e3-10d4227d0e67" providerId="ADAL" clId="{2BF549C6-0232-425D-B4FD-153DB612C1E1}" dt="2021-02-12T00:25:21.460" v="6351" actId="12"/>
          <ac:spMkLst>
            <pc:docMk/>
            <pc:sldMk cId="1518961230" sldId="281"/>
            <ac:spMk id="3" creationId="{72629354-B316-4146-9EBA-AF3D52CAEBF7}"/>
          </ac:spMkLst>
        </pc:spChg>
      </pc:sldChg>
      <pc:sldChg chg="modSp add mod ord">
        <pc:chgData name="Kathleen" userId="f0c2fb82-1913-4ba1-a9e3-10d4227d0e67" providerId="ADAL" clId="{2BF549C6-0232-425D-B4FD-153DB612C1E1}" dt="2021-02-12T00:21:56.305" v="6264" actId="12"/>
        <pc:sldMkLst>
          <pc:docMk/>
          <pc:sldMk cId="693100752" sldId="282"/>
        </pc:sldMkLst>
        <pc:spChg chg="mod">
          <ac:chgData name="Kathleen" userId="f0c2fb82-1913-4ba1-a9e3-10d4227d0e67" providerId="ADAL" clId="{2BF549C6-0232-425D-B4FD-153DB612C1E1}" dt="2021-02-11T18:49:59.943" v="525" actId="20577"/>
          <ac:spMkLst>
            <pc:docMk/>
            <pc:sldMk cId="693100752" sldId="282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1:56.305" v="6264" actId="12"/>
          <ac:spMkLst>
            <pc:docMk/>
            <pc:sldMk cId="693100752" sldId="282"/>
            <ac:spMk id="3" creationId="{72629354-B316-4146-9EBA-AF3D52CAEBF7}"/>
          </ac:spMkLst>
        </pc:spChg>
      </pc:sldChg>
      <pc:sldChg chg="addSp delSp modSp new mod">
        <pc:chgData name="Kathleen" userId="f0c2fb82-1913-4ba1-a9e3-10d4227d0e67" providerId="ADAL" clId="{2BF549C6-0232-425D-B4FD-153DB612C1E1}" dt="2021-02-12T00:19:17.990" v="6193" actId="12"/>
        <pc:sldMkLst>
          <pc:docMk/>
          <pc:sldMk cId="3972264333" sldId="283"/>
        </pc:sldMkLst>
        <pc:spChg chg="mod">
          <ac:chgData name="Kathleen" userId="f0c2fb82-1913-4ba1-a9e3-10d4227d0e67" providerId="ADAL" clId="{2BF549C6-0232-425D-B4FD-153DB612C1E1}" dt="2021-02-11T18:15:43.758" v="182" actId="20577"/>
          <ac:spMkLst>
            <pc:docMk/>
            <pc:sldMk cId="3972264333" sldId="283"/>
            <ac:spMk id="2" creationId="{AF3A5197-9B2E-4508-9ED5-A4F0BDE72341}"/>
          </ac:spMkLst>
        </pc:spChg>
        <pc:spChg chg="mod">
          <ac:chgData name="Kathleen" userId="f0c2fb82-1913-4ba1-a9e3-10d4227d0e67" providerId="ADAL" clId="{2BF549C6-0232-425D-B4FD-153DB612C1E1}" dt="2021-02-12T00:19:17.990" v="6193" actId="12"/>
          <ac:spMkLst>
            <pc:docMk/>
            <pc:sldMk cId="3972264333" sldId="283"/>
            <ac:spMk id="3" creationId="{62FB96AE-634B-41F7-AD92-80508B21E90D}"/>
          </ac:spMkLst>
        </pc:spChg>
        <pc:spChg chg="add del mod">
          <ac:chgData name="Kathleen" userId="f0c2fb82-1913-4ba1-a9e3-10d4227d0e67" providerId="ADAL" clId="{2BF549C6-0232-425D-B4FD-153DB612C1E1}" dt="2021-02-11T18:18:31.578" v="196" actId="478"/>
          <ac:spMkLst>
            <pc:docMk/>
            <pc:sldMk cId="3972264333" sldId="283"/>
            <ac:spMk id="5" creationId="{9DB6094B-12CF-4783-AD01-1AB031BA8B47}"/>
          </ac:spMkLst>
        </pc:spChg>
      </pc:sldChg>
      <pc:sldChg chg="add del">
        <pc:chgData name="Kathleen" userId="f0c2fb82-1913-4ba1-a9e3-10d4227d0e67" providerId="ADAL" clId="{2BF549C6-0232-425D-B4FD-153DB612C1E1}" dt="2021-02-11T18:45:43.163" v="397" actId="2696"/>
        <pc:sldMkLst>
          <pc:docMk/>
          <pc:sldMk cId="3934533460" sldId="284"/>
        </pc:sldMkLst>
      </pc:sldChg>
      <pc:sldChg chg="modSp add del mod">
        <pc:chgData name="Kathleen" userId="f0c2fb82-1913-4ba1-a9e3-10d4227d0e67" providerId="ADAL" clId="{2BF549C6-0232-425D-B4FD-153DB612C1E1}" dt="2021-02-11T18:44:58.521" v="390" actId="2696"/>
        <pc:sldMkLst>
          <pc:docMk/>
          <pc:sldMk cId="33865025" sldId="285"/>
        </pc:sldMkLst>
        <pc:spChg chg="mod">
          <ac:chgData name="Kathleen" userId="f0c2fb82-1913-4ba1-a9e3-10d4227d0e67" providerId="ADAL" clId="{2BF549C6-0232-425D-B4FD-153DB612C1E1}" dt="2021-02-11T18:33:08.618" v="203" actId="5793"/>
          <ac:spMkLst>
            <pc:docMk/>
            <pc:sldMk cId="33865025" sldId="285"/>
            <ac:spMk id="3" creationId="{62FB96AE-634B-41F7-AD92-80508B21E90D}"/>
          </ac:spMkLst>
        </pc:spChg>
      </pc:sldChg>
      <pc:sldChg chg="modSp add del mod">
        <pc:chgData name="Kathleen" userId="f0c2fb82-1913-4ba1-a9e3-10d4227d0e67" providerId="ADAL" clId="{2BF549C6-0232-425D-B4FD-153DB612C1E1}" dt="2021-02-11T21:43:03.222" v="3327" actId="2696"/>
        <pc:sldMkLst>
          <pc:docMk/>
          <pc:sldMk cId="4070725689" sldId="286"/>
        </pc:sldMkLst>
        <pc:spChg chg="mod">
          <ac:chgData name="Kathleen" userId="f0c2fb82-1913-4ba1-a9e3-10d4227d0e67" providerId="ADAL" clId="{2BF549C6-0232-425D-B4FD-153DB612C1E1}" dt="2021-02-11T18:42:08.562" v="382" actId="20577"/>
          <ac:spMkLst>
            <pc:docMk/>
            <pc:sldMk cId="4070725689" sldId="286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1T19:15:52.505" v="1364" actId="12"/>
          <ac:spMkLst>
            <pc:docMk/>
            <pc:sldMk cId="4070725689" sldId="286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2T00:21:06.701" v="6262" actId="12"/>
        <pc:sldMkLst>
          <pc:docMk/>
          <pc:sldMk cId="2227452076" sldId="287"/>
        </pc:sldMkLst>
        <pc:spChg chg="mod">
          <ac:chgData name="Kathleen" userId="f0c2fb82-1913-4ba1-a9e3-10d4227d0e67" providerId="ADAL" clId="{2BF549C6-0232-425D-B4FD-153DB612C1E1}" dt="2021-02-11T22:13:59.429" v="3512" actId="20577"/>
          <ac:spMkLst>
            <pc:docMk/>
            <pc:sldMk cId="2227452076" sldId="287"/>
            <ac:spMk id="2" creationId="{AF3A5197-9B2E-4508-9ED5-A4F0BDE72341}"/>
          </ac:spMkLst>
        </pc:spChg>
        <pc:spChg chg="mod">
          <ac:chgData name="Kathleen" userId="f0c2fb82-1913-4ba1-a9e3-10d4227d0e67" providerId="ADAL" clId="{2BF549C6-0232-425D-B4FD-153DB612C1E1}" dt="2021-02-12T00:21:06.701" v="6262" actId="12"/>
          <ac:spMkLst>
            <pc:docMk/>
            <pc:sldMk cId="2227452076" sldId="287"/>
            <ac:spMk id="3" creationId="{62FB96AE-634B-41F7-AD92-80508B21E90D}"/>
          </ac:spMkLst>
        </pc:spChg>
      </pc:sldChg>
      <pc:sldChg chg="modSp add mod">
        <pc:chgData name="Kathleen" userId="f0c2fb82-1913-4ba1-a9e3-10d4227d0e67" providerId="ADAL" clId="{2BF549C6-0232-425D-B4FD-153DB612C1E1}" dt="2021-02-12T00:22:59.398" v="6283" actId="20577"/>
        <pc:sldMkLst>
          <pc:docMk/>
          <pc:sldMk cId="1562151759" sldId="288"/>
        </pc:sldMkLst>
        <pc:spChg chg="mod">
          <ac:chgData name="Kathleen" userId="f0c2fb82-1913-4ba1-a9e3-10d4227d0e67" providerId="ADAL" clId="{2BF549C6-0232-425D-B4FD-153DB612C1E1}" dt="2021-02-11T18:54:26.499" v="779" actId="20577"/>
          <ac:spMkLst>
            <pc:docMk/>
            <pc:sldMk cId="1562151759" sldId="288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2:59.398" v="6283" actId="20577"/>
          <ac:spMkLst>
            <pc:docMk/>
            <pc:sldMk cId="1562151759" sldId="288"/>
            <ac:spMk id="3" creationId="{72629354-B316-4146-9EBA-AF3D52CAEBF7}"/>
          </ac:spMkLst>
        </pc:spChg>
      </pc:sldChg>
      <pc:sldChg chg="add del">
        <pc:chgData name="Kathleen" userId="f0c2fb82-1913-4ba1-a9e3-10d4227d0e67" providerId="ADAL" clId="{2BF549C6-0232-425D-B4FD-153DB612C1E1}" dt="2021-02-11T18:48:47.279" v="477" actId="2696"/>
        <pc:sldMkLst>
          <pc:docMk/>
          <pc:sldMk cId="2413493895" sldId="288"/>
        </pc:sldMkLst>
      </pc:sldChg>
      <pc:sldChg chg="modSp add mod">
        <pc:chgData name="Kathleen" userId="f0c2fb82-1913-4ba1-a9e3-10d4227d0e67" providerId="ADAL" clId="{2BF549C6-0232-425D-B4FD-153DB612C1E1}" dt="2021-02-12T00:24:10.689" v="6345" actId="12"/>
        <pc:sldMkLst>
          <pc:docMk/>
          <pc:sldMk cId="3664835593" sldId="289"/>
        </pc:sldMkLst>
        <pc:spChg chg="mod">
          <ac:chgData name="Kathleen" userId="f0c2fb82-1913-4ba1-a9e3-10d4227d0e67" providerId="ADAL" clId="{2BF549C6-0232-425D-B4FD-153DB612C1E1}" dt="2021-02-11T22:48:48.816" v="4463" actId="20577"/>
          <ac:spMkLst>
            <pc:docMk/>
            <pc:sldMk cId="3664835593" sldId="289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4:10.689" v="6345" actId="12"/>
          <ac:spMkLst>
            <pc:docMk/>
            <pc:sldMk cId="3664835593" sldId="289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2T00:24:31.871" v="6348" actId="12"/>
        <pc:sldMkLst>
          <pc:docMk/>
          <pc:sldMk cId="3908666401" sldId="290"/>
        </pc:sldMkLst>
        <pc:spChg chg="mod">
          <ac:chgData name="Kathleen" userId="f0c2fb82-1913-4ba1-a9e3-10d4227d0e67" providerId="ADAL" clId="{2BF549C6-0232-425D-B4FD-153DB612C1E1}" dt="2021-02-11T19:04:09.411" v="1045" actId="20577"/>
          <ac:spMkLst>
            <pc:docMk/>
            <pc:sldMk cId="3908666401" sldId="290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4:31.871" v="6348" actId="12"/>
          <ac:spMkLst>
            <pc:docMk/>
            <pc:sldMk cId="3908666401" sldId="290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2T00:24:58.572" v="6349" actId="12"/>
        <pc:sldMkLst>
          <pc:docMk/>
          <pc:sldMk cId="2673117454" sldId="291"/>
        </pc:sldMkLst>
        <pc:spChg chg="mod">
          <ac:chgData name="Kathleen" userId="f0c2fb82-1913-4ba1-a9e3-10d4227d0e67" providerId="ADAL" clId="{2BF549C6-0232-425D-B4FD-153DB612C1E1}" dt="2021-02-11T22:58:17.632" v="4666" actId="20577"/>
          <ac:spMkLst>
            <pc:docMk/>
            <pc:sldMk cId="2673117454" sldId="291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4:58.572" v="6349" actId="12"/>
          <ac:spMkLst>
            <pc:docMk/>
            <pc:sldMk cId="2673117454" sldId="291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2T00:25:13.913" v="6350" actId="12"/>
        <pc:sldMkLst>
          <pc:docMk/>
          <pc:sldMk cId="2731917379" sldId="292"/>
        </pc:sldMkLst>
        <pc:spChg chg="mod">
          <ac:chgData name="Kathleen" userId="f0c2fb82-1913-4ba1-a9e3-10d4227d0e67" providerId="ADAL" clId="{2BF549C6-0232-425D-B4FD-153DB612C1E1}" dt="2021-02-11T19:13:01.056" v="1358" actId="20577"/>
          <ac:spMkLst>
            <pc:docMk/>
            <pc:sldMk cId="2731917379" sldId="292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5:13.913" v="6350" actId="12"/>
          <ac:spMkLst>
            <pc:docMk/>
            <pc:sldMk cId="2731917379" sldId="292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2T00:18:46.546" v="6191" actId="12"/>
        <pc:sldMkLst>
          <pc:docMk/>
          <pc:sldMk cId="3489937953" sldId="293"/>
        </pc:sldMkLst>
        <pc:spChg chg="mod">
          <ac:chgData name="Kathleen" userId="f0c2fb82-1913-4ba1-a9e3-10d4227d0e67" providerId="ADAL" clId="{2BF549C6-0232-425D-B4FD-153DB612C1E1}" dt="2021-02-11T21:44:12.340" v="3350" actId="6549"/>
          <ac:spMkLst>
            <pc:docMk/>
            <pc:sldMk cId="3489937953" sldId="293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18:46.546" v="6191" actId="12"/>
          <ac:spMkLst>
            <pc:docMk/>
            <pc:sldMk cId="3489937953" sldId="293"/>
            <ac:spMk id="3" creationId="{72629354-B316-4146-9EBA-AF3D52CAEBF7}"/>
          </ac:spMkLst>
        </pc:spChg>
      </pc:sldChg>
      <pc:sldChg chg="modSp add mod">
        <pc:chgData name="Kathleen" userId="f0c2fb82-1913-4ba1-a9e3-10d4227d0e67" providerId="ADAL" clId="{2BF549C6-0232-425D-B4FD-153DB612C1E1}" dt="2021-02-11T23:37:08.171" v="5332" actId="20577"/>
        <pc:sldMkLst>
          <pc:docMk/>
          <pc:sldMk cId="1737672464" sldId="294"/>
        </pc:sldMkLst>
        <pc:spChg chg="mod">
          <ac:chgData name="Kathleen" userId="f0c2fb82-1913-4ba1-a9e3-10d4227d0e67" providerId="ADAL" clId="{2BF549C6-0232-425D-B4FD-153DB612C1E1}" dt="2021-02-11T23:37:08.171" v="5332" actId="20577"/>
          <ac:spMkLst>
            <pc:docMk/>
            <pc:sldMk cId="1737672464" sldId="294"/>
            <ac:spMk id="2" creationId="{299F50FB-2999-4D2A-810E-1955C642A19D}"/>
          </ac:spMkLst>
        </pc:spChg>
      </pc:sldChg>
      <pc:sldChg chg="add del">
        <pc:chgData name="Kathleen" userId="f0c2fb82-1913-4ba1-a9e3-10d4227d0e67" providerId="ADAL" clId="{2BF549C6-0232-425D-B4FD-153DB612C1E1}" dt="2021-02-11T20:59:12.523" v="1971" actId="2696"/>
        <pc:sldMkLst>
          <pc:docMk/>
          <pc:sldMk cId="1111941071" sldId="295"/>
        </pc:sldMkLst>
      </pc:sldChg>
      <pc:sldChg chg="modSp mod">
        <pc:chgData name="Kathleen" userId="f0c2fb82-1913-4ba1-a9e3-10d4227d0e67" providerId="ADAL" clId="{2BF549C6-0232-425D-B4FD-153DB612C1E1}" dt="2021-02-11T22:55:26.888" v="4620" actId="20577"/>
        <pc:sldMkLst>
          <pc:docMk/>
          <pc:sldMk cId="3823603250" sldId="295"/>
        </pc:sldMkLst>
        <pc:spChg chg="mod">
          <ac:chgData name="Kathleen" userId="f0c2fb82-1913-4ba1-a9e3-10d4227d0e67" providerId="ADAL" clId="{2BF549C6-0232-425D-B4FD-153DB612C1E1}" dt="2021-02-11T22:55:26.888" v="4620" actId="20577"/>
          <ac:spMkLst>
            <pc:docMk/>
            <pc:sldMk cId="3823603250" sldId="295"/>
            <ac:spMk id="2" creationId="{299F50FB-2999-4D2A-810E-1955C642A19D}"/>
          </ac:spMkLst>
        </pc:spChg>
      </pc:sldChg>
      <pc:sldChg chg="modSp add mod">
        <pc:chgData name="Kathleen" userId="f0c2fb82-1913-4ba1-a9e3-10d4227d0e67" providerId="ADAL" clId="{2BF549C6-0232-425D-B4FD-153DB612C1E1}" dt="2021-02-11T23:14:50.866" v="4900" actId="6549"/>
        <pc:sldMkLst>
          <pc:docMk/>
          <pc:sldMk cId="1660541146" sldId="296"/>
        </pc:sldMkLst>
        <pc:spChg chg="mod">
          <ac:chgData name="Kathleen" userId="f0c2fb82-1913-4ba1-a9e3-10d4227d0e67" providerId="ADAL" clId="{2BF549C6-0232-425D-B4FD-153DB612C1E1}" dt="2021-02-11T23:14:50.866" v="4900" actId="6549"/>
          <ac:spMkLst>
            <pc:docMk/>
            <pc:sldMk cId="1660541146" sldId="296"/>
            <ac:spMk id="2" creationId="{299F50FB-2999-4D2A-810E-1955C642A19D}"/>
          </ac:spMkLst>
        </pc:spChg>
      </pc:sldChg>
      <pc:sldChg chg="modSp add mod ord">
        <pc:chgData name="Kathleen" userId="f0c2fb82-1913-4ba1-a9e3-10d4227d0e67" providerId="ADAL" clId="{2BF549C6-0232-425D-B4FD-153DB612C1E1}" dt="2021-02-12T00:26:02.957" v="6355" actId="12"/>
        <pc:sldMkLst>
          <pc:docMk/>
          <pc:sldMk cId="1122472025" sldId="297"/>
        </pc:sldMkLst>
        <pc:spChg chg="mod">
          <ac:chgData name="Kathleen" userId="f0c2fb82-1913-4ba1-a9e3-10d4227d0e67" providerId="ADAL" clId="{2BF549C6-0232-425D-B4FD-153DB612C1E1}" dt="2021-02-11T21:05:35.439" v="2140" actId="20577"/>
          <ac:spMkLst>
            <pc:docMk/>
            <pc:sldMk cId="1122472025" sldId="297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6:02.957" v="6355" actId="12"/>
          <ac:spMkLst>
            <pc:docMk/>
            <pc:sldMk cId="1122472025" sldId="297"/>
            <ac:spMk id="3" creationId="{72629354-B316-4146-9EBA-AF3D52CAEBF7}"/>
          </ac:spMkLst>
        </pc:spChg>
      </pc:sldChg>
      <pc:sldChg chg="add del">
        <pc:chgData name="Kathleen" userId="f0c2fb82-1913-4ba1-a9e3-10d4227d0e67" providerId="ADAL" clId="{2BF549C6-0232-425D-B4FD-153DB612C1E1}" dt="2021-02-11T21:02:59.221" v="2062" actId="2696"/>
        <pc:sldMkLst>
          <pc:docMk/>
          <pc:sldMk cId="3435220179" sldId="297"/>
        </pc:sldMkLst>
      </pc:sldChg>
      <pc:sldChg chg="modSp add mod ord">
        <pc:chgData name="Kathleen" userId="f0c2fb82-1913-4ba1-a9e3-10d4227d0e67" providerId="ADAL" clId="{2BF549C6-0232-425D-B4FD-153DB612C1E1}" dt="2021-02-11T21:39:00.220" v="3250" actId="6549"/>
        <pc:sldMkLst>
          <pc:docMk/>
          <pc:sldMk cId="2805423511" sldId="298"/>
        </pc:sldMkLst>
        <pc:spChg chg="mod">
          <ac:chgData name="Kathleen" userId="f0c2fb82-1913-4ba1-a9e3-10d4227d0e67" providerId="ADAL" clId="{2BF549C6-0232-425D-B4FD-153DB612C1E1}" dt="2021-02-11T21:39:00.220" v="3250" actId="6549"/>
          <ac:spMkLst>
            <pc:docMk/>
            <pc:sldMk cId="2805423511" sldId="298"/>
            <ac:spMk id="2" creationId="{299F50FB-2999-4D2A-810E-1955C642A19D}"/>
          </ac:spMkLst>
        </pc:spChg>
        <pc:spChg chg="mod">
          <ac:chgData name="Kathleen" userId="f0c2fb82-1913-4ba1-a9e3-10d4227d0e67" providerId="ADAL" clId="{2BF549C6-0232-425D-B4FD-153DB612C1E1}" dt="2021-02-11T21:38:50.954" v="3249" actId="1036"/>
          <ac:spMkLst>
            <pc:docMk/>
            <pc:sldMk cId="2805423511" sldId="298"/>
            <ac:spMk id="3" creationId="{1BE5F110-651A-4ABC-8791-1ABBA3613263}"/>
          </ac:spMkLst>
        </pc:spChg>
      </pc:sldChg>
      <pc:sldChg chg="modSp add mod">
        <pc:chgData name="Kathleen" userId="f0c2fb82-1913-4ba1-a9e3-10d4227d0e67" providerId="ADAL" clId="{2BF549C6-0232-425D-B4FD-153DB612C1E1}" dt="2021-02-11T21:39:51.354" v="3301" actId="20577"/>
        <pc:sldMkLst>
          <pc:docMk/>
          <pc:sldMk cId="3459576883" sldId="299"/>
        </pc:sldMkLst>
        <pc:spChg chg="mod">
          <ac:chgData name="Kathleen" userId="f0c2fb82-1913-4ba1-a9e3-10d4227d0e67" providerId="ADAL" clId="{2BF549C6-0232-425D-B4FD-153DB612C1E1}" dt="2021-02-11T21:39:51.354" v="3301" actId="20577"/>
          <ac:spMkLst>
            <pc:docMk/>
            <pc:sldMk cId="3459576883" sldId="299"/>
            <ac:spMk id="2" creationId="{299F50FB-2999-4D2A-810E-1955C642A19D}"/>
          </ac:spMkLst>
        </pc:spChg>
      </pc:sldChg>
      <pc:sldChg chg="modSp add mod">
        <pc:chgData name="Kathleen" userId="f0c2fb82-1913-4ba1-a9e3-10d4227d0e67" providerId="ADAL" clId="{2BF549C6-0232-425D-B4FD-153DB612C1E1}" dt="2021-02-12T00:19:25.378" v="6194" actId="12"/>
        <pc:sldMkLst>
          <pc:docMk/>
          <pc:sldMk cId="2259064896" sldId="300"/>
        </pc:sldMkLst>
        <pc:spChg chg="mod">
          <ac:chgData name="Kathleen" userId="f0c2fb82-1913-4ba1-a9e3-10d4227d0e67" providerId="ADAL" clId="{2BF549C6-0232-425D-B4FD-153DB612C1E1}" dt="2021-02-11T22:10:49.159" v="3437" actId="20577"/>
          <ac:spMkLst>
            <pc:docMk/>
            <pc:sldMk cId="2259064896" sldId="300"/>
            <ac:spMk id="2" creationId="{AF3A5197-9B2E-4508-9ED5-A4F0BDE72341}"/>
          </ac:spMkLst>
        </pc:spChg>
        <pc:spChg chg="mod">
          <ac:chgData name="Kathleen" userId="f0c2fb82-1913-4ba1-a9e3-10d4227d0e67" providerId="ADAL" clId="{2BF549C6-0232-425D-B4FD-153DB612C1E1}" dt="2021-02-12T00:19:25.378" v="6194" actId="12"/>
          <ac:spMkLst>
            <pc:docMk/>
            <pc:sldMk cId="2259064896" sldId="300"/>
            <ac:spMk id="3" creationId="{62FB96AE-634B-41F7-AD92-80508B21E90D}"/>
          </ac:spMkLst>
        </pc:spChg>
      </pc:sldChg>
      <pc:sldChg chg="modSp new mod">
        <pc:chgData name="Kathleen" userId="f0c2fb82-1913-4ba1-a9e3-10d4227d0e67" providerId="ADAL" clId="{2BF549C6-0232-425D-B4FD-153DB612C1E1}" dt="2021-02-12T00:20:17.558" v="6252" actId="20577"/>
        <pc:sldMkLst>
          <pc:docMk/>
          <pc:sldMk cId="2499219090" sldId="301"/>
        </pc:sldMkLst>
        <pc:spChg chg="mod">
          <ac:chgData name="Kathleen" userId="f0c2fb82-1913-4ba1-a9e3-10d4227d0e67" providerId="ADAL" clId="{2BF549C6-0232-425D-B4FD-153DB612C1E1}" dt="2021-02-11T22:15:06.278" v="3534" actId="20577"/>
          <ac:spMkLst>
            <pc:docMk/>
            <pc:sldMk cId="2499219090" sldId="301"/>
            <ac:spMk id="2" creationId="{585A2A8E-7D8B-4E48-86D8-857A0EB78BD8}"/>
          </ac:spMkLst>
        </pc:spChg>
        <pc:spChg chg="mod">
          <ac:chgData name="Kathleen" userId="f0c2fb82-1913-4ba1-a9e3-10d4227d0e67" providerId="ADAL" clId="{2BF549C6-0232-425D-B4FD-153DB612C1E1}" dt="2021-02-12T00:20:17.558" v="6252" actId="20577"/>
          <ac:spMkLst>
            <pc:docMk/>
            <pc:sldMk cId="2499219090" sldId="301"/>
            <ac:spMk id="3" creationId="{3F0525E3-40BF-4690-8B97-02E8CFBDC2DC}"/>
          </ac:spMkLst>
        </pc:spChg>
      </pc:sldChg>
      <pc:sldChg chg="modSp new mod">
        <pc:chgData name="Kathleen" userId="f0c2fb82-1913-4ba1-a9e3-10d4227d0e67" providerId="ADAL" clId="{2BF549C6-0232-425D-B4FD-153DB612C1E1}" dt="2021-02-12T00:21:47.752" v="6263" actId="12"/>
        <pc:sldMkLst>
          <pc:docMk/>
          <pc:sldMk cId="3978006908" sldId="302"/>
        </pc:sldMkLst>
        <pc:spChg chg="mod">
          <ac:chgData name="Kathleen" userId="f0c2fb82-1913-4ba1-a9e3-10d4227d0e67" providerId="ADAL" clId="{2BF549C6-0232-425D-B4FD-153DB612C1E1}" dt="2021-02-11T22:22:50.377" v="3952" actId="20577"/>
          <ac:spMkLst>
            <pc:docMk/>
            <pc:sldMk cId="3978006908" sldId="302"/>
            <ac:spMk id="2" creationId="{8974DA3E-6FC7-452F-9B5C-95B184560C0F}"/>
          </ac:spMkLst>
        </pc:spChg>
        <pc:spChg chg="mod">
          <ac:chgData name="Kathleen" userId="f0c2fb82-1913-4ba1-a9e3-10d4227d0e67" providerId="ADAL" clId="{2BF549C6-0232-425D-B4FD-153DB612C1E1}" dt="2021-02-12T00:21:47.752" v="6263" actId="12"/>
          <ac:spMkLst>
            <pc:docMk/>
            <pc:sldMk cId="3978006908" sldId="302"/>
            <ac:spMk id="3" creationId="{72EDA4AC-236F-4800-9828-9B56F33DAD9B}"/>
          </ac:spMkLst>
        </pc:spChg>
      </pc:sldChg>
      <pc:sldChg chg="modSp add mod">
        <pc:chgData name="Kathleen" userId="f0c2fb82-1913-4ba1-a9e3-10d4227d0e67" providerId="ADAL" clId="{2BF549C6-0232-425D-B4FD-153DB612C1E1}" dt="2021-02-12T00:23:51.258" v="6343" actId="12"/>
        <pc:sldMkLst>
          <pc:docMk/>
          <pc:sldMk cId="2770531684" sldId="303"/>
        </pc:sldMkLst>
        <pc:spChg chg="mod">
          <ac:chgData name="Kathleen" userId="f0c2fb82-1913-4ba1-a9e3-10d4227d0e67" providerId="ADAL" clId="{2BF549C6-0232-425D-B4FD-153DB612C1E1}" dt="2021-02-12T00:23:43.662" v="6342" actId="20577"/>
          <ac:spMkLst>
            <pc:docMk/>
            <pc:sldMk cId="2770531684" sldId="303"/>
            <ac:spMk id="2" creationId="{F824E16D-A657-44AD-9E29-E627D4E75E20}"/>
          </ac:spMkLst>
        </pc:spChg>
        <pc:spChg chg="mod">
          <ac:chgData name="Kathleen" userId="f0c2fb82-1913-4ba1-a9e3-10d4227d0e67" providerId="ADAL" clId="{2BF549C6-0232-425D-B4FD-153DB612C1E1}" dt="2021-02-12T00:23:51.258" v="6343" actId="12"/>
          <ac:spMkLst>
            <pc:docMk/>
            <pc:sldMk cId="2770531684" sldId="303"/>
            <ac:spMk id="3" creationId="{72629354-B316-4146-9EBA-AF3D52CAEBF7}"/>
          </ac:spMkLst>
        </pc:spChg>
      </pc:sldChg>
      <pc:sldChg chg="modSp new mod">
        <pc:chgData name="Kathleen" userId="f0c2fb82-1913-4ba1-a9e3-10d4227d0e67" providerId="ADAL" clId="{2BF549C6-0232-425D-B4FD-153DB612C1E1}" dt="2021-02-12T00:23:59.656" v="6344" actId="12"/>
        <pc:sldMkLst>
          <pc:docMk/>
          <pc:sldMk cId="914780925" sldId="304"/>
        </pc:sldMkLst>
        <pc:spChg chg="mod">
          <ac:chgData name="Kathleen" userId="f0c2fb82-1913-4ba1-a9e3-10d4227d0e67" providerId="ADAL" clId="{2BF549C6-0232-425D-B4FD-153DB612C1E1}" dt="2021-02-11T22:35:39.574" v="4107" actId="20577"/>
          <ac:spMkLst>
            <pc:docMk/>
            <pc:sldMk cId="914780925" sldId="304"/>
            <ac:spMk id="2" creationId="{E05BA505-D1F6-4E16-ADE8-521C96DE3E37}"/>
          </ac:spMkLst>
        </pc:spChg>
        <pc:spChg chg="mod">
          <ac:chgData name="Kathleen" userId="f0c2fb82-1913-4ba1-a9e3-10d4227d0e67" providerId="ADAL" clId="{2BF549C6-0232-425D-B4FD-153DB612C1E1}" dt="2021-02-12T00:23:59.656" v="6344" actId="12"/>
          <ac:spMkLst>
            <pc:docMk/>
            <pc:sldMk cId="914780925" sldId="304"/>
            <ac:spMk id="3" creationId="{7E826EAF-546F-4F5B-9449-C4CF5A0F5F20}"/>
          </ac:spMkLst>
        </pc:spChg>
      </pc:sldChg>
      <pc:sldChg chg="modSp new mod">
        <pc:chgData name="Kathleen" userId="f0c2fb82-1913-4ba1-a9e3-10d4227d0e67" providerId="ADAL" clId="{2BF549C6-0232-425D-B4FD-153DB612C1E1}" dt="2021-02-11T22:48:28.055" v="4432" actId="20577"/>
        <pc:sldMkLst>
          <pc:docMk/>
          <pc:sldMk cId="4281822663" sldId="305"/>
        </pc:sldMkLst>
        <pc:spChg chg="mod">
          <ac:chgData name="Kathleen" userId="f0c2fb82-1913-4ba1-a9e3-10d4227d0e67" providerId="ADAL" clId="{2BF549C6-0232-425D-B4FD-153DB612C1E1}" dt="2021-02-11T22:47:59.854" v="4386" actId="20577"/>
          <ac:spMkLst>
            <pc:docMk/>
            <pc:sldMk cId="4281822663" sldId="305"/>
            <ac:spMk id="2" creationId="{F723A75E-97D7-4014-869D-11CDBDEE7CCF}"/>
          </ac:spMkLst>
        </pc:spChg>
        <pc:spChg chg="mod">
          <ac:chgData name="Kathleen" userId="f0c2fb82-1913-4ba1-a9e3-10d4227d0e67" providerId="ADAL" clId="{2BF549C6-0232-425D-B4FD-153DB612C1E1}" dt="2021-02-11T22:48:28.055" v="4432" actId="20577"/>
          <ac:spMkLst>
            <pc:docMk/>
            <pc:sldMk cId="4281822663" sldId="305"/>
            <ac:spMk id="3" creationId="{D7C33239-572C-433D-B3BB-FFAB102BDCFF}"/>
          </ac:spMkLst>
        </pc:spChg>
      </pc:sldChg>
      <pc:sldChg chg="modSp mod">
        <pc:chgData name="Kathleen" userId="f0c2fb82-1913-4ba1-a9e3-10d4227d0e67" providerId="ADAL" clId="{2BF549C6-0232-425D-B4FD-153DB612C1E1}" dt="2021-02-11T22:50:56.703" v="4580" actId="20577"/>
        <pc:sldMkLst>
          <pc:docMk/>
          <pc:sldMk cId="3596028174" sldId="306"/>
        </pc:sldMkLst>
        <pc:spChg chg="mod">
          <ac:chgData name="Kathleen" userId="f0c2fb82-1913-4ba1-a9e3-10d4227d0e67" providerId="ADAL" clId="{2BF549C6-0232-425D-B4FD-153DB612C1E1}" dt="2021-02-11T22:50:20.583" v="4482" actId="20577"/>
          <ac:spMkLst>
            <pc:docMk/>
            <pc:sldMk cId="3596028174" sldId="306"/>
            <ac:spMk id="2" creationId="{F723A75E-97D7-4014-869D-11CDBDEE7CCF}"/>
          </ac:spMkLst>
        </pc:spChg>
        <pc:spChg chg="mod">
          <ac:chgData name="Kathleen" userId="f0c2fb82-1913-4ba1-a9e3-10d4227d0e67" providerId="ADAL" clId="{2BF549C6-0232-425D-B4FD-153DB612C1E1}" dt="2021-02-11T22:50:56.703" v="4580" actId="20577"/>
          <ac:spMkLst>
            <pc:docMk/>
            <pc:sldMk cId="3596028174" sldId="306"/>
            <ac:spMk id="3" creationId="{D7C33239-572C-433D-B3BB-FFAB102BDCFF}"/>
          </ac:spMkLst>
        </pc:spChg>
      </pc:sldChg>
      <pc:sldChg chg="add del">
        <pc:chgData name="Kathleen" userId="f0c2fb82-1913-4ba1-a9e3-10d4227d0e67" providerId="ADAL" clId="{2BF549C6-0232-425D-B4FD-153DB612C1E1}" dt="2021-02-11T22:49:32.742" v="4465" actId="2696"/>
        <pc:sldMkLst>
          <pc:docMk/>
          <pc:sldMk cId="3849668935" sldId="306"/>
        </pc:sldMkLst>
      </pc:sldChg>
      <pc:sldChg chg="add del">
        <pc:chgData name="Kathleen" userId="f0c2fb82-1913-4ba1-a9e3-10d4227d0e67" providerId="ADAL" clId="{2BF549C6-0232-425D-B4FD-153DB612C1E1}" dt="2021-02-11T22:51:40.276" v="4583" actId="47"/>
        <pc:sldMkLst>
          <pc:docMk/>
          <pc:sldMk cId="2932258791" sldId="307"/>
        </pc:sldMkLst>
      </pc:sldChg>
      <pc:sldChg chg="addSp modSp add mod">
        <pc:chgData name="Kathleen" userId="f0c2fb82-1913-4ba1-a9e3-10d4227d0e67" providerId="ADAL" clId="{2BF549C6-0232-425D-B4FD-153DB612C1E1}" dt="2021-02-12T00:24:23.303" v="6346" actId="12"/>
        <pc:sldMkLst>
          <pc:docMk/>
          <pc:sldMk cId="152119963" sldId="308"/>
        </pc:sldMkLst>
        <pc:spChg chg="mod">
          <ac:chgData name="Kathleen" userId="f0c2fb82-1913-4ba1-a9e3-10d4227d0e67" providerId="ADAL" clId="{2BF549C6-0232-425D-B4FD-153DB612C1E1}" dt="2021-02-12T00:24:23.303" v="6346" actId="12"/>
          <ac:spMkLst>
            <pc:docMk/>
            <pc:sldMk cId="152119963" sldId="308"/>
            <ac:spMk id="3" creationId="{D7C33239-572C-433D-B3BB-FFAB102BDCFF}"/>
          </ac:spMkLst>
        </pc:spChg>
        <pc:spChg chg="add mod">
          <ac:chgData name="Kathleen" userId="f0c2fb82-1913-4ba1-a9e3-10d4227d0e67" providerId="ADAL" clId="{2BF549C6-0232-425D-B4FD-153DB612C1E1}" dt="2021-02-11T22:53:24.414" v="4606" actId="1036"/>
          <ac:spMkLst>
            <pc:docMk/>
            <pc:sldMk cId="152119963" sldId="308"/>
            <ac:spMk id="5" creationId="{686708C0-6C57-44ED-8B70-056DA70B5D58}"/>
          </ac:spMkLst>
        </pc:spChg>
      </pc:sldChg>
      <pc:sldChg chg="modSp new mod">
        <pc:chgData name="Kathleen" userId="f0c2fb82-1913-4ba1-a9e3-10d4227d0e67" providerId="ADAL" clId="{2BF549C6-0232-425D-B4FD-153DB612C1E1}" dt="2021-02-11T23:14:03.442" v="4899" actId="6549"/>
        <pc:sldMkLst>
          <pc:docMk/>
          <pc:sldMk cId="2920495553" sldId="309"/>
        </pc:sldMkLst>
        <pc:spChg chg="mod">
          <ac:chgData name="Kathleen" userId="f0c2fb82-1913-4ba1-a9e3-10d4227d0e67" providerId="ADAL" clId="{2BF549C6-0232-425D-B4FD-153DB612C1E1}" dt="2021-02-11T23:12:48.257" v="4896" actId="20577"/>
          <ac:spMkLst>
            <pc:docMk/>
            <pc:sldMk cId="2920495553" sldId="309"/>
            <ac:spMk id="2" creationId="{B5F5B069-4CFE-4A97-8F86-795B62C063A4}"/>
          </ac:spMkLst>
        </pc:spChg>
        <pc:spChg chg="mod">
          <ac:chgData name="Kathleen" userId="f0c2fb82-1913-4ba1-a9e3-10d4227d0e67" providerId="ADAL" clId="{2BF549C6-0232-425D-B4FD-153DB612C1E1}" dt="2021-02-11T23:14:03.442" v="4899" actId="6549"/>
          <ac:spMkLst>
            <pc:docMk/>
            <pc:sldMk cId="2920495553" sldId="309"/>
            <ac:spMk id="3" creationId="{948A2C28-AB4A-4D50-AFFE-48692ADDFD5B}"/>
          </ac:spMkLst>
        </pc:spChg>
      </pc:sldChg>
      <pc:sldChg chg="modSp new del mod">
        <pc:chgData name="Kathleen" userId="f0c2fb82-1913-4ba1-a9e3-10d4227d0e67" providerId="ADAL" clId="{2BF549C6-0232-425D-B4FD-153DB612C1E1}" dt="2021-02-11T23:07:10.258" v="4682" actId="47"/>
        <pc:sldMkLst>
          <pc:docMk/>
          <pc:sldMk cId="3065896358" sldId="309"/>
        </pc:sldMkLst>
        <pc:spChg chg="mod">
          <ac:chgData name="Kathleen" userId="f0c2fb82-1913-4ba1-a9e3-10d4227d0e67" providerId="ADAL" clId="{2BF549C6-0232-425D-B4FD-153DB612C1E1}" dt="2021-02-11T22:58:34.159" v="4681" actId="20577"/>
          <ac:spMkLst>
            <pc:docMk/>
            <pc:sldMk cId="3065896358" sldId="309"/>
            <ac:spMk id="2" creationId="{3B05B99E-C2D0-4246-80F7-3C44F08713C5}"/>
          </ac:spMkLst>
        </pc:spChg>
      </pc:sldChg>
      <pc:sldChg chg="modSp new mod">
        <pc:chgData name="Kathleen" userId="f0c2fb82-1913-4ba1-a9e3-10d4227d0e67" providerId="ADAL" clId="{2BF549C6-0232-425D-B4FD-153DB612C1E1}" dt="2021-02-12T00:25:29.935" v="6352" actId="12"/>
        <pc:sldMkLst>
          <pc:docMk/>
          <pc:sldMk cId="3398638542" sldId="310"/>
        </pc:sldMkLst>
        <pc:spChg chg="mod">
          <ac:chgData name="Kathleen" userId="f0c2fb82-1913-4ba1-a9e3-10d4227d0e67" providerId="ADAL" clId="{2BF549C6-0232-425D-B4FD-153DB612C1E1}" dt="2021-02-11T23:22:52.910" v="5032" actId="20577"/>
          <ac:spMkLst>
            <pc:docMk/>
            <pc:sldMk cId="3398638542" sldId="310"/>
            <ac:spMk id="2" creationId="{92487795-34C7-4C77-84B9-5BD0F95091CF}"/>
          </ac:spMkLst>
        </pc:spChg>
        <pc:spChg chg="mod">
          <ac:chgData name="Kathleen" userId="f0c2fb82-1913-4ba1-a9e3-10d4227d0e67" providerId="ADAL" clId="{2BF549C6-0232-425D-B4FD-153DB612C1E1}" dt="2021-02-12T00:25:29.935" v="6352" actId="12"/>
          <ac:spMkLst>
            <pc:docMk/>
            <pc:sldMk cId="3398638542" sldId="310"/>
            <ac:spMk id="3" creationId="{D0DC66D3-0E31-4F2B-BFFD-D44077245FED}"/>
          </ac:spMkLst>
        </pc:spChg>
      </pc:sldChg>
      <pc:sldChg chg="modSp new mod">
        <pc:chgData name="Kathleen" userId="f0c2fb82-1913-4ba1-a9e3-10d4227d0e67" providerId="ADAL" clId="{2BF549C6-0232-425D-B4FD-153DB612C1E1}" dt="2021-02-12T00:25:39.862" v="6353" actId="12"/>
        <pc:sldMkLst>
          <pc:docMk/>
          <pc:sldMk cId="1350848747" sldId="311"/>
        </pc:sldMkLst>
        <pc:spChg chg="mod">
          <ac:chgData name="Kathleen" userId="f0c2fb82-1913-4ba1-a9e3-10d4227d0e67" providerId="ADAL" clId="{2BF549C6-0232-425D-B4FD-153DB612C1E1}" dt="2021-02-11T23:26:09.704" v="5119" actId="20577"/>
          <ac:spMkLst>
            <pc:docMk/>
            <pc:sldMk cId="1350848747" sldId="311"/>
            <ac:spMk id="2" creationId="{84337D05-B4C7-49E2-9195-24648353EE22}"/>
          </ac:spMkLst>
        </pc:spChg>
        <pc:spChg chg="mod">
          <ac:chgData name="Kathleen" userId="f0c2fb82-1913-4ba1-a9e3-10d4227d0e67" providerId="ADAL" clId="{2BF549C6-0232-425D-B4FD-153DB612C1E1}" dt="2021-02-12T00:25:39.862" v="6353" actId="12"/>
          <ac:spMkLst>
            <pc:docMk/>
            <pc:sldMk cId="1350848747" sldId="311"/>
            <ac:spMk id="3" creationId="{0DD4B6CC-C432-4C1C-824E-C33CE6881F1B}"/>
          </ac:spMkLst>
        </pc:spChg>
      </pc:sldChg>
      <pc:sldChg chg="addSp delSp modSp new mod">
        <pc:chgData name="Kathleen" userId="f0c2fb82-1913-4ba1-a9e3-10d4227d0e67" providerId="ADAL" clId="{2BF549C6-0232-425D-B4FD-153DB612C1E1}" dt="2021-02-11T23:35:24.444" v="5291" actId="20577"/>
        <pc:sldMkLst>
          <pc:docMk/>
          <pc:sldMk cId="3580706326" sldId="312"/>
        </pc:sldMkLst>
        <pc:spChg chg="mod">
          <ac:chgData name="Kathleen" userId="f0c2fb82-1913-4ba1-a9e3-10d4227d0e67" providerId="ADAL" clId="{2BF549C6-0232-425D-B4FD-153DB612C1E1}" dt="2021-02-11T23:29:41.531" v="5165" actId="20577"/>
          <ac:spMkLst>
            <pc:docMk/>
            <pc:sldMk cId="3580706326" sldId="312"/>
            <ac:spMk id="2" creationId="{8A377571-68B5-498F-8034-48E4E98BC6EB}"/>
          </ac:spMkLst>
        </pc:spChg>
        <pc:spChg chg="mod">
          <ac:chgData name="Kathleen" userId="f0c2fb82-1913-4ba1-a9e3-10d4227d0e67" providerId="ADAL" clId="{2BF549C6-0232-425D-B4FD-153DB612C1E1}" dt="2021-02-11T23:35:24.444" v="5291" actId="20577"/>
          <ac:spMkLst>
            <pc:docMk/>
            <pc:sldMk cId="3580706326" sldId="312"/>
            <ac:spMk id="3" creationId="{9782E997-E6F2-42E5-8B80-F2E12810560B}"/>
          </ac:spMkLst>
        </pc:spChg>
        <pc:spChg chg="add del">
          <ac:chgData name="Kathleen" userId="f0c2fb82-1913-4ba1-a9e3-10d4227d0e67" providerId="ADAL" clId="{2BF549C6-0232-425D-B4FD-153DB612C1E1}" dt="2021-02-11T23:35:13.747" v="5290" actId="22"/>
          <ac:spMkLst>
            <pc:docMk/>
            <pc:sldMk cId="3580706326" sldId="312"/>
            <ac:spMk id="5" creationId="{0AEB3A7C-3CF2-478A-B4B0-70066C132BE3}"/>
          </ac:spMkLst>
        </pc:spChg>
      </pc:sldChg>
      <pc:sldChg chg="modSp new mod">
        <pc:chgData name="Kathleen" userId="f0c2fb82-1913-4ba1-a9e3-10d4227d0e67" providerId="ADAL" clId="{2BF549C6-0232-425D-B4FD-153DB612C1E1}" dt="2021-02-12T00:25:54.290" v="6354" actId="12"/>
        <pc:sldMkLst>
          <pc:docMk/>
          <pc:sldMk cId="1031322267" sldId="313"/>
        </pc:sldMkLst>
        <pc:spChg chg="mod">
          <ac:chgData name="Kathleen" userId="f0c2fb82-1913-4ba1-a9e3-10d4227d0e67" providerId="ADAL" clId="{2BF549C6-0232-425D-B4FD-153DB612C1E1}" dt="2021-02-11T23:35:48.323" v="5320" actId="20577"/>
          <ac:spMkLst>
            <pc:docMk/>
            <pc:sldMk cId="1031322267" sldId="313"/>
            <ac:spMk id="2" creationId="{030E68BF-0584-4494-8DB7-0003E849A856}"/>
          </ac:spMkLst>
        </pc:spChg>
        <pc:spChg chg="mod">
          <ac:chgData name="Kathleen" userId="f0c2fb82-1913-4ba1-a9e3-10d4227d0e67" providerId="ADAL" clId="{2BF549C6-0232-425D-B4FD-153DB612C1E1}" dt="2021-02-12T00:25:54.290" v="6354" actId="12"/>
          <ac:spMkLst>
            <pc:docMk/>
            <pc:sldMk cId="1031322267" sldId="313"/>
            <ac:spMk id="3" creationId="{6834DB46-F8F5-4C6C-AE01-D386D756B16B}"/>
          </ac:spMkLst>
        </pc:spChg>
      </pc:sldChg>
      <pc:sldChg chg="modSp new mod">
        <pc:chgData name="Kathleen" userId="f0c2fb82-1913-4ba1-a9e3-10d4227d0e67" providerId="ADAL" clId="{2BF549C6-0232-425D-B4FD-153DB612C1E1}" dt="2021-02-11T23:58:03.689" v="5763" actId="27636"/>
        <pc:sldMkLst>
          <pc:docMk/>
          <pc:sldMk cId="3001623863" sldId="314"/>
        </pc:sldMkLst>
        <pc:spChg chg="mod">
          <ac:chgData name="Kathleen" userId="f0c2fb82-1913-4ba1-a9e3-10d4227d0e67" providerId="ADAL" clId="{2BF549C6-0232-425D-B4FD-153DB612C1E1}" dt="2021-02-11T23:39:09.048" v="5360" actId="20577"/>
          <ac:spMkLst>
            <pc:docMk/>
            <pc:sldMk cId="3001623863" sldId="314"/>
            <ac:spMk id="2" creationId="{6B3EE7A1-59E8-41EB-89C0-94E8B005D610}"/>
          </ac:spMkLst>
        </pc:spChg>
        <pc:spChg chg="mod">
          <ac:chgData name="Kathleen" userId="f0c2fb82-1913-4ba1-a9e3-10d4227d0e67" providerId="ADAL" clId="{2BF549C6-0232-425D-B4FD-153DB612C1E1}" dt="2021-02-11T23:58:03.689" v="5763" actId="27636"/>
          <ac:spMkLst>
            <pc:docMk/>
            <pc:sldMk cId="3001623863" sldId="314"/>
            <ac:spMk id="3" creationId="{E5277778-4D2B-4B5B-9207-ACB65DCBB359}"/>
          </ac:spMkLst>
        </pc:spChg>
      </pc:sldChg>
      <pc:sldChg chg="modSp new mod">
        <pc:chgData name="Kathleen" userId="f0c2fb82-1913-4ba1-a9e3-10d4227d0e67" providerId="ADAL" clId="{2BF549C6-0232-425D-B4FD-153DB612C1E1}" dt="2021-02-12T00:26:12.317" v="6356" actId="5793"/>
        <pc:sldMkLst>
          <pc:docMk/>
          <pc:sldMk cId="2425216568" sldId="315"/>
        </pc:sldMkLst>
        <pc:spChg chg="mod">
          <ac:chgData name="Kathleen" userId="f0c2fb82-1913-4ba1-a9e3-10d4227d0e67" providerId="ADAL" clId="{2BF549C6-0232-425D-B4FD-153DB612C1E1}" dt="2021-02-12T00:02:56.016" v="5856" actId="313"/>
          <ac:spMkLst>
            <pc:docMk/>
            <pc:sldMk cId="2425216568" sldId="315"/>
            <ac:spMk id="2" creationId="{7BFDFB3D-8FC8-4D70-B207-48F08BDFDBC7}"/>
          </ac:spMkLst>
        </pc:spChg>
        <pc:spChg chg="mod">
          <ac:chgData name="Kathleen" userId="f0c2fb82-1913-4ba1-a9e3-10d4227d0e67" providerId="ADAL" clId="{2BF549C6-0232-425D-B4FD-153DB612C1E1}" dt="2021-02-12T00:26:12.317" v="6356" actId="5793"/>
          <ac:spMkLst>
            <pc:docMk/>
            <pc:sldMk cId="2425216568" sldId="315"/>
            <ac:spMk id="3" creationId="{E3B31D31-AC04-44F1-9530-B9554710E3B6}"/>
          </ac:spMkLst>
        </pc:spChg>
      </pc:sldChg>
      <pc:sldChg chg="modSp new mod">
        <pc:chgData name="Kathleen" userId="f0c2fb82-1913-4ba1-a9e3-10d4227d0e67" providerId="ADAL" clId="{2BF549C6-0232-425D-B4FD-153DB612C1E1}" dt="2021-02-12T00:26:24.966" v="6357" actId="12"/>
        <pc:sldMkLst>
          <pc:docMk/>
          <pc:sldMk cId="3831987702" sldId="316"/>
        </pc:sldMkLst>
        <pc:spChg chg="mod">
          <ac:chgData name="Kathleen" userId="f0c2fb82-1913-4ba1-a9e3-10d4227d0e67" providerId="ADAL" clId="{2BF549C6-0232-425D-B4FD-153DB612C1E1}" dt="2021-02-12T00:07:43.172" v="5913" actId="20577"/>
          <ac:spMkLst>
            <pc:docMk/>
            <pc:sldMk cId="3831987702" sldId="316"/>
            <ac:spMk id="2" creationId="{2E3E5219-625E-4AC9-981B-F6BF2937369C}"/>
          </ac:spMkLst>
        </pc:spChg>
        <pc:spChg chg="mod">
          <ac:chgData name="Kathleen" userId="f0c2fb82-1913-4ba1-a9e3-10d4227d0e67" providerId="ADAL" clId="{2BF549C6-0232-425D-B4FD-153DB612C1E1}" dt="2021-02-12T00:26:24.966" v="6357" actId="12"/>
          <ac:spMkLst>
            <pc:docMk/>
            <pc:sldMk cId="3831987702" sldId="316"/>
            <ac:spMk id="3" creationId="{E164E956-E472-4706-B607-C2F5CF525F11}"/>
          </ac:spMkLst>
        </pc:spChg>
      </pc:sldChg>
      <pc:sldChg chg="addSp delSp modSp new mod chgLayout">
        <pc:chgData name="Kathleen" userId="f0c2fb82-1913-4ba1-a9e3-10d4227d0e67" providerId="ADAL" clId="{2BF549C6-0232-425D-B4FD-153DB612C1E1}" dt="2021-02-12T00:26:33.419" v="6358" actId="12"/>
        <pc:sldMkLst>
          <pc:docMk/>
          <pc:sldMk cId="633652878" sldId="317"/>
        </pc:sldMkLst>
        <pc:spChg chg="del">
          <ac:chgData name="Kathleen" userId="f0c2fb82-1913-4ba1-a9e3-10d4227d0e67" providerId="ADAL" clId="{2BF549C6-0232-425D-B4FD-153DB612C1E1}" dt="2021-02-12T00:10:12.035" v="5952" actId="700"/>
          <ac:spMkLst>
            <pc:docMk/>
            <pc:sldMk cId="633652878" sldId="317"/>
            <ac:spMk id="2" creationId="{B2D2ACB4-9DD4-467A-A87F-01D0518CA6AF}"/>
          </ac:spMkLst>
        </pc:spChg>
        <pc:spChg chg="del">
          <ac:chgData name="Kathleen" userId="f0c2fb82-1913-4ba1-a9e3-10d4227d0e67" providerId="ADAL" clId="{2BF549C6-0232-425D-B4FD-153DB612C1E1}" dt="2021-02-12T00:10:12.035" v="5952" actId="700"/>
          <ac:spMkLst>
            <pc:docMk/>
            <pc:sldMk cId="633652878" sldId="317"/>
            <ac:spMk id="3" creationId="{8E9585A5-5D87-4A7E-9D5F-D244F479E815}"/>
          </ac:spMkLst>
        </pc:spChg>
        <pc:spChg chg="add mod ord">
          <ac:chgData name="Kathleen" userId="f0c2fb82-1913-4ba1-a9e3-10d4227d0e67" providerId="ADAL" clId="{2BF549C6-0232-425D-B4FD-153DB612C1E1}" dt="2021-02-12T00:10:45.146" v="5969" actId="20577"/>
          <ac:spMkLst>
            <pc:docMk/>
            <pc:sldMk cId="633652878" sldId="317"/>
            <ac:spMk id="4" creationId="{4E77636E-E30F-4507-A485-58D2EDCACE32}"/>
          </ac:spMkLst>
        </pc:spChg>
        <pc:spChg chg="add mod ord">
          <ac:chgData name="Kathleen" userId="f0c2fb82-1913-4ba1-a9e3-10d4227d0e67" providerId="ADAL" clId="{2BF549C6-0232-425D-B4FD-153DB612C1E1}" dt="2021-02-12T00:26:33.419" v="6358" actId="12"/>
          <ac:spMkLst>
            <pc:docMk/>
            <pc:sldMk cId="633652878" sldId="317"/>
            <ac:spMk id="5" creationId="{8EB33917-0AAB-4D62-B585-CA4AD401BE63}"/>
          </ac:spMkLst>
        </pc:spChg>
      </pc:sldChg>
      <pc:sldChg chg="addSp modSp new mod">
        <pc:chgData name="Kathleen" userId="f0c2fb82-1913-4ba1-a9e3-10d4227d0e67" providerId="ADAL" clId="{2BF549C6-0232-425D-B4FD-153DB612C1E1}" dt="2021-02-12T00:17:44.593" v="6187" actId="1036"/>
        <pc:sldMkLst>
          <pc:docMk/>
          <pc:sldMk cId="3325336248" sldId="318"/>
        </pc:sldMkLst>
        <pc:spChg chg="mod">
          <ac:chgData name="Kathleen" userId="f0c2fb82-1913-4ba1-a9e3-10d4227d0e67" providerId="ADAL" clId="{2BF549C6-0232-425D-B4FD-153DB612C1E1}" dt="2021-02-12T00:16:14.656" v="5989" actId="20577"/>
          <ac:spMkLst>
            <pc:docMk/>
            <pc:sldMk cId="3325336248" sldId="318"/>
            <ac:spMk id="2" creationId="{C2B03513-F588-4193-B91A-5F46B0DEB2C2}"/>
          </ac:spMkLst>
        </pc:spChg>
        <pc:spChg chg="mod">
          <ac:chgData name="Kathleen" userId="f0c2fb82-1913-4ba1-a9e3-10d4227d0e67" providerId="ADAL" clId="{2BF549C6-0232-425D-B4FD-153DB612C1E1}" dt="2021-02-12T00:17:44.593" v="6187" actId="1036"/>
          <ac:spMkLst>
            <pc:docMk/>
            <pc:sldMk cId="3325336248" sldId="318"/>
            <ac:spMk id="3" creationId="{17E8DAF7-AE9E-493E-AAF2-8BA42B048667}"/>
          </ac:spMkLst>
        </pc:spChg>
        <pc:spChg chg="add mod">
          <ac:chgData name="Kathleen" userId="f0c2fb82-1913-4ba1-a9e3-10d4227d0e67" providerId="ADAL" clId="{2BF549C6-0232-425D-B4FD-153DB612C1E1}" dt="2021-02-12T00:17:38.640" v="6167" actId="20577"/>
          <ac:spMkLst>
            <pc:docMk/>
            <pc:sldMk cId="3325336248" sldId="318"/>
            <ac:spMk id="4" creationId="{1A13D3AC-FB95-434F-9C4D-D545F9DB1260}"/>
          </ac:spMkLst>
        </pc:spChg>
      </pc:sldChg>
      <pc:sldChg chg="modSp new del mod">
        <pc:chgData name="Kathleen" userId="f0c2fb82-1913-4ba1-a9e3-10d4227d0e67" providerId="ADAL" clId="{2BF549C6-0232-425D-B4FD-153DB612C1E1}" dt="2021-02-12T00:20:51.669" v="6261" actId="2696"/>
        <pc:sldMkLst>
          <pc:docMk/>
          <pc:sldMk cId="1176832837" sldId="319"/>
        </pc:sldMkLst>
        <pc:spChg chg="mod">
          <ac:chgData name="Kathleen" userId="f0c2fb82-1913-4ba1-a9e3-10d4227d0e67" providerId="ADAL" clId="{2BF549C6-0232-425D-B4FD-153DB612C1E1}" dt="2021-02-12T00:20:39.220" v="6260" actId="15"/>
          <ac:spMkLst>
            <pc:docMk/>
            <pc:sldMk cId="1176832837" sldId="319"/>
            <ac:spMk id="3" creationId="{161E9A3F-FD88-4C5A-B9BE-11B0B77BEA75}"/>
          </ac:spMkLst>
        </pc:spChg>
      </pc:sldChg>
    </pc:docChg>
  </pc:docChgLst>
  <pc:docChgLst>
    <pc:chgData name="Morris, Tracie Greenway" userId="S::tmorris@fdic.gov::2be9a26c-3391-49cc-8546-77551a29fb71" providerId="AD" clId="Web-{58541CDA-443F-A6F0-128D-FBCCFA38D7A4}"/>
    <pc:docChg chg="modSld">
      <pc:chgData name="Morris, Tracie Greenway" userId="S::tmorris@fdic.gov::2be9a26c-3391-49cc-8546-77551a29fb71" providerId="AD" clId="Web-{58541CDA-443F-A6F0-128D-FBCCFA38D7A4}" dt="2022-12-04T18:05:39.046" v="84"/>
      <pc:docMkLst>
        <pc:docMk/>
      </pc:docMkLst>
      <pc:sldChg chg="modSp">
        <pc:chgData name="Morris, Tracie Greenway" userId="S::tmorris@fdic.gov::2be9a26c-3391-49cc-8546-77551a29fb71" providerId="AD" clId="Web-{58541CDA-443F-A6F0-128D-FBCCFA38D7A4}" dt="2022-12-04T17:44:00.681" v="4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58541CDA-443F-A6F0-128D-FBCCFA38D7A4}" dt="2022-12-04T17:43:45.993" v="3"/>
          <ac:spMkLst>
            <pc:docMk/>
            <pc:sldMk cId="109857222" sldId="256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43:06.008" v="1"/>
          <ac:spMkLst>
            <pc:docMk/>
            <pc:sldMk cId="109857222" sldId="256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42:15.617" v="0"/>
          <ac:picMkLst>
            <pc:docMk/>
            <pc:sldMk cId="109857222" sldId="256"/>
            <ac:picMk id="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43:26.977" v="2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44:00.681" v="4"/>
          <ac:picMkLst>
            <pc:docMk/>
            <pc:sldMk cId="109857222" sldId="25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5:14.823" v="6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58541CDA-443F-A6F0-128D-FBCCFA38D7A4}" dt="2022-12-04T17:45:14.823" v="6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8:48.576" v="19"/>
        <pc:sldMkLst>
          <pc:docMk/>
          <pc:sldMk cId="1701185103" sldId="259"/>
        </pc:sldMkLst>
        <pc:picChg chg="mod">
          <ac:chgData name="Morris, Tracie Greenway" userId="S::tmorris@fdic.gov::2be9a26c-3391-49cc-8546-77551a29fb71" providerId="AD" clId="Web-{58541CDA-443F-A6F0-128D-FBCCFA38D7A4}" dt="2022-12-04T17:48:48.576" v="19"/>
          <ac:picMkLst>
            <pc:docMk/>
            <pc:sldMk cId="1701185103" sldId="25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5:04.639" v="82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58541CDA-443F-A6F0-128D-FBCCFA38D7A4}" dt="2022-12-04T18:04:02.747" v="78"/>
          <ac:spMkLst>
            <pc:docMk/>
            <pc:sldMk cId="1430117316" sldId="27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8:04:14.997" v="79"/>
          <ac:spMkLst>
            <pc:docMk/>
            <pc:sldMk cId="1430117316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8:04:27.232" v="80"/>
          <ac:spMkLst>
            <pc:docMk/>
            <pc:sldMk cId="1430117316" sldId="27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8:04:45.826" v="81"/>
          <ac:picMkLst>
            <pc:docMk/>
            <pc:sldMk cId="1430117316" sldId="27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8:05:04.639" v="82"/>
          <ac:picMkLst>
            <pc:docMk/>
            <pc:sldMk cId="1430117316" sldId="27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5:39.046" v="84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58541CDA-443F-A6F0-128D-FBCCFA38D7A4}" dt="2022-12-04T18:05:18.717" v="83"/>
          <ac:picMkLst>
            <pc:docMk/>
            <pc:sldMk cId="3909825995" sldId="275"/>
            <ac:picMk id="6" creationId="{594D8876-A0C1-42A8-A727-93AAC3A269C4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8:05:39.046" v="84"/>
          <ac:picMkLst>
            <pc:docMk/>
            <pc:sldMk cId="3909825995" sldId="275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5:54.448" v="8"/>
        <pc:sldMkLst>
          <pc:docMk/>
          <pc:sldMk cId="655037480" sldId="276"/>
        </pc:sldMkLst>
        <pc:picChg chg="mod">
          <ac:chgData name="Morris, Tracie Greenway" userId="S::tmorris@fdic.gov::2be9a26c-3391-49cc-8546-77551a29fb71" providerId="AD" clId="Web-{58541CDA-443F-A6F0-128D-FBCCFA38D7A4}" dt="2022-12-04T17:45:54.448" v="8"/>
          <ac:picMkLst>
            <pc:docMk/>
            <pc:sldMk cId="655037480" sldId="276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7:18.497" v="13"/>
        <pc:sldMkLst>
          <pc:docMk/>
          <pc:sldMk cId="1944439655" sldId="277"/>
        </pc:sldMkLst>
        <pc:grpChg chg="mod">
          <ac:chgData name="Morris, Tracie Greenway" userId="S::tmorris@fdic.gov::2be9a26c-3391-49cc-8546-77551a29fb71" providerId="AD" clId="Web-{58541CDA-443F-A6F0-128D-FBCCFA38D7A4}" dt="2022-12-04T17:47:18.497" v="13"/>
          <ac:grpSpMkLst>
            <pc:docMk/>
            <pc:sldMk cId="1944439655" sldId="277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47:00.653" v="12"/>
          <ac:picMkLst>
            <pc:docMk/>
            <pc:sldMk cId="1944439655" sldId="27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8:28.586" v="53"/>
        <pc:sldMkLst>
          <pc:docMk/>
          <pc:sldMk cId="701382788" sldId="279"/>
        </pc:sldMkLst>
        <pc:picChg chg="mod">
          <ac:chgData name="Morris, Tracie Greenway" userId="S::tmorris@fdic.gov::2be9a26c-3391-49cc-8546-77551a29fb71" providerId="AD" clId="Web-{58541CDA-443F-A6F0-128D-FBCCFA38D7A4}" dt="2022-12-04T17:58:28.586" v="53"/>
          <ac:picMkLst>
            <pc:docMk/>
            <pc:sldMk cId="701382788" sldId="279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0:07.249" v="23"/>
        <pc:sldMkLst>
          <pc:docMk/>
          <pc:sldMk cId="2458080456" sldId="280"/>
        </pc:sldMkLst>
        <pc:picChg chg="mod">
          <ac:chgData name="Morris, Tracie Greenway" userId="S::tmorris@fdic.gov::2be9a26c-3391-49cc-8546-77551a29fb71" providerId="AD" clId="Web-{58541CDA-443F-A6F0-128D-FBCCFA38D7A4}" dt="2022-12-04T17:50:07.249" v="23"/>
          <ac:picMkLst>
            <pc:docMk/>
            <pc:sldMk cId="2458080456" sldId="280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4:29.941" v="38"/>
        <pc:sldMkLst>
          <pc:docMk/>
          <pc:sldMk cId="3908666401" sldId="290"/>
        </pc:sldMkLst>
        <pc:picChg chg="mod">
          <ac:chgData name="Morris, Tracie Greenway" userId="S::tmorris@fdic.gov::2be9a26c-3391-49cc-8546-77551a29fb71" providerId="AD" clId="Web-{58541CDA-443F-A6F0-128D-FBCCFA38D7A4}" dt="2022-12-04T17:54:29.941" v="38"/>
          <ac:picMkLst>
            <pc:docMk/>
            <pc:sldMk cId="3908666401" sldId="290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7:33.794" v="14"/>
        <pc:sldMkLst>
          <pc:docMk/>
          <pc:sldMk cId="3489937953" sldId="293"/>
        </pc:sldMkLst>
        <pc:picChg chg="mod">
          <ac:chgData name="Morris, Tracie Greenway" userId="S::tmorris@fdic.gov::2be9a26c-3391-49cc-8546-77551a29fb71" providerId="AD" clId="Web-{58541CDA-443F-A6F0-128D-FBCCFA38D7A4}" dt="2022-12-04T17:47:33.794" v="14"/>
          <ac:picMkLst>
            <pc:docMk/>
            <pc:sldMk cId="3489937953" sldId="293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6:45.787" v="46"/>
        <pc:sldMkLst>
          <pc:docMk/>
          <pc:sldMk cId="3823603250" sldId="295"/>
        </pc:sldMkLst>
        <pc:picChg chg="mod">
          <ac:chgData name="Morris, Tracie Greenway" userId="S::tmorris@fdic.gov::2be9a26c-3391-49cc-8546-77551a29fb71" providerId="AD" clId="Web-{58541CDA-443F-A6F0-128D-FBCCFA38D7A4}" dt="2022-12-04T17:56:45.787" v="46"/>
          <ac:picMkLst>
            <pc:docMk/>
            <pc:sldMk cId="3823603250" sldId="295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3:17.496" v="74"/>
        <pc:sldMkLst>
          <pc:docMk/>
          <pc:sldMk cId="2805423511" sldId="298"/>
        </pc:sldMkLst>
        <pc:picChg chg="mod">
          <ac:chgData name="Morris, Tracie Greenway" userId="S::tmorris@fdic.gov::2be9a26c-3391-49cc-8546-77551a29fb71" providerId="AD" clId="Web-{58541CDA-443F-A6F0-128D-FBCCFA38D7A4}" dt="2022-12-04T18:03:17.496" v="74"/>
          <ac:picMkLst>
            <pc:docMk/>
            <pc:sldMk cId="2805423511" sldId="298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3:11.393" v="33"/>
        <pc:sldMkLst>
          <pc:docMk/>
          <pc:sldMk cId="4281822663" sldId="305"/>
        </pc:sldMkLst>
        <pc:picChg chg="mod">
          <ac:chgData name="Morris, Tracie Greenway" userId="S::tmorris@fdic.gov::2be9a26c-3391-49cc-8546-77551a29fb71" providerId="AD" clId="Web-{58541CDA-443F-A6F0-128D-FBCCFA38D7A4}" dt="2022-12-04T17:53:11.393" v="33"/>
          <ac:picMkLst>
            <pc:docMk/>
            <pc:sldMk cId="4281822663" sldId="305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3:53.909" v="36"/>
        <pc:sldMkLst>
          <pc:docMk/>
          <pc:sldMk cId="3596028174" sldId="306"/>
        </pc:sldMkLst>
        <pc:spChg chg="mod">
          <ac:chgData name="Morris, Tracie Greenway" userId="S::tmorris@fdic.gov::2be9a26c-3391-49cc-8546-77551a29fb71" providerId="AD" clId="Web-{58541CDA-443F-A6F0-128D-FBCCFA38D7A4}" dt="2022-12-04T17:53:53.909" v="36"/>
          <ac:spMkLst>
            <pc:docMk/>
            <pc:sldMk cId="3596028174" sldId="306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53:48.049" v="35"/>
          <ac:picMkLst>
            <pc:docMk/>
            <pc:sldMk cId="3596028174" sldId="306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7:46.981" v="15"/>
        <pc:sldMkLst>
          <pc:docMk/>
          <pc:sldMk cId="4074833652" sldId="319"/>
        </pc:sldMkLst>
        <pc:picChg chg="mod">
          <ac:chgData name="Morris, Tracie Greenway" userId="S::tmorris@fdic.gov::2be9a26c-3391-49cc-8546-77551a29fb71" providerId="AD" clId="Web-{58541CDA-443F-A6F0-128D-FBCCFA38D7A4}" dt="2022-12-04T17:47:46.981" v="15"/>
          <ac:picMkLst>
            <pc:docMk/>
            <pc:sldMk cId="4074833652" sldId="31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3:36.721" v="34"/>
        <pc:sldMkLst>
          <pc:docMk/>
          <pc:sldMk cId="1261820716" sldId="320"/>
        </pc:sldMkLst>
        <pc:spChg chg="mod">
          <ac:chgData name="Morris, Tracie Greenway" userId="S::tmorris@fdic.gov::2be9a26c-3391-49cc-8546-77551a29fb71" providerId="AD" clId="Web-{58541CDA-443F-A6F0-128D-FBCCFA38D7A4}" dt="2022-12-04T17:53:36.721" v="34"/>
          <ac:spMkLst>
            <pc:docMk/>
            <pc:sldMk cId="1261820716" sldId="320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58541CDA-443F-A6F0-128D-FBCCFA38D7A4}" dt="2022-12-04T17:57:03.584" v="47"/>
        <pc:sldMkLst>
          <pc:docMk/>
          <pc:sldMk cId="642343569" sldId="322"/>
        </pc:sldMkLst>
        <pc:picChg chg="mod">
          <ac:chgData name="Morris, Tracie Greenway" userId="S::tmorris@fdic.gov::2be9a26c-3391-49cc-8546-77551a29fb71" providerId="AD" clId="Web-{58541CDA-443F-A6F0-128D-FBCCFA38D7A4}" dt="2022-12-04T17:57:03.584" v="47"/>
          <ac:picMkLst>
            <pc:docMk/>
            <pc:sldMk cId="642343569" sldId="322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2:41.605" v="73"/>
        <pc:sldMkLst>
          <pc:docMk/>
          <pc:sldMk cId="4052269306" sldId="726"/>
        </pc:sldMkLst>
        <pc:picChg chg="mod">
          <ac:chgData name="Morris, Tracie Greenway" userId="S::tmorris@fdic.gov::2be9a26c-3391-49cc-8546-77551a29fb71" providerId="AD" clId="Web-{58541CDA-443F-A6F0-128D-FBCCFA38D7A4}" dt="2022-12-04T18:02:41.605" v="73"/>
          <ac:picMkLst>
            <pc:docMk/>
            <pc:sldMk cId="4052269306" sldId="726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0:55.729" v="65"/>
        <pc:sldMkLst>
          <pc:docMk/>
          <pc:sldMk cId="1283340419" sldId="731"/>
        </pc:sldMkLst>
        <pc:picChg chg="mod">
          <ac:chgData name="Morris, Tracie Greenway" userId="S::tmorris@fdic.gov::2be9a26c-3391-49cc-8546-77551a29fb71" providerId="AD" clId="Web-{58541CDA-443F-A6F0-128D-FBCCFA38D7A4}" dt="2022-12-04T18:00:55.729" v="65"/>
          <ac:picMkLst>
            <pc:docMk/>
            <pc:sldMk cId="1283340419" sldId="73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6:37.699" v="11"/>
        <pc:sldMkLst>
          <pc:docMk/>
          <pc:sldMk cId="169203059" sldId="733"/>
        </pc:sldMkLst>
        <pc:spChg chg="mod">
          <ac:chgData name="Morris, Tracie Greenway" userId="S::tmorris@fdic.gov::2be9a26c-3391-49cc-8546-77551a29fb71" providerId="AD" clId="Web-{58541CDA-443F-A6F0-128D-FBCCFA38D7A4}" dt="2022-12-04T17:46:03.089" v="9"/>
          <ac:spMkLst>
            <pc:docMk/>
            <pc:sldMk cId="169203059" sldId="733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46:15.433" v="10"/>
          <ac:spMkLst>
            <pc:docMk/>
            <pc:sldMk cId="169203059" sldId="733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46:37.699" v="11"/>
          <ac:picMkLst>
            <pc:docMk/>
            <pc:sldMk cId="169203059" sldId="733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9:26.186" v="22"/>
        <pc:sldMkLst>
          <pc:docMk/>
          <pc:sldMk cId="3205180377" sldId="734"/>
        </pc:sldMkLst>
        <pc:spChg chg="mod">
          <ac:chgData name="Morris, Tracie Greenway" userId="S::tmorris@fdic.gov::2be9a26c-3391-49cc-8546-77551a29fb71" providerId="AD" clId="Web-{58541CDA-443F-A6F0-128D-FBCCFA38D7A4}" dt="2022-12-04T17:49:01.764" v="20"/>
          <ac:spMkLst>
            <pc:docMk/>
            <pc:sldMk cId="3205180377" sldId="73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49:12.670" v="21"/>
          <ac:spMkLst>
            <pc:docMk/>
            <pc:sldMk cId="3205180377" sldId="734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49:26.186" v="22"/>
          <ac:picMkLst>
            <pc:docMk/>
            <pc:sldMk cId="3205180377" sldId="734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1:11.781" v="26"/>
        <pc:sldMkLst>
          <pc:docMk/>
          <pc:sldMk cId="683882708" sldId="735"/>
        </pc:sldMkLst>
        <pc:spChg chg="mod">
          <ac:chgData name="Morris, Tracie Greenway" userId="S::tmorris@fdic.gov::2be9a26c-3391-49cc-8546-77551a29fb71" providerId="AD" clId="Web-{58541CDA-443F-A6F0-128D-FBCCFA38D7A4}" dt="2022-12-04T17:50:47.562" v="24"/>
          <ac:spMkLst>
            <pc:docMk/>
            <pc:sldMk cId="683882708" sldId="735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51:00.141" v="25"/>
          <ac:spMkLst>
            <pc:docMk/>
            <pc:sldMk cId="683882708" sldId="73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51:11.781" v="26"/>
          <ac:picMkLst>
            <pc:docMk/>
            <pc:sldMk cId="683882708" sldId="735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8:55.633" v="56"/>
        <pc:sldMkLst>
          <pc:docMk/>
          <pc:sldMk cId="3038720466" sldId="736"/>
        </pc:sldMkLst>
        <pc:spChg chg="mod">
          <ac:chgData name="Morris, Tracie Greenway" userId="S::tmorris@fdic.gov::2be9a26c-3391-49cc-8546-77551a29fb71" providerId="AD" clId="Web-{58541CDA-443F-A6F0-128D-FBCCFA38D7A4}" dt="2022-12-04T17:58:35.633" v="54"/>
          <ac:spMkLst>
            <pc:docMk/>
            <pc:sldMk cId="3038720466" sldId="73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58:45.758" v="55"/>
          <ac:spMkLst>
            <pc:docMk/>
            <pc:sldMk cId="3038720466" sldId="736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58:55.633" v="56"/>
          <ac:picMkLst>
            <pc:docMk/>
            <pc:sldMk cId="3038720466" sldId="736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8:05.695" v="52"/>
        <pc:sldMkLst>
          <pc:docMk/>
          <pc:sldMk cId="3356639100" sldId="737"/>
        </pc:sldMkLst>
        <pc:spChg chg="mod">
          <ac:chgData name="Morris, Tracie Greenway" userId="S::tmorris@fdic.gov::2be9a26c-3391-49cc-8546-77551a29fb71" providerId="AD" clId="Web-{58541CDA-443F-A6F0-128D-FBCCFA38D7A4}" dt="2022-12-04T17:57:31.835" v="50"/>
          <ac:spMkLst>
            <pc:docMk/>
            <pc:sldMk cId="3356639100" sldId="737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57:49.101" v="51"/>
          <ac:spMkLst>
            <pc:docMk/>
            <pc:sldMk cId="3356639100" sldId="737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58:05.695" v="52"/>
          <ac:picMkLst>
            <pc:docMk/>
            <pc:sldMk cId="3356639100" sldId="737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3:50.310" v="77"/>
        <pc:sldMkLst>
          <pc:docMk/>
          <pc:sldMk cId="47383509" sldId="738"/>
        </pc:sldMkLst>
        <pc:spChg chg="mod">
          <ac:chgData name="Morris, Tracie Greenway" userId="S::tmorris@fdic.gov::2be9a26c-3391-49cc-8546-77551a29fb71" providerId="AD" clId="Web-{58541CDA-443F-A6F0-128D-FBCCFA38D7A4}" dt="2022-12-04T18:03:23.403" v="75"/>
          <ac:spMkLst>
            <pc:docMk/>
            <pc:sldMk cId="47383509" sldId="738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8:03:36.169" v="76"/>
          <ac:spMkLst>
            <pc:docMk/>
            <pc:sldMk cId="47383509" sldId="738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8:03:50.310" v="77"/>
          <ac:picMkLst>
            <pc:docMk/>
            <pc:sldMk cId="47383509" sldId="738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8:04.325" v="16"/>
        <pc:sldMkLst>
          <pc:docMk/>
          <pc:sldMk cId="166359942" sldId="739"/>
        </pc:sldMkLst>
        <pc:picChg chg="mod">
          <ac:chgData name="Morris, Tracie Greenway" userId="S::tmorris@fdic.gov::2be9a26c-3391-49cc-8546-77551a29fb71" providerId="AD" clId="Web-{58541CDA-443F-A6F0-128D-FBCCFA38D7A4}" dt="2022-12-04T17:48:04.325" v="16"/>
          <ac:picMkLst>
            <pc:docMk/>
            <pc:sldMk cId="166359942" sldId="739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48:20.560" v="18"/>
        <pc:sldMkLst>
          <pc:docMk/>
          <pc:sldMk cId="731939815" sldId="740"/>
        </pc:sldMkLst>
        <pc:picChg chg="mod">
          <ac:chgData name="Morris, Tracie Greenway" userId="S::tmorris@fdic.gov::2be9a26c-3391-49cc-8546-77551a29fb71" providerId="AD" clId="Web-{58541CDA-443F-A6F0-128D-FBCCFA38D7A4}" dt="2022-12-04T17:48:20.560" v="18"/>
          <ac:picMkLst>
            <pc:docMk/>
            <pc:sldMk cId="731939815" sldId="740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1:32.532" v="27"/>
        <pc:sldMkLst>
          <pc:docMk/>
          <pc:sldMk cId="1102768969" sldId="741"/>
        </pc:sldMkLst>
        <pc:picChg chg="mod">
          <ac:chgData name="Morris, Tracie Greenway" userId="S::tmorris@fdic.gov::2be9a26c-3391-49cc-8546-77551a29fb71" providerId="AD" clId="Web-{58541CDA-443F-A6F0-128D-FBCCFA38D7A4}" dt="2022-12-04T17:51:32.532" v="27"/>
          <ac:picMkLst>
            <pc:docMk/>
            <pc:sldMk cId="1102768969" sldId="741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2:18.735" v="30"/>
        <pc:sldMkLst>
          <pc:docMk/>
          <pc:sldMk cId="291041062" sldId="742"/>
        </pc:sldMkLst>
        <pc:grpChg chg="mod">
          <ac:chgData name="Morris, Tracie Greenway" userId="S::tmorris@fdic.gov::2be9a26c-3391-49cc-8546-77551a29fb71" providerId="AD" clId="Web-{58541CDA-443F-A6F0-128D-FBCCFA38D7A4}" dt="2022-12-04T17:51:57.454" v="29"/>
          <ac:grpSpMkLst>
            <pc:docMk/>
            <pc:sldMk cId="291041062" sldId="742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51:46.157" v="28"/>
          <ac:picMkLst>
            <pc:docMk/>
            <pc:sldMk cId="291041062" sldId="742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52:18.735" v="30"/>
          <ac:picMkLst>
            <pc:docMk/>
            <pc:sldMk cId="291041062" sldId="742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2:41.095" v="32"/>
        <pc:sldMkLst>
          <pc:docMk/>
          <pc:sldMk cId="2996131095" sldId="743"/>
        </pc:sldMkLst>
        <pc:grpChg chg="mod">
          <ac:chgData name="Morris, Tracie Greenway" userId="S::tmorris@fdic.gov::2be9a26c-3391-49cc-8546-77551a29fb71" providerId="AD" clId="Web-{58541CDA-443F-A6F0-128D-FBCCFA38D7A4}" dt="2022-12-04T17:52:41.095" v="32"/>
          <ac:grpSpMkLst>
            <pc:docMk/>
            <pc:sldMk cId="2996131095" sldId="743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52:29.579" v="31"/>
          <ac:picMkLst>
            <pc:docMk/>
            <pc:sldMk cId="2996131095" sldId="743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4:02.737" v="37"/>
        <pc:sldMkLst>
          <pc:docMk/>
          <pc:sldMk cId="4258531825" sldId="744"/>
        </pc:sldMkLst>
        <pc:spChg chg="mod">
          <ac:chgData name="Morris, Tracie Greenway" userId="S::tmorris@fdic.gov::2be9a26c-3391-49cc-8546-77551a29fb71" providerId="AD" clId="Web-{58541CDA-443F-A6F0-128D-FBCCFA38D7A4}" dt="2022-12-04T17:54:02.737" v="37"/>
          <ac:spMkLst>
            <pc:docMk/>
            <pc:sldMk cId="4258531825" sldId="744"/>
            <ac:spMk id="4" creationId="{00000000-0000-0000-0000-000000000000}"/>
          </ac:spMkLst>
        </pc:spChg>
      </pc:sldChg>
      <pc:sldChg chg="modSp">
        <pc:chgData name="Morris, Tracie Greenway" userId="S::tmorris@fdic.gov::2be9a26c-3391-49cc-8546-77551a29fb71" providerId="AD" clId="Web-{58541CDA-443F-A6F0-128D-FBCCFA38D7A4}" dt="2022-12-04T17:55:48.583" v="42"/>
        <pc:sldMkLst>
          <pc:docMk/>
          <pc:sldMk cId="1062880042" sldId="745"/>
        </pc:sldMkLst>
        <pc:grpChg chg="mod">
          <ac:chgData name="Morris, Tracie Greenway" userId="S::tmorris@fdic.gov::2be9a26c-3391-49cc-8546-77551a29fb71" providerId="AD" clId="Web-{58541CDA-443F-A6F0-128D-FBCCFA38D7A4}" dt="2022-12-04T17:54:52.426" v="40"/>
          <ac:grpSpMkLst>
            <pc:docMk/>
            <pc:sldMk cId="1062880042" sldId="745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54:40.004" v="39"/>
          <ac:picMkLst>
            <pc:docMk/>
            <pc:sldMk cId="1062880042" sldId="745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55:36.833" v="41"/>
          <ac:picMkLst>
            <pc:docMk/>
            <pc:sldMk cId="1062880042" sldId="745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55:48.583" v="42"/>
          <ac:picMkLst>
            <pc:docMk/>
            <pc:sldMk cId="1062880042" sldId="745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6:23.787" v="45"/>
        <pc:sldMkLst>
          <pc:docMk/>
          <pc:sldMk cId="3403109515" sldId="746"/>
        </pc:sldMkLst>
        <pc:grpChg chg="mod">
          <ac:chgData name="Morris, Tracie Greenway" userId="S::tmorris@fdic.gov::2be9a26c-3391-49cc-8546-77551a29fb71" providerId="AD" clId="Web-{58541CDA-443F-A6F0-128D-FBCCFA38D7A4}" dt="2022-12-04T17:56:10.552" v="44"/>
          <ac:grpSpMkLst>
            <pc:docMk/>
            <pc:sldMk cId="3403109515" sldId="746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55:58.537" v="43"/>
          <ac:picMkLst>
            <pc:docMk/>
            <pc:sldMk cId="3403109515" sldId="746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56:23.787" v="45"/>
          <ac:picMkLst>
            <pc:docMk/>
            <pc:sldMk cId="3403109515" sldId="746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7:23.444" v="49"/>
        <pc:sldMkLst>
          <pc:docMk/>
          <pc:sldMk cId="3075279587" sldId="747"/>
        </pc:sldMkLst>
        <pc:grpChg chg="mod">
          <ac:chgData name="Morris, Tracie Greenway" userId="S::tmorris@fdic.gov::2be9a26c-3391-49cc-8546-77551a29fb71" providerId="AD" clId="Web-{58541CDA-443F-A6F0-128D-FBCCFA38D7A4}" dt="2022-12-04T17:57:23.444" v="49"/>
          <ac:grpSpMkLst>
            <pc:docMk/>
            <pc:sldMk cId="3075279587" sldId="747"/>
            <ac:grpSpMk id="6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7:57:11.991" v="48"/>
          <ac:picMkLst>
            <pc:docMk/>
            <pc:sldMk cId="3075279587" sldId="74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7:59:35.227" v="60"/>
        <pc:sldMkLst>
          <pc:docMk/>
          <pc:sldMk cId="1459707797" sldId="748"/>
        </pc:sldMkLst>
        <pc:spChg chg="mod">
          <ac:chgData name="Morris, Tracie Greenway" userId="S::tmorris@fdic.gov::2be9a26c-3391-49cc-8546-77551a29fb71" providerId="AD" clId="Web-{58541CDA-443F-A6F0-128D-FBCCFA38D7A4}" dt="2022-12-04T17:59:01.914" v="57"/>
          <ac:spMkLst>
            <pc:docMk/>
            <pc:sldMk cId="1459707797" sldId="748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59:08.539" v="58"/>
          <ac:spMkLst>
            <pc:docMk/>
            <pc:sldMk cId="1459707797" sldId="748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7:59:23.305" v="59"/>
          <ac:picMkLst>
            <pc:docMk/>
            <pc:sldMk cId="1459707797" sldId="748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7:59:35.227" v="60"/>
          <ac:picMkLst>
            <pc:docMk/>
            <pc:sldMk cId="1459707797" sldId="748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0:22.869" v="64"/>
        <pc:sldMkLst>
          <pc:docMk/>
          <pc:sldMk cId="4017481583" sldId="749"/>
        </pc:sldMkLst>
        <pc:spChg chg="mod">
          <ac:chgData name="Morris, Tracie Greenway" userId="S::tmorris@fdic.gov::2be9a26c-3391-49cc-8546-77551a29fb71" providerId="AD" clId="Web-{58541CDA-443F-A6F0-128D-FBCCFA38D7A4}" dt="2022-12-04T17:59:44.978" v="61"/>
          <ac:spMkLst>
            <pc:docMk/>
            <pc:sldMk cId="4017481583" sldId="749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58541CDA-443F-A6F0-128D-FBCCFA38D7A4}" dt="2022-12-04T17:59:52.790" v="62"/>
          <ac:spMkLst>
            <pc:docMk/>
            <pc:sldMk cId="4017481583" sldId="749"/>
            <ac:spMk id="6" creationId="{00000000-0000-0000-0000-000000000000}"/>
          </ac:spMkLst>
        </pc:spChg>
        <pc:picChg chg="mod">
          <ac:chgData name="Morris, Tracie Greenway" userId="S::tmorris@fdic.gov::2be9a26c-3391-49cc-8546-77551a29fb71" providerId="AD" clId="Web-{58541CDA-443F-A6F0-128D-FBCCFA38D7A4}" dt="2022-12-04T18:00:12.306" v="63"/>
          <ac:picMkLst>
            <pc:docMk/>
            <pc:sldMk cId="4017481583" sldId="749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8:00:22.869" v="64"/>
          <ac:picMkLst>
            <pc:docMk/>
            <pc:sldMk cId="4017481583" sldId="749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1:20.010" v="67"/>
        <pc:sldMkLst>
          <pc:docMk/>
          <pc:sldMk cId="294673308" sldId="750"/>
        </pc:sldMkLst>
        <pc:grpChg chg="mod">
          <ac:chgData name="Morris, Tracie Greenway" userId="S::tmorris@fdic.gov::2be9a26c-3391-49cc-8546-77551a29fb71" providerId="AD" clId="Web-{58541CDA-443F-A6F0-128D-FBCCFA38D7A4}" dt="2022-12-04T18:01:20.010" v="67"/>
          <ac:grpSpMkLst>
            <pc:docMk/>
            <pc:sldMk cId="294673308" sldId="750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8:01:03.635" v="66"/>
          <ac:picMkLst>
            <pc:docMk/>
            <pc:sldMk cId="294673308" sldId="750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1:48.948" v="70"/>
        <pc:sldMkLst>
          <pc:docMk/>
          <pc:sldMk cId="3507782013" sldId="751"/>
        </pc:sldMkLst>
        <pc:grpChg chg="mod">
          <ac:chgData name="Morris, Tracie Greenway" userId="S::tmorris@fdic.gov::2be9a26c-3391-49cc-8546-77551a29fb71" providerId="AD" clId="Web-{58541CDA-443F-A6F0-128D-FBCCFA38D7A4}" dt="2022-12-04T18:01:48.948" v="70"/>
          <ac:grpSpMkLst>
            <pc:docMk/>
            <pc:sldMk cId="3507782013" sldId="751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8:01:38.933" v="69"/>
          <ac:picMkLst>
            <pc:docMk/>
            <pc:sldMk cId="3507782013" sldId="751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58541CDA-443F-A6F0-128D-FBCCFA38D7A4}" dt="2022-12-04T18:01:30.885" v="68"/>
          <ac:picMkLst>
            <pc:docMk/>
            <pc:sldMk cId="3507782013" sldId="751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58541CDA-443F-A6F0-128D-FBCCFA38D7A4}" dt="2022-12-04T18:02:17.558" v="72"/>
        <pc:sldMkLst>
          <pc:docMk/>
          <pc:sldMk cId="3015591008" sldId="752"/>
        </pc:sldMkLst>
        <pc:grpChg chg="mod">
          <ac:chgData name="Morris, Tracie Greenway" userId="S::tmorris@fdic.gov::2be9a26c-3391-49cc-8546-77551a29fb71" providerId="AD" clId="Web-{58541CDA-443F-A6F0-128D-FBCCFA38D7A4}" dt="2022-12-04T18:02:17.558" v="72"/>
          <ac:grpSpMkLst>
            <pc:docMk/>
            <pc:sldMk cId="3015591008" sldId="752"/>
            <ac:grpSpMk id="8" creationId="{00000000-0000-0000-0000-000000000000}"/>
          </ac:grpSpMkLst>
        </pc:grpChg>
        <pc:picChg chg="mod">
          <ac:chgData name="Morris, Tracie Greenway" userId="S::tmorris@fdic.gov::2be9a26c-3391-49cc-8546-77551a29fb71" providerId="AD" clId="Web-{58541CDA-443F-A6F0-128D-FBCCFA38D7A4}" dt="2022-12-04T18:01:59.948" v="71"/>
          <ac:picMkLst>
            <pc:docMk/>
            <pc:sldMk cId="3015591008" sldId="752"/>
            <ac:picMk id="5" creationId="{00000000-0000-0000-0000-000000000000}"/>
          </ac:picMkLst>
        </pc:picChg>
      </pc:sldChg>
    </pc:docChg>
  </pc:docChgLst>
  <pc:docChgLst>
    <pc:chgData name="Miller, Benjamin" userId="48f7b7d8-6b3b-4e2a-bfb2-785748463508" providerId="ADAL" clId="{B0C6C078-1D6B-4EE4-A0DD-C218B6D33599}"/>
    <pc:docChg chg="undo custSel addSld delSld modSld">
      <pc:chgData name="Miller, Benjamin" userId="48f7b7d8-6b3b-4e2a-bfb2-785748463508" providerId="ADAL" clId="{B0C6C078-1D6B-4EE4-A0DD-C218B6D33599}" dt="2021-05-04T09:27:39.576" v="238" actId="20577"/>
      <pc:docMkLst>
        <pc:docMk/>
      </pc:docMkLst>
      <pc:sldChg chg="modSp">
        <pc:chgData name="Miller, Benjamin" userId="48f7b7d8-6b3b-4e2a-bfb2-785748463508" providerId="ADAL" clId="{B0C6C078-1D6B-4EE4-A0DD-C218B6D33599}" dt="2021-04-30T15:03:57.614" v="0"/>
        <pc:sldMkLst>
          <pc:docMk/>
          <pc:sldMk cId="109857222" sldId="256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Miller, Benjamin" userId="48f7b7d8-6b3b-4e2a-bfb2-785748463508" providerId="ADAL" clId="{B0C6C078-1D6B-4EE4-A0DD-C218B6D33599}" dt="2021-04-30T15:03:57.614" v="0"/>
        <pc:sldMkLst>
          <pc:docMk/>
          <pc:sldMk cId="655037480" sldId="276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655037480" sldId="276"/>
            <ac:spMk id="2" creationId="{48DF7952-0E09-4CA6-85DC-4188BDC07D41}"/>
          </ac:spMkLst>
        </pc:spChg>
      </pc:sldChg>
      <pc:sldChg chg="modSp">
        <pc:chgData name="Miller, Benjamin" userId="48f7b7d8-6b3b-4e2a-bfb2-785748463508" providerId="ADAL" clId="{B0C6C078-1D6B-4EE4-A0DD-C218B6D33599}" dt="2021-04-30T15:03:57.614" v="0"/>
        <pc:sldMkLst>
          <pc:docMk/>
          <pc:sldMk cId="1944439655" sldId="277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1944439655" sldId="277"/>
            <ac:spMk id="2" creationId="{F824E16D-A657-44AD-9E29-E627D4E75E20}"/>
          </ac:spMkLst>
        </pc:spChg>
      </pc:sldChg>
      <pc:sldChg chg="modSp">
        <pc:chgData name="Miller, Benjamin" userId="48f7b7d8-6b3b-4e2a-bfb2-785748463508" providerId="ADAL" clId="{B0C6C078-1D6B-4EE4-A0DD-C218B6D33599}" dt="2021-04-30T15:03:57.614" v="0"/>
        <pc:sldMkLst>
          <pc:docMk/>
          <pc:sldMk cId="2458080456" sldId="280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2458080456" sldId="280"/>
            <ac:spMk id="2" creationId="{48DF7952-0E09-4CA6-85DC-4188BDC07D41}"/>
          </ac:spMkLst>
        </pc:spChg>
      </pc:sldChg>
      <pc:sldChg chg="add del">
        <pc:chgData name="Miller, Benjamin" userId="48f7b7d8-6b3b-4e2a-bfb2-785748463508" providerId="ADAL" clId="{B0C6C078-1D6B-4EE4-A0DD-C218B6D33599}" dt="2021-04-30T16:19:43.273" v="35" actId="47"/>
        <pc:sldMkLst>
          <pc:docMk/>
          <pc:sldMk cId="2227452076" sldId="287"/>
        </pc:sldMkLst>
      </pc:sldChg>
      <pc:sldChg chg="modSp mod">
        <pc:chgData name="Miller, Benjamin" userId="48f7b7d8-6b3b-4e2a-bfb2-785748463508" providerId="ADAL" clId="{B0C6C078-1D6B-4EE4-A0DD-C218B6D33599}" dt="2021-04-30T15:50:34.255" v="31" actId="20577"/>
        <pc:sldMkLst>
          <pc:docMk/>
          <pc:sldMk cId="3489937953" sldId="293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3489937953" sldId="293"/>
            <ac:spMk id="2" creationId="{F824E16D-A657-44AD-9E29-E627D4E75E20}"/>
          </ac:spMkLst>
        </pc:spChg>
        <pc:spChg chg="mod">
          <ac:chgData name="Miller, Benjamin" userId="48f7b7d8-6b3b-4e2a-bfb2-785748463508" providerId="ADAL" clId="{B0C6C078-1D6B-4EE4-A0DD-C218B6D33599}" dt="2021-04-30T15:50:34.255" v="31" actId="20577"/>
          <ac:spMkLst>
            <pc:docMk/>
            <pc:sldMk cId="3489937953" sldId="293"/>
            <ac:spMk id="3" creationId="{72629354-B316-4146-9EBA-AF3D52CAEBF7}"/>
          </ac:spMkLst>
        </pc:spChg>
      </pc:sldChg>
      <pc:sldChg chg="modSp mod">
        <pc:chgData name="Miller, Benjamin" userId="48f7b7d8-6b3b-4e2a-bfb2-785748463508" providerId="ADAL" clId="{B0C6C078-1D6B-4EE4-A0DD-C218B6D33599}" dt="2021-04-30T15:59:36.126" v="32" actId="6549"/>
        <pc:sldMkLst>
          <pc:docMk/>
          <pc:sldMk cId="2259064896" sldId="300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2259064896" sldId="300"/>
            <ac:spMk id="2" creationId="{AF3A5197-9B2E-4508-9ED5-A4F0BDE72341}"/>
          </ac:spMkLst>
        </pc:spChg>
        <pc:spChg chg="mod">
          <ac:chgData name="Miller, Benjamin" userId="48f7b7d8-6b3b-4e2a-bfb2-785748463508" providerId="ADAL" clId="{B0C6C078-1D6B-4EE4-A0DD-C218B6D33599}" dt="2021-04-30T15:59:36.126" v="32" actId="6549"/>
          <ac:spMkLst>
            <pc:docMk/>
            <pc:sldMk cId="2259064896" sldId="300"/>
            <ac:spMk id="3" creationId="{62FB96AE-634B-41F7-AD92-80508B21E90D}"/>
          </ac:spMkLst>
        </pc:spChg>
      </pc:sldChg>
      <pc:sldChg chg="modSp mod">
        <pc:chgData name="Miller, Benjamin" userId="48f7b7d8-6b3b-4e2a-bfb2-785748463508" providerId="ADAL" clId="{B0C6C078-1D6B-4EE4-A0DD-C218B6D33599}" dt="2021-05-04T09:17:56.140" v="110" actId="20577"/>
        <pc:sldMkLst>
          <pc:docMk/>
          <pc:sldMk cId="2499219090" sldId="301"/>
        </pc:sldMkLst>
        <pc:spChg chg="mod">
          <ac:chgData name="Miller, Benjamin" userId="48f7b7d8-6b3b-4e2a-bfb2-785748463508" providerId="ADAL" clId="{B0C6C078-1D6B-4EE4-A0DD-C218B6D33599}" dt="2021-05-04T09:17:56.140" v="110" actId="20577"/>
          <ac:spMkLst>
            <pc:docMk/>
            <pc:sldMk cId="2499219090" sldId="301"/>
            <ac:spMk id="3" creationId="{3F0525E3-40BF-4690-8B97-02E8CFBDC2DC}"/>
          </ac:spMkLst>
        </pc:spChg>
      </pc:sldChg>
      <pc:sldChg chg="modSp">
        <pc:chgData name="Miller, Benjamin" userId="48f7b7d8-6b3b-4e2a-bfb2-785748463508" providerId="ADAL" clId="{B0C6C078-1D6B-4EE4-A0DD-C218B6D33599}" dt="2021-04-30T15:04:23.061" v="1"/>
        <pc:sldMkLst>
          <pc:docMk/>
          <pc:sldMk cId="4074833652" sldId="319"/>
        </pc:sldMkLst>
        <pc:spChg chg="mod">
          <ac:chgData name="Miller, Benjamin" userId="48f7b7d8-6b3b-4e2a-bfb2-785748463508" providerId="ADAL" clId="{B0C6C078-1D6B-4EE4-A0DD-C218B6D33599}" dt="2021-04-30T15:03:57.614" v="0"/>
          <ac:spMkLst>
            <pc:docMk/>
            <pc:sldMk cId="4074833652" sldId="319"/>
            <ac:spMk id="2" creationId="{F824E16D-A657-44AD-9E29-E627D4E75E20}"/>
          </ac:spMkLst>
        </pc:spChg>
        <pc:spChg chg="mod">
          <ac:chgData name="Miller, Benjamin" userId="48f7b7d8-6b3b-4e2a-bfb2-785748463508" providerId="ADAL" clId="{B0C6C078-1D6B-4EE4-A0DD-C218B6D33599}" dt="2021-04-30T15:04:23.061" v="1"/>
          <ac:spMkLst>
            <pc:docMk/>
            <pc:sldMk cId="4074833652" sldId="319"/>
            <ac:spMk id="3" creationId="{72629354-B316-4146-9EBA-AF3D52CAEBF7}"/>
          </ac:spMkLst>
        </pc:spChg>
      </pc:sldChg>
      <pc:sldChg chg="del">
        <pc:chgData name="Miller, Benjamin" userId="48f7b7d8-6b3b-4e2a-bfb2-785748463508" providerId="ADAL" clId="{B0C6C078-1D6B-4EE4-A0DD-C218B6D33599}" dt="2021-04-30T19:46:23.692" v="36" actId="47"/>
        <pc:sldMkLst>
          <pc:docMk/>
          <pc:sldMk cId="1726093447" sldId="703"/>
        </pc:sldMkLst>
      </pc:sldChg>
      <pc:sldChg chg="addSp delSp modSp mod chgLayout">
        <pc:chgData name="Miller, Benjamin" userId="48f7b7d8-6b3b-4e2a-bfb2-785748463508" providerId="ADAL" clId="{B0C6C078-1D6B-4EE4-A0DD-C218B6D33599}" dt="2021-05-04T09:23:39.213" v="159" actId="20577"/>
        <pc:sldMkLst>
          <pc:docMk/>
          <pc:sldMk cId="3715661832" sldId="704"/>
        </pc:sldMkLst>
        <pc:spChg chg="mod ord">
          <ac:chgData name="Miller, Benjamin" userId="48f7b7d8-6b3b-4e2a-bfb2-785748463508" providerId="ADAL" clId="{B0C6C078-1D6B-4EE4-A0DD-C218B6D33599}" dt="2021-05-04T09:22:09.703" v="133" actId="20577"/>
          <ac:spMkLst>
            <pc:docMk/>
            <pc:sldMk cId="3715661832" sldId="704"/>
            <ac:spMk id="2" creationId="{00000000-0000-0000-0000-000000000000}"/>
          </ac:spMkLst>
        </pc:spChg>
        <pc:spChg chg="add del mod">
          <ac:chgData name="Miller, Benjamin" userId="48f7b7d8-6b3b-4e2a-bfb2-785748463508" providerId="ADAL" clId="{B0C6C078-1D6B-4EE4-A0DD-C218B6D33599}" dt="2021-04-30T20:41:43.078" v="44" actId="6264"/>
          <ac:spMkLst>
            <pc:docMk/>
            <pc:sldMk cId="3715661832" sldId="704"/>
            <ac:spMk id="3" creationId="{162ADB82-2B85-48FA-BCCF-C7BEE61FF661}"/>
          </ac:spMkLst>
        </pc:spChg>
        <pc:spChg chg="add del mod">
          <ac:chgData name="Miller, Benjamin" userId="48f7b7d8-6b3b-4e2a-bfb2-785748463508" providerId="ADAL" clId="{B0C6C078-1D6B-4EE4-A0DD-C218B6D33599}" dt="2021-04-30T20:41:43.078" v="44" actId="6264"/>
          <ac:spMkLst>
            <pc:docMk/>
            <pc:sldMk cId="3715661832" sldId="704"/>
            <ac:spMk id="4" creationId="{52266405-D206-4E6B-A32A-B6394E40FB6E}"/>
          </ac:spMkLst>
        </pc:spChg>
        <pc:spChg chg="add del mod">
          <ac:chgData name="Miller, Benjamin" userId="48f7b7d8-6b3b-4e2a-bfb2-785748463508" providerId="ADAL" clId="{B0C6C078-1D6B-4EE4-A0DD-C218B6D33599}" dt="2021-04-30T20:41:52.087" v="45" actId="6264"/>
          <ac:spMkLst>
            <pc:docMk/>
            <pc:sldMk cId="3715661832" sldId="704"/>
            <ac:spMk id="5" creationId="{1A991DCA-6118-46B2-8417-64A718DEBB5E}"/>
          </ac:spMkLst>
        </pc:spChg>
        <pc:spChg chg="mod ord">
          <ac:chgData name="Miller, Benjamin" userId="48f7b7d8-6b3b-4e2a-bfb2-785748463508" providerId="ADAL" clId="{B0C6C078-1D6B-4EE4-A0DD-C218B6D33599}" dt="2021-05-04T09:23:39.213" v="159" actId="20577"/>
          <ac:spMkLst>
            <pc:docMk/>
            <pc:sldMk cId="3715661832" sldId="704"/>
            <ac:spMk id="6" creationId="{00000000-0000-0000-0000-000000000000}"/>
          </ac:spMkLst>
        </pc:spChg>
        <pc:spChg chg="add del mod">
          <ac:chgData name="Miller, Benjamin" userId="48f7b7d8-6b3b-4e2a-bfb2-785748463508" providerId="ADAL" clId="{B0C6C078-1D6B-4EE4-A0DD-C218B6D33599}" dt="2021-04-30T20:41:52.087" v="45" actId="6264"/>
          <ac:spMkLst>
            <pc:docMk/>
            <pc:sldMk cId="3715661832" sldId="704"/>
            <ac:spMk id="7" creationId="{2F67094A-0900-45D9-82EC-60400371EAED}"/>
          </ac:spMkLst>
        </pc:spChg>
      </pc:sldChg>
      <pc:sldChg chg="addSp delSp modSp mod">
        <pc:chgData name="Miller, Benjamin" userId="48f7b7d8-6b3b-4e2a-bfb2-785748463508" providerId="ADAL" clId="{B0C6C078-1D6B-4EE4-A0DD-C218B6D33599}" dt="2021-05-04T09:27:39.576" v="238" actId="20577"/>
        <pc:sldMkLst>
          <pc:docMk/>
          <pc:sldMk cId="4052269306" sldId="726"/>
        </pc:sldMkLst>
        <pc:spChg chg="add del">
          <ac:chgData name="Miller, Benjamin" userId="48f7b7d8-6b3b-4e2a-bfb2-785748463508" providerId="ADAL" clId="{B0C6C078-1D6B-4EE4-A0DD-C218B6D33599}" dt="2021-05-04T09:25:32.667" v="170"/>
          <ac:spMkLst>
            <pc:docMk/>
            <pc:sldMk cId="4052269306" sldId="726"/>
            <ac:spMk id="3" creationId="{24657593-DA70-4A6D-8660-6979B2263A0D}"/>
          </ac:spMkLst>
        </pc:spChg>
        <pc:spChg chg="add del">
          <ac:chgData name="Miller, Benjamin" userId="48f7b7d8-6b3b-4e2a-bfb2-785748463508" providerId="ADAL" clId="{B0C6C078-1D6B-4EE4-A0DD-C218B6D33599}" dt="2021-05-04T09:25:36.427" v="173"/>
          <ac:spMkLst>
            <pc:docMk/>
            <pc:sldMk cId="4052269306" sldId="726"/>
            <ac:spMk id="4" creationId="{D548280E-0B58-47E4-BC02-2655FFE86C54}"/>
          </ac:spMkLst>
        </pc:spChg>
        <pc:spChg chg="mod">
          <ac:chgData name="Miller, Benjamin" userId="48f7b7d8-6b3b-4e2a-bfb2-785748463508" providerId="ADAL" clId="{B0C6C078-1D6B-4EE4-A0DD-C218B6D33599}" dt="2021-05-04T09:27:39.576" v="238" actId="20577"/>
          <ac:spMkLst>
            <pc:docMk/>
            <pc:sldMk cId="4052269306" sldId="726"/>
            <ac:spMk id="6" creationId="{00000000-0000-0000-0000-000000000000}"/>
          </ac:spMkLst>
        </pc:spChg>
      </pc:sldChg>
      <pc:sldChg chg="addSp delSp modSp new mod chgLayout">
        <pc:chgData name="Miller, Benjamin" userId="48f7b7d8-6b3b-4e2a-bfb2-785748463508" providerId="ADAL" clId="{B0C6C078-1D6B-4EE4-A0DD-C218B6D33599}" dt="2021-05-04T09:24:34.846" v="168" actId="20577"/>
        <pc:sldMkLst>
          <pc:docMk/>
          <pc:sldMk cId="626102932" sldId="732"/>
        </pc:sldMkLst>
        <pc:spChg chg="mod ord">
          <ac:chgData name="Miller, Benjamin" userId="48f7b7d8-6b3b-4e2a-bfb2-785748463508" providerId="ADAL" clId="{B0C6C078-1D6B-4EE4-A0DD-C218B6D33599}" dt="2021-05-04T09:24:34.846" v="168" actId="20577"/>
          <ac:spMkLst>
            <pc:docMk/>
            <pc:sldMk cId="626102932" sldId="732"/>
            <ac:spMk id="2" creationId="{C729DD9C-E867-4B9F-9871-40B9965D9AD8}"/>
          </ac:spMkLst>
        </pc:spChg>
        <pc:spChg chg="del">
          <ac:chgData name="Miller, Benjamin" userId="48f7b7d8-6b3b-4e2a-bfb2-785748463508" providerId="ADAL" clId="{B0C6C078-1D6B-4EE4-A0DD-C218B6D33599}" dt="2021-05-04T09:22:18.143" v="135" actId="6264"/>
          <ac:spMkLst>
            <pc:docMk/>
            <pc:sldMk cId="626102932" sldId="732"/>
            <ac:spMk id="3" creationId="{096C6664-D3F0-41CC-9FE6-5DCEBCF696D3}"/>
          </ac:spMkLst>
        </pc:spChg>
        <pc:spChg chg="add del mod">
          <ac:chgData name="Miller, Benjamin" userId="48f7b7d8-6b3b-4e2a-bfb2-785748463508" providerId="ADAL" clId="{B0C6C078-1D6B-4EE4-A0DD-C218B6D33599}" dt="2021-05-04T09:22:18.143" v="135" actId="6264"/>
          <ac:spMkLst>
            <pc:docMk/>
            <pc:sldMk cId="626102932" sldId="732"/>
            <ac:spMk id="4" creationId="{B5CDFDDA-A58E-416B-B069-2DE4780264AE}"/>
          </ac:spMkLst>
        </pc:spChg>
        <pc:spChg chg="add mod ord">
          <ac:chgData name="Miller, Benjamin" userId="48f7b7d8-6b3b-4e2a-bfb2-785748463508" providerId="ADAL" clId="{B0C6C078-1D6B-4EE4-A0DD-C218B6D33599}" dt="2021-05-04T09:23:45.691" v="163" actId="5793"/>
          <ac:spMkLst>
            <pc:docMk/>
            <pc:sldMk cId="626102932" sldId="732"/>
            <ac:spMk id="5" creationId="{8F8C2545-2FBA-40E8-AFDA-0CA609267040}"/>
          </ac:spMkLst>
        </pc:spChg>
        <pc:spChg chg="add del mod">
          <ac:chgData name="Miller, Benjamin" userId="48f7b7d8-6b3b-4e2a-bfb2-785748463508" providerId="ADAL" clId="{B0C6C078-1D6B-4EE4-A0DD-C218B6D33599}" dt="2021-05-04T09:22:58.380" v="137" actId="6264"/>
          <ac:spMkLst>
            <pc:docMk/>
            <pc:sldMk cId="626102932" sldId="732"/>
            <ac:spMk id="6" creationId="{40FC122D-E9A8-4D3D-987D-5BA6CC4CA96E}"/>
          </ac:spMkLst>
        </pc:spChg>
        <pc:spChg chg="add del mod">
          <ac:chgData name="Miller, Benjamin" userId="48f7b7d8-6b3b-4e2a-bfb2-785748463508" providerId="ADAL" clId="{B0C6C078-1D6B-4EE4-A0DD-C218B6D33599}" dt="2021-05-04T09:22:58.380" v="137" actId="6264"/>
          <ac:spMkLst>
            <pc:docMk/>
            <pc:sldMk cId="626102932" sldId="732"/>
            <ac:spMk id="7" creationId="{9C47CD7C-DEAE-4BC3-B1AC-A559B9ACF06F}"/>
          </ac:spMkLst>
        </pc:spChg>
      </pc:sldChg>
    </pc:docChg>
  </pc:docChgLst>
  <pc:docChgLst>
    <pc:chgData name="Benjamin Miller" userId="48f7b7d8-6b3b-4e2a-bfb2-785748463508" providerId="ADAL" clId="{A7DEF26C-7494-4A0F-BA38-82410C2B160E}"/>
    <pc:docChg chg="undo custSel addSld delSld modSld">
      <pc:chgData name="Benjamin Miller" userId="48f7b7d8-6b3b-4e2a-bfb2-785748463508" providerId="ADAL" clId="{A7DEF26C-7494-4A0F-BA38-82410C2B160E}" dt="2021-02-11T16:30:33.918" v="63" actId="47"/>
      <pc:docMkLst>
        <pc:docMk/>
      </pc:docMkLst>
      <pc:sldChg chg="del">
        <pc:chgData name="Benjamin Miller" userId="48f7b7d8-6b3b-4e2a-bfb2-785748463508" providerId="ADAL" clId="{A7DEF26C-7494-4A0F-BA38-82410C2B160E}" dt="2021-02-11T16:26:20.145" v="2" actId="47"/>
        <pc:sldMkLst>
          <pc:docMk/>
          <pc:sldMk cId="96852712" sldId="258"/>
        </pc:sldMkLst>
      </pc:sldChg>
      <pc:sldChg chg="modSp add mod addCm modCm">
        <pc:chgData name="Benjamin Miller" userId="48f7b7d8-6b3b-4e2a-bfb2-785748463508" providerId="ADAL" clId="{A7DEF26C-7494-4A0F-BA38-82410C2B160E}" dt="2021-02-11T16:29:23.492" v="61"/>
        <pc:sldMkLst>
          <pc:docMk/>
          <pc:sldMk cId="3889940427" sldId="259"/>
        </pc:sldMkLst>
        <pc:spChg chg="mod">
          <ac:chgData name="Benjamin Miller" userId="48f7b7d8-6b3b-4e2a-bfb2-785748463508" providerId="ADAL" clId="{A7DEF26C-7494-4A0F-BA38-82410C2B160E}" dt="2021-02-11T16:28:35.804" v="59" actId="20577"/>
          <ac:spMkLst>
            <pc:docMk/>
            <pc:sldMk cId="3889940427" sldId="259"/>
            <ac:spMk id="2" creationId="{299F50FB-2999-4D2A-810E-1955C642A19D}"/>
          </ac:spMkLst>
        </pc:spChg>
      </pc:sldChg>
      <pc:sldChg chg="del">
        <pc:chgData name="Benjamin Miller" userId="48f7b7d8-6b3b-4e2a-bfb2-785748463508" providerId="ADAL" clId="{A7DEF26C-7494-4A0F-BA38-82410C2B160E}" dt="2021-02-11T16:30:33.918" v="63" actId="47"/>
        <pc:sldMkLst>
          <pc:docMk/>
          <pc:sldMk cId="293332170" sldId="264"/>
        </pc:sldMkLst>
      </pc:sldChg>
      <pc:sldChg chg="modSp add mod addCm modCm">
        <pc:chgData name="Benjamin Miller" userId="48f7b7d8-6b3b-4e2a-bfb2-785748463508" providerId="ADAL" clId="{A7DEF26C-7494-4A0F-BA38-82410C2B160E}" dt="2021-02-11T16:27:10.220" v="12"/>
        <pc:sldMkLst>
          <pc:docMk/>
          <pc:sldMk cId="655037480" sldId="276"/>
        </pc:sldMkLst>
        <pc:spChg chg="mod">
          <ac:chgData name="Benjamin Miller" userId="48f7b7d8-6b3b-4e2a-bfb2-785748463508" providerId="ADAL" clId="{A7DEF26C-7494-4A0F-BA38-82410C2B160E}" dt="2021-02-11T16:26:53.482" v="10" actId="20577"/>
          <ac:spMkLst>
            <pc:docMk/>
            <pc:sldMk cId="655037480" sldId="276"/>
            <ac:spMk id="2" creationId="{48DF7952-0E09-4CA6-85DC-4188BDC07D41}"/>
          </ac:spMkLst>
        </pc:spChg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2999572253" sldId="276"/>
        </pc:sldMkLst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1742776065" sldId="277"/>
        </pc:sldMkLst>
      </pc:sldChg>
      <pc:sldChg chg="modSp add mod addCm">
        <pc:chgData name="Benjamin Miller" userId="48f7b7d8-6b3b-4e2a-bfb2-785748463508" providerId="ADAL" clId="{A7DEF26C-7494-4A0F-BA38-82410C2B160E}" dt="2021-02-11T16:28:22.489" v="43" actId="20577"/>
        <pc:sldMkLst>
          <pc:docMk/>
          <pc:sldMk cId="1944439655" sldId="277"/>
        </pc:sldMkLst>
        <pc:spChg chg="mod">
          <ac:chgData name="Benjamin Miller" userId="48f7b7d8-6b3b-4e2a-bfb2-785748463508" providerId="ADAL" clId="{A7DEF26C-7494-4A0F-BA38-82410C2B160E}" dt="2021-02-11T16:28:22.489" v="43" actId="20577"/>
          <ac:spMkLst>
            <pc:docMk/>
            <pc:sldMk cId="1944439655" sldId="277"/>
            <ac:spMk id="2" creationId="{F824E16D-A657-44AD-9E29-E627D4E75E20}"/>
          </ac:spMkLst>
        </pc:spChg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1201161490" sldId="278"/>
        </pc:sldMkLst>
      </pc:sldChg>
      <pc:sldChg chg="new">
        <pc:chgData name="Benjamin Miller" userId="48f7b7d8-6b3b-4e2a-bfb2-785748463508" providerId="ADAL" clId="{A7DEF26C-7494-4A0F-BA38-82410C2B160E}" dt="2021-02-11T16:30:02.651" v="62" actId="680"/>
        <pc:sldMkLst>
          <pc:docMk/>
          <pc:sldMk cId="2877769979" sldId="278"/>
        </pc:sldMkLst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2343580032" sldId="279"/>
        </pc:sldMkLst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1922699798" sldId="280"/>
        </pc:sldMkLst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3025412019" sldId="281"/>
        </pc:sldMkLst>
      </pc:sldChg>
      <pc:sldChg chg="del">
        <pc:chgData name="Benjamin Miller" userId="48f7b7d8-6b3b-4e2a-bfb2-785748463508" providerId="ADAL" clId="{A7DEF26C-7494-4A0F-BA38-82410C2B160E}" dt="2021-02-11T16:25:50.006" v="0" actId="47"/>
        <pc:sldMkLst>
          <pc:docMk/>
          <pc:sldMk cId="2984251194" sldId="282"/>
        </pc:sldMkLst>
      </pc:sldChg>
    </pc:docChg>
  </pc:docChgLst>
  <pc:docChgLst>
    <pc:chgData name="Miller, Benjamin" userId="48f7b7d8-6b3b-4e2a-bfb2-785748463508" providerId="ADAL" clId="{26B8AB8F-C50B-49AF-BB85-F7D9C8D7F28A}"/>
    <pc:docChg chg="modSld">
      <pc:chgData name="Miller, Benjamin" userId="48f7b7d8-6b3b-4e2a-bfb2-785748463508" providerId="ADAL" clId="{26B8AB8F-C50B-49AF-BB85-F7D9C8D7F28A}" dt="2021-07-12T13:51:18.155" v="1" actId="20577"/>
      <pc:docMkLst>
        <pc:docMk/>
      </pc:docMkLst>
      <pc:sldChg chg="modSp mod">
        <pc:chgData name="Miller, Benjamin" userId="48f7b7d8-6b3b-4e2a-bfb2-785748463508" providerId="ADAL" clId="{26B8AB8F-C50B-49AF-BB85-F7D9C8D7F28A}" dt="2021-07-12T13:51:18.155" v="1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26B8AB8F-C50B-49AF-BB85-F7D9C8D7F28A}" dt="2021-07-12T13:51:18.155" v="1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Ortiz-Cedeno, Keyanna" userId="98372786-deee-4378-ae7d-2940ae720f10" providerId="ADAL" clId="{8304803C-F6CA-44CE-AFCD-9D81BF71FEBA}"/>
    <pc:docChg chg="delSld modSld">
      <pc:chgData name="Ortiz-Cedeno, Keyanna" userId="98372786-deee-4378-ae7d-2940ae720f10" providerId="ADAL" clId="{8304803C-F6CA-44CE-AFCD-9D81BF71FEBA}" dt="2021-01-25T16:46:41.132" v="170" actId="14100"/>
      <pc:docMkLst>
        <pc:docMk/>
      </pc:docMkLst>
      <pc:sldChg chg="modSp mod">
        <pc:chgData name="Ortiz-Cedeno, Keyanna" userId="98372786-deee-4378-ae7d-2940ae720f10" providerId="ADAL" clId="{8304803C-F6CA-44CE-AFCD-9D81BF71FEBA}" dt="2021-01-25T16:37:12.669" v="8" actId="20577"/>
        <pc:sldMkLst>
          <pc:docMk/>
          <pc:sldMk cId="96852712" sldId="258"/>
        </pc:sldMkLst>
        <pc:spChg chg="mod">
          <ac:chgData name="Ortiz-Cedeno, Keyanna" userId="98372786-deee-4378-ae7d-2940ae720f10" providerId="ADAL" clId="{8304803C-F6CA-44CE-AFCD-9D81BF71FEBA}" dt="2021-01-25T16:37:01.464" v="7" actId="20577"/>
          <ac:spMkLst>
            <pc:docMk/>
            <pc:sldMk cId="96852712" sldId="258"/>
            <ac:spMk id="2" creationId="{48DF7952-0E09-4CA6-85DC-4188BDC07D41}"/>
          </ac:spMkLst>
        </pc:spChg>
        <pc:spChg chg="mod">
          <ac:chgData name="Ortiz-Cedeno, Keyanna" userId="98372786-deee-4378-ae7d-2940ae720f10" providerId="ADAL" clId="{8304803C-F6CA-44CE-AFCD-9D81BF71FEBA}" dt="2021-01-25T16:37:12.669" v="8" actId="20577"/>
          <ac:spMkLst>
            <pc:docMk/>
            <pc:sldMk cId="96852712" sldId="258"/>
            <ac:spMk id="4" creationId="{89585692-7EF1-48AA-B7B8-98D792F523FC}"/>
          </ac:spMkLst>
        </pc:spChg>
      </pc:sldChg>
      <pc:sldChg chg="modSp mod">
        <pc:chgData name="Ortiz-Cedeno, Keyanna" userId="98372786-deee-4378-ae7d-2940ae720f10" providerId="ADAL" clId="{8304803C-F6CA-44CE-AFCD-9D81BF71FEBA}" dt="2021-01-25T16:37:28.482" v="25" actId="20577"/>
        <pc:sldMkLst>
          <pc:docMk/>
          <pc:sldMk cId="293332170" sldId="264"/>
        </pc:sldMkLst>
        <pc:spChg chg="mod">
          <ac:chgData name="Ortiz-Cedeno, Keyanna" userId="98372786-deee-4378-ae7d-2940ae720f10" providerId="ADAL" clId="{8304803C-F6CA-44CE-AFCD-9D81BF71FEBA}" dt="2021-01-25T16:37:28.482" v="25" actId="20577"/>
          <ac:spMkLst>
            <pc:docMk/>
            <pc:sldMk cId="293332170" sldId="264"/>
            <ac:spMk id="2" creationId="{F824E16D-A657-44AD-9E29-E627D4E75E20}"/>
          </ac:spMkLst>
        </pc:spChg>
        <pc:spChg chg="mod">
          <ac:chgData name="Ortiz-Cedeno, Keyanna" userId="98372786-deee-4378-ae7d-2940ae720f10" providerId="ADAL" clId="{8304803C-F6CA-44CE-AFCD-9D81BF71FEBA}" dt="2021-01-25T16:37:26.294" v="23" actId="21"/>
          <ac:spMkLst>
            <pc:docMk/>
            <pc:sldMk cId="293332170" sldId="264"/>
            <ac:spMk id="3" creationId="{72629354-B316-4146-9EBA-AF3D52CAEBF7}"/>
          </ac:spMkLst>
        </pc:spChg>
      </pc:sldChg>
      <pc:sldChg chg="addSp delSp modSp mod">
        <pc:chgData name="Ortiz-Cedeno, Keyanna" userId="98372786-deee-4378-ae7d-2940ae720f10" providerId="ADAL" clId="{8304803C-F6CA-44CE-AFCD-9D81BF71FEBA}" dt="2021-01-25T16:38:13.125" v="50"/>
        <pc:sldMkLst>
          <pc:docMk/>
          <pc:sldMk cId="2999572253" sldId="276"/>
        </pc:sldMkLst>
        <pc:spChg chg="mod">
          <ac:chgData name="Ortiz-Cedeno, Keyanna" userId="98372786-deee-4378-ae7d-2940ae720f10" providerId="ADAL" clId="{8304803C-F6CA-44CE-AFCD-9D81BF71FEBA}" dt="2021-01-25T16:38:00.875" v="49" actId="114"/>
          <ac:spMkLst>
            <pc:docMk/>
            <pc:sldMk cId="2999572253" sldId="276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8304803C-F6CA-44CE-AFCD-9D81BF71FEBA}" dt="2021-01-25T16:38:13.125" v="50"/>
          <ac:spMkLst>
            <pc:docMk/>
            <pc:sldMk cId="2999572253" sldId="276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8304803C-F6CA-44CE-AFCD-9D81BF71FEBA}" dt="2021-01-25T16:38:13.125" v="50"/>
          <ac:spMkLst>
            <pc:docMk/>
            <pc:sldMk cId="2999572253" sldId="276"/>
            <ac:spMk id="4" creationId="{CC5F83E6-D0CB-4A2C-A03D-EAB2CCF86A72}"/>
          </ac:spMkLst>
        </pc:spChg>
        <pc:spChg chg="add mod">
          <ac:chgData name="Ortiz-Cedeno, Keyanna" userId="98372786-deee-4378-ae7d-2940ae720f10" providerId="ADAL" clId="{8304803C-F6CA-44CE-AFCD-9D81BF71FEBA}" dt="2021-01-25T16:38:13.125" v="50"/>
          <ac:spMkLst>
            <pc:docMk/>
            <pc:sldMk cId="2999572253" sldId="276"/>
            <ac:spMk id="5" creationId="{998A6B46-A5B4-4B90-A67D-47163FE67885}"/>
          </ac:spMkLst>
        </pc:spChg>
      </pc:sldChg>
      <pc:sldChg chg="modSp mod">
        <pc:chgData name="Ortiz-Cedeno, Keyanna" userId="98372786-deee-4378-ae7d-2940ae720f10" providerId="ADAL" clId="{8304803C-F6CA-44CE-AFCD-9D81BF71FEBA}" dt="2021-01-25T16:38:28.133" v="60" actId="20577"/>
        <pc:sldMkLst>
          <pc:docMk/>
          <pc:sldMk cId="1742776065" sldId="277"/>
        </pc:sldMkLst>
        <pc:spChg chg="mod">
          <ac:chgData name="Ortiz-Cedeno, Keyanna" userId="98372786-deee-4378-ae7d-2940ae720f10" providerId="ADAL" clId="{8304803C-F6CA-44CE-AFCD-9D81BF71FEBA}" dt="2021-01-25T16:38:28.133" v="60" actId="20577"/>
          <ac:spMkLst>
            <pc:docMk/>
            <pc:sldMk cId="1742776065" sldId="277"/>
            <ac:spMk id="2" creationId="{F824E16D-A657-44AD-9E29-E627D4E75E20}"/>
          </ac:spMkLst>
        </pc:spChg>
      </pc:sldChg>
      <pc:sldChg chg="modSp mod">
        <pc:chgData name="Ortiz-Cedeno, Keyanna" userId="98372786-deee-4378-ae7d-2940ae720f10" providerId="ADAL" clId="{8304803C-F6CA-44CE-AFCD-9D81BF71FEBA}" dt="2021-01-25T16:38:37.149" v="80" actId="20577"/>
        <pc:sldMkLst>
          <pc:docMk/>
          <pc:sldMk cId="1201161490" sldId="278"/>
        </pc:sldMkLst>
        <pc:spChg chg="mod">
          <ac:chgData name="Ortiz-Cedeno, Keyanna" userId="98372786-deee-4378-ae7d-2940ae720f10" providerId="ADAL" clId="{8304803C-F6CA-44CE-AFCD-9D81BF71FEBA}" dt="2021-01-25T16:38:37.149" v="80" actId="20577"/>
          <ac:spMkLst>
            <pc:docMk/>
            <pc:sldMk cId="1201161490" sldId="278"/>
            <ac:spMk id="2" creationId="{F824E16D-A657-44AD-9E29-E627D4E75E20}"/>
          </ac:spMkLst>
        </pc:spChg>
      </pc:sldChg>
      <pc:sldChg chg="modSp mod">
        <pc:chgData name="Ortiz-Cedeno, Keyanna" userId="98372786-deee-4378-ae7d-2940ae720f10" providerId="ADAL" clId="{8304803C-F6CA-44CE-AFCD-9D81BF71FEBA}" dt="2021-01-25T16:38:48.504" v="98" actId="20577"/>
        <pc:sldMkLst>
          <pc:docMk/>
          <pc:sldMk cId="2343580032" sldId="279"/>
        </pc:sldMkLst>
        <pc:spChg chg="mod">
          <ac:chgData name="Ortiz-Cedeno, Keyanna" userId="98372786-deee-4378-ae7d-2940ae720f10" providerId="ADAL" clId="{8304803C-F6CA-44CE-AFCD-9D81BF71FEBA}" dt="2021-01-25T16:38:48.504" v="98" actId="20577"/>
          <ac:spMkLst>
            <pc:docMk/>
            <pc:sldMk cId="2343580032" sldId="279"/>
            <ac:spMk id="2" creationId="{F824E16D-A657-44AD-9E29-E627D4E75E20}"/>
          </ac:spMkLst>
        </pc:spChg>
      </pc:sldChg>
      <pc:sldChg chg="addSp delSp modSp mod">
        <pc:chgData name="Ortiz-Cedeno, Keyanna" userId="98372786-deee-4378-ae7d-2940ae720f10" providerId="ADAL" clId="{8304803C-F6CA-44CE-AFCD-9D81BF71FEBA}" dt="2021-01-25T16:39:04.525" v="113"/>
        <pc:sldMkLst>
          <pc:docMk/>
          <pc:sldMk cId="1922699798" sldId="280"/>
        </pc:sldMkLst>
        <pc:spChg chg="mod">
          <ac:chgData name="Ortiz-Cedeno, Keyanna" userId="98372786-deee-4378-ae7d-2940ae720f10" providerId="ADAL" clId="{8304803C-F6CA-44CE-AFCD-9D81BF71FEBA}" dt="2021-01-25T16:38:54.822" v="112" actId="20577"/>
          <ac:spMkLst>
            <pc:docMk/>
            <pc:sldMk cId="1922699798" sldId="280"/>
            <ac:spMk id="2" creationId="{F824E16D-A657-44AD-9E29-E627D4E75E20}"/>
          </ac:spMkLst>
        </pc:spChg>
        <pc:spChg chg="del">
          <ac:chgData name="Ortiz-Cedeno, Keyanna" userId="98372786-deee-4378-ae7d-2940ae720f10" providerId="ADAL" clId="{8304803C-F6CA-44CE-AFCD-9D81BF71FEBA}" dt="2021-01-25T16:39:04.525" v="113"/>
          <ac:spMkLst>
            <pc:docMk/>
            <pc:sldMk cId="1922699798" sldId="280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8304803C-F6CA-44CE-AFCD-9D81BF71FEBA}" dt="2021-01-25T16:39:04.525" v="113"/>
          <ac:spMkLst>
            <pc:docMk/>
            <pc:sldMk cId="1922699798" sldId="280"/>
            <ac:spMk id="4" creationId="{E7B065DD-9DAA-4895-9841-D6AE7C7FC5E6}"/>
          </ac:spMkLst>
        </pc:spChg>
        <pc:spChg chg="add mod">
          <ac:chgData name="Ortiz-Cedeno, Keyanna" userId="98372786-deee-4378-ae7d-2940ae720f10" providerId="ADAL" clId="{8304803C-F6CA-44CE-AFCD-9D81BF71FEBA}" dt="2021-01-25T16:39:04.525" v="113"/>
          <ac:spMkLst>
            <pc:docMk/>
            <pc:sldMk cId="1922699798" sldId="280"/>
            <ac:spMk id="5" creationId="{6A59EA00-BBD7-4AEB-A24A-FAE4A7C86325}"/>
          </ac:spMkLst>
        </pc:spChg>
      </pc:sldChg>
      <pc:sldChg chg="addSp modSp mod">
        <pc:chgData name="Ortiz-Cedeno, Keyanna" userId="98372786-deee-4378-ae7d-2940ae720f10" providerId="ADAL" clId="{8304803C-F6CA-44CE-AFCD-9D81BF71FEBA}" dt="2021-01-25T16:46:41.132" v="170" actId="14100"/>
        <pc:sldMkLst>
          <pc:docMk/>
          <pc:sldMk cId="3025412019" sldId="281"/>
        </pc:sldMkLst>
        <pc:spChg chg="mod">
          <ac:chgData name="Ortiz-Cedeno, Keyanna" userId="98372786-deee-4378-ae7d-2940ae720f10" providerId="ADAL" clId="{8304803C-F6CA-44CE-AFCD-9D81BF71FEBA}" dt="2021-01-25T16:42:07.234" v="149" actId="20577"/>
          <ac:spMkLst>
            <pc:docMk/>
            <pc:sldMk cId="3025412019" sldId="281"/>
            <ac:spMk id="2" creationId="{F824E16D-A657-44AD-9E29-E627D4E75E20}"/>
          </ac:spMkLst>
        </pc:spChg>
        <pc:spChg chg="mod">
          <ac:chgData name="Ortiz-Cedeno, Keyanna" userId="98372786-deee-4378-ae7d-2940ae720f10" providerId="ADAL" clId="{8304803C-F6CA-44CE-AFCD-9D81BF71FEBA}" dt="2021-01-25T16:46:10.726" v="164" actId="12"/>
          <ac:spMkLst>
            <pc:docMk/>
            <pc:sldMk cId="3025412019" sldId="281"/>
            <ac:spMk id="3" creationId="{72629354-B316-4146-9EBA-AF3D52CAEBF7}"/>
          </ac:spMkLst>
        </pc:spChg>
        <pc:spChg chg="add mod">
          <ac:chgData name="Ortiz-Cedeno, Keyanna" userId="98372786-deee-4378-ae7d-2940ae720f10" providerId="ADAL" clId="{8304803C-F6CA-44CE-AFCD-9D81BF71FEBA}" dt="2021-01-25T16:46:16.382" v="166" actId="12"/>
          <ac:spMkLst>
            <pc:docMk/>
            <pc:sldMk cId="3025412019" sldId="281"/>
            <ac:spMk id="4" creationId="{55C099DF-6A5D-4945-B756-E0D99D57FE72}"/>
          </ac:spMkLst>
        </pc:spChg>
        <pc:spChg chg="add mod">
          <ac:chgData name="Ortiz-Cedeno, Keyanna" userId="98372786-deee-4378-ae7d-2940ae720f10" providerId="ADAL" clId="{8304803C-F6CA-44CE-AFCD-9D81BF71FEBA}" dt="2021-01-25T16:46:41.132" v="170" actId="14100"/>
          <ac:spMkLst>
            <pc:docMk/>
            <pc:sldMk cId="3025412019" sldId="281"/>
            <ac:spMk id="5" creationId="{AEE2ADAC-1201-46BE-8FB5-58AF0404148D}"/>
          </ac:spMkLst>
        </pc:spChg>
      </pc:sldChg>
      <pc:sldChg chg="modSp mod">
        <pc:chgData name="Ortiz-Cedeno, Keyanna" userId="98372786-deee-4378-ae7d-2940ae720f10" providerId="ADAL" clId="{8304803C-F6CA-44CE-AFCD-9D81BF71FEBA}" dt="2021-01-25T16:44:20.315" v="153" actId="113"/>
        <pc:sldMkLst>
          <pc:docMk/>
          <pc:sldMk cId="2984251194" sldId="282"/>
        </pc:sldMkLst>
        <pc:spChg chg="mod">
          <ac:chgData name="Ortiz-Cedeno, Keyanna" userId="98372786-deee-4378-ae7d-2940ae720f10" providerId="ADAL" clId="{8304803C-F6CA-44CE-AFCD-9D81BF71FEBA}" dt="2021-01-25T16:44:20.315" v="153" actId="113"/>
          <ac:spMkLst>
            <pc:docMk/>
            <pc:sldMk cId="2984251194" sldId="282"/>
            <ac:spMk id="2" creationId="{F824E16D-A657-44AD-9E29-E627D4E75E20}"/>
          </ac:spMkLst>
        </pc:spChg>
      </pc:sldChg>
      <pc:sldChg chg="modSp del mod">
        <pc:chgData name="Ortiz-Cedeno, Keyanna" userId="98372786-deee-4378-ae7d-2940ae720f10" providerId="ADAL" clId="{8304803C-F6CA-44CE-AFCD-9D81BF71FEBA}" dt="2021-01-25T16:44:43.366" v="157" actId="47"/>
        <pc:sldMkLst>
          <pc:docMk/>
          <pc:sldMk cId="95225284" sldId="283"/>
        </pc:sldMkLst>
        <pc:spChg chg="mod">
          <ac:chgData name="Ortiz-Cedeno, Keyanna" userId="98372786-deee-4378-ae7d-2940ae720f10" providerId="ADAL" clId="{8304803C-F6CA-44CE-AFCD-9D81BF71FEBA}" dt="2021-01-25T16:44:36.921" v="156" actId="113"/>
          <ac:spMkLst>
            <pc:docMk/>
            <pc:sldMk cId="95225284" sldId="283"/>
            <ac:spMk id="2" creationId="{F824E16D-A657-44AD-9E29-E627D4E75E20}"/>
          </ac:spMkLst>
        </pc:spChg>
      </pc:sldChg>
      <pc:sldChg chg="del">
        <pc:chgData name="Ortiz-Cedeno, Keyanna" userId="98372786-deee-4378-ae7d-2940ae720f10" providerId="ADAL" clId="{8304803C-F6CA-44CE-AFCD-9D81BF71FEBA}" dt="2021-01-25T16:44:46.965" v="158" actId="47"/>
        <pc:sldMkLst>
          <pc:docMk/>
          <pc:sldMk cId="4140562422" sldId="284"/>
        </pc:sldMkLst>
      </pc:sldChg>
      <pc:sldChg chg="del">
        <pc:chgData name="Ortiz-Cedeno, Keyanna" userId="98372786-deee-4378-ae7d-2940ae720f10" providerId="ADAL" clId="{8304803C-F6CA-44CE-AFCD-9D81BF71FEBA}" dt="2021-01-25T16:44:48.774" v="159" actId="47"/>
        <pc:sldMkLst>
          <pc:docMk/>
          <pc:sldMk cId="4291274708" sldId="285"/>
        </pc:sldMkLst>
      </pc:sldChg>
    </pc:docChg>
  </pc:docChgLst>
  <pc:docChgLst>
    <pc:chgData name="Miller, Benjamin" userId="48f7b7d8-6b3b-4e2a-bfb2-785748463508" providerId="ADAL" clId="{EF28ABF8-E6DF-4C94-8559-11D7D9345F4C}"/>
    <pc:docChg chg="undo custSel addSld delSld modSld">
      <pc:chgData name="Miller, Benjamin" userId="48f7b7d8-6b3b-4e2a-bfb2-785748463508" providerId="ADAL" clId="{EF28ABF8-E6DF-4C94-8559-11D7D9345F4C}" dt="2021-02-22T16:18:59.840" v="1100" actId="47"/>
      <pc:docMkLst>
        <pc:docMk/>
      </pc:docMkLst>
      <pc:sldChg chg="addSp delSp modSp mod delCm">
        <pc:chgData name="Miller, Benjamin" userId="48f7b7d8-6b3b-4e2a-bfb2-785748463508" providerId="ADAL" clId="{EF28ABF8-E6DF-4C94-8559-11D7D9345F4C}" dt="2021-02-18T10:30:40.217" v="4" actId="1592"/>
        <pc:sldMkLst>
          <pc:docMk/>
          <pc:sldMk cId="109857222" sldId="256"/>
        </pc:sldMkLst>
        <pc:spChg chg="add del">
          <ac:chgData name="Miller, Benjamin" userId="48f7b7d8-6b3b-4e2a-bfb2-785748463508" providerId="ADAL" clId="{EF28ABF8-E6DF-4C94-8559-11D7D9345F4C}" dt="2021-02-18T10:30:04.273" v="1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18T10:30:04.273" v="1" actId="478"/>
          <ac:spMkLst>
            <pc:docMk/>
            <pc:sldMk cId="109857222" sldId="256"/>
            <ac:spMk id="5" creationId="{AC43196C-32D0-4125-8F44-0075B6EA0C3D}"/>
          </ac:spMkLst>
        </pc:spChg>
      </pc:sldChg>
      <pc:sldChg chg="delCm">
        <pc:chgData name="Miller, Benjamin" userId="48f7b7d8-6b3b-4e2a-bfb2-785748463508" providerId="ADAL" clId="{EF28ABF8-E6DF-4C94-8559-11D7D9345F4C}" dt="2021-02-18T11:46:29.844" v="162" actId="1592"/>
        <pc:sldMkLst>
          <pc:docMk/>
          <pc:sldMk cId="2054061278" sldId="257"/>
        </pc:sldMkLst>
      </pc:sldChg>
      <pc:sldChg chg="delCm">
        <pc:chgData name="Miller, Benjamin" userId="48f7b7d8-6b3b-4e2a-bfb2-785748463508" providerId="ADAL" clId="{EF28ABF8-E6DF-4C94-8559-11D7D9345F4C}" dt="2021-02-18T11:46:29.859" v="167" actId="1592"/>
        <pc:sldMkLst>
          <pc:docMk/>
          <pc:sldMk cId="1701185103" sldId="259"/>
        </pc:sldMkLst>
      </pc:sldChg>
      <pc:sldChg chg="add del">
        <pc:chgData name="Miller, Benjamin" userId="48f7b7d8-6b3b-4e2a-bfb2-785748463508" providerId="ADAL" clId="{EF28ABF8-E6DF-4C94-8559-11D7D9345F4C}" dt="2021-02-22T16:18:49.655" v="1099"/>
        <pc:sldMkLst>
          <pc:docMk/>
          <pc:sldMk cId="1430117316" sldId="274"/>
        </pc:sldMkLst>
      </pc:sldChg>
      <pc:sldChg chg="delCm">
        <pc:chgData name="Miller, Benjamin" userId="48f7b7d8-6b3b-4e2a-bfb2-785748463508" providerId="ADAL" clId="{EF28ABF8-E6DF-4C94-8559-11D7D9345F4C}" dt="2021-02-18T11:46:29.861" v="168" actId="1592"/>
        <pc:sldMkLst>
          <pc:docMk/>
          <pc:sldMk cId="3909825995" sldId="275"/>
        </pc:sldMkLst>
      </pc:sldChg>
      <pc:sldChg chg="delCm">
        <pc:chgData name="Miller, Benjamin" userId="48f7b7d8-6b3b-4e2a-bfb2-785748463508" providerId="ADAL" clId="{EF28ABF8-E6DF-4C94-8559-11D7D9345F4C}" dt="2021-02-18T11:46:29.847" v="163" actId="1592"/>
        <pc:sldMkLst>
          <pc:docMk/>
          <pc:sldMk cId="655037480" sldId="276"/>
        </pc:sldMkLst>
      </pc:sldChg>
      <pc:sldChg chg="modSp mod delCm">
        <pc:chgData name="Miller, Benjamin" userId="48f7b7d8-6b3b-4e2a-bfb2-785748463508" providerId="ADAL" clId="{EF28ABF8-E6DF-4C94-8559-11D7D9345F4C}" dt="2021-02-18T11:46:29.849" v="164" actId="1592"/>
        <pc:sldMkLst>
          <pc:docMk/>
          <pc:sldMk cId="1944439655" sldId="277"/>
        </pc:sldMkLst>
        <pc:spChg chg="mod">
          <ac:chgData name="Miller, Benjamin" userId="48f7b7d8-6b3b-4e2a-bfb2-785748463508" providerId="ADAL" clId="{EF28ABF8-E6DF-4C94-8559-11D7D9345F4C}" dt="2021-02-18T11:39:31.647" v="14" actId="20577"/>
          <ac:spMkLst>
            <pc:docMk/>
            <pc:sldMk cId="1944439655" sldId="277"/>
            <ac:spMk id="3" creationId="{72629354-B316-4146-9EBA-AF3D52CAEBF7}"/>
          </ac:spMkLst>
        </pc:spChg>
      </pc:sldChg>
      <pc:sldChg chg="modSp mod">
        <pc:chgData name="Miller, Benjamin" userId="48f7b7d8-6b3b-4e2a-bfb2-785748463508" providerId="ADAL" clId="{EF28ABF8-E6DF-4C94-8559-11D7D9345F4C}" dt="2021-02-22T14:14:07.125" v="1000" actId="6549"/>
        <pc:sldMkLst>
          <pc:docMk/>
          <pc:sldMk cId="701382788" sldId="279"/>
        </pc:sldMkLst>
        <pc:spChg chg="mod">
          <ac:chgData name="Miller, Benjamin" userId="48f7b7d8-6b3b-4e2a-bfb2-785748463508" providerId="ADAL" clId="{EF28ABF8-E6DF-4C94-8559-11D7D9345F4C}" dt="2021-02-22T14:14:07.125" v="1000" actId="6549"/>
          <ac:spMkLst>
            <pc:docMk/>
            <pc:sldMk cId="701382788" sldId="279"/>
            <ac:spMk id="2" creationId="{48DF7952-0E09-4CA6-85DC-4188BDC07D41}"/>
          </ac:spMkLst>
        </pc:spChg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1518961230" sldId="281"/>
        </pc:sldMkLst>
      </pc:sldChg>
      <pc:sldChg chg="modSp mod">
        <pc:chgData name="Miller, Benjamin" userId="48f7b7d8-6b3b-4e2a-bfb2-785748463508" providerId="ADAL" clId="{EF28ABF8-E6DF-4C94-8559-11D7D9345F4C}" dt="2021-02-18T11:55:45.374" v="191" actId="20577"/>
        <pc:sldMkLst>
          <pc:docMk/>
          <pc:sldMk cId="693100752" sldId="282"/>
        </pc:sldMkLst>
        <pc:spChg chg="mod">
          <ac:chgData name="Miller, Benjamin" userId="48f7b7d8-6b3b-4e2a-bfb2-785748463508" providerId="ADAL" clId="{EF28ABF8-E6DF-4C94-8559-11D7D9345F4C}" dt="2021-02-18T11:55:45.374" v="191" actId="20577"/>
          <ac:spMkLst>
            <pc:docMk/>
            <pc:sldMk cId="693100752" sldId="282"/>
            <ac:spMk id="3" creationId="{72629354-B316-4146-9EBA-AF3D52CAEBF7}"/>
          </ac:spMkLst>
        </pc:spChg>
      </pc:sldChg>
      <pc:sldChg chg="del">
        <pc:chgData name="Miller, Benjamin" userId="48f7b7d8-6b3b-4e2a-bfb2-785748463508" providerId="ADAL" clId="{EF28ABF8-E6DF-4C94-8559-11D7D9345F4C}" dt="2021-02-18T11:40:13.158" v="23" actId="47"/>
        <pc:sldMkLst>
          <pc:docMk/>
          <pc:sldMk cId="3972264333" sldId="283"/>
        </pc:sldMkLst>
      </pc:sldChg>
      <pc:sldChg chg="modSp mod">
        <pc:chgData name="Miller, Benjamin" userId="48f7b7d8-6b3b-4e2a-bfb2-785748463508" providerId="ADAL" clId="{EF28ABF8-E6DF-4C94-8559-11D7D9345F4C}" dt="2021-02-18T11:46:16.101" v="161" actId="5793"/>
        <pc:sldMkLst>
          <pc:docMk/>
          <pc:sldMk cId="2227452076" sldId="287"/>
        </pc:sldMkLst>
        <pc:spChg chg="mod">
          <ac:chgData name="Miller, Benjamin" userId="48f7b7d8-6b3b-4e2a-bfb2-785748463508" providerId="ADAL" clId="{EF28ABF8-E6DF-4C94-8559-11D7D9345F4C}" dt="2021-02-18T11:46:08.565" v="151" actId="20577"/>
          <ac:spMkLst>
            <pc:docMk/>
            <pc:sldMk cId="2227452076" sldId="287"/>
            <ac:spMk id="2" creationId="{AF3A5197-9B2E-4508-9ED5-A4F0BDE72341}"/>
          </ac:spMkLst>
        </pc:spChg>
        <pc:spChg chg="mod">
          <ac:chgData name="Miller, Benjamin" userId="48f7b7d8-6b3b-4e2a-bfb2-785748463508" providerId="ADAL" clId="{EF28ABF8-E6DF-4C94-8559-11D7D9345F4C}" dt="2021-02-18T11:46:16.101" v="161" actId="5793"/>
          <ac:spMkLst>
            <pc:docMk/>
            <pc:sldMk cId="2227452076" sldId="287"/>
            <ac:spMk id="3" creationId="{62FB96AE-634B-41F7-AD92-80508B21E90D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18T12:06:42.305" v="199" actId="6264"/>
        <pc:sldMkLst>
          <pc:docMk/>
          <pc:sldMk cId="1562151759" sldId="288"/>
        </pc:sldMkLst>
        <pc:spChg chg="mod ord">
          <ac:chgData name="Miller, Benjamin" userId="48f7b7d8-6b3b-4e2a-bfb2-785748463508" providerId="ADAL" clId="{EF28ABF8-E6DF-4C94-8559-11D7D9345F4C}" dt="2021-02-18T12:06:42.305" v="199" actId="6264"/>
          <ac:spMkLst>
            <pc:docMk/>
            <pc:sldMk cId="1562151759" sldId="288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EF28ABF8-E6DF-4C94-8559-11D7D9345F4C}" dt="2021-02-18T12:06:42.305" v="199" actId="6264"/>
          <ac:spMkLst>
            <pc:docMk/>
            <pc:sldMk cId="1562151759" sldId="288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EF28ABF8-E6DF-4C94-8559-11D7D9345F4C}" dt="2021-02-18T12:06:42.305" v="199" actId="6264"/>
          <ac:spMkLst>
            <pc:docMk/>
            <pc:sldMk cId="1562151759" sldId="288"/>
            <ac:spMk id="4" creationId="{2C45198E-DD9A-4CDE-9B15-98CA1CFB5DB6}"/>
          </ac:spMkLst>
        </pc:spChg>
        <pc:spChg chg="add del mod">
          <ac:chgData name="Miller, Benjamin" userId="48f7b7d8-6b3b-4e2a-bfb2-785748463508" providerId="ADAL" clId="{EF28ABF8-E6DF-4C94-8559-11D7D9345F4C}" dt="2021-02-18T12:06:42.305" v="199" actId="6264"/>
          <ac:spMkLst>
            <pc:docMk/>
            <pc:sldMk cId="1562151759" sldId="288"/>
            <ac:spMk id="5" creationId="{89FFBB6F-569C-4B64-954D-41C66FB60F1A}"/>
          </ac:spMkLst>
        </pc:spChg>
      </pc:sldChg>
      <pc:sldChg chg="del">
        <pc:chgData name="Miller, Benjamin" userId="48f7b7d8-6b3b-4e2a-bfb2-785748463508" providerId="ADAL" clId="{EF28ABF8-E6DF-4C94-8559-11D7D9345F4C}" dt="2021-02-18T12:17:50.129" v="242" actId="47"/>
        <pc:sldMkLst>
          <pc:docMk/>
          <pc:sldMk cId="3664835593" sldId="289"/>
        </pc:sldMkLst>
      </pc:sldChg>
      <pc:sldChg chg="addSp delSp modSp mod chgLayout">
        <pc:chgData name="Miller, Benjamin" userId="48f7b7d8-6b3b-4e2a-bfb2-785748463508" providerId="ADAL" clId="{EF28ABF8-E6DF-4C94-8559-11D7D9345F4C}" dt="2021-02-18T20:23:00.372" v="428" actId="20577"/>
        <pc:sldMkLst>
          <pc:docMk/>
          <pc:sldMk cId="3908666401" sldId="290"/>
        </pc:sldMkLst>
        <pc:spChg chg="mod ord">
          <ac:chgData name="Miller, Benjamin" userId="48f7b7d8-6b3b-4e2a-bfb2-785748463508" providerId="ADAL" clId="{EF28ABF8-E6DF-4C94-8559-11D7D9345F4C}" dt="2021-02-18T20:21:36.537" v="412" actId="20577"/>
          <ac:spMkLst>
            <pc:docMk/>
            <pc:sldMk cId="3908666401" sldId="290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EF28ABF8-E6DF-4C94-8559-11D7D9345F4C}" dt="2021-02-18T20:23:00.372" v="428" actId="20577"/>
          <ac:spMkLst>
            <pc:docMk/>
            <pc:sldMk cId="3908666401" sldId="290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EF28ABF8-E6DF-4C94-8559-11D7D9345F4C}" dt="2021-02-18T20:21:31.757" v="410" actId="6264"/>
          <ac:spMkLst>
            <pc:docMk/>
            <pc:sldMk cId="3908666401" sldId="290"/>
            <ac:spMk id="4" creationId="{1F239F4D-B5D9-4172-AD52-9D80E7A0F888}"/>
          </ac:spMkLst>
        </pc:spChg>
        <pc:spChg chg="add del mod">
          <ac:chgData name="Miller, Benjamin" userId="48f7b7d8-6b3b-4e2a-bfb2-785748463508" providerId="ADAL" clId="{EF28ABF8-E6DF-4C94-8559-11D7D9345F4C}" dt="2021-02-18T20:21:31.757" v="410" actId="6264"/>
          <ac:spMkLst>
            <pc:docMk/>
            <pc:sldMk cId="3908666401" sldId="290"/>
            <ac:spMk id="5" creationId="{D92904E9-FB7B-4988-B255-A91BBD2AB717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18T21:44:29.657" v="834" actId="20577"/>
        <pc:sldMkLst>
          <pc:docMk/>
          <pc:sldMk cId="2673117454" sldId="291"/>
        </pc:sldMkLst>
        <pc:spChg chg="mod ord">
          <ac:chgData name="Miller, Benjamin" userId="48f7b7d8-6b3b-4e2a-bfb2-785748463508" providerId="ADAL" clId="{EF28ABF8-E6DF-4C94-8559-11D7D9345F4C}" dt="2021-02-18T21:29:30.210" v="443" actId="6549"/>
          <ac:spMkLst>
            <pc:docMk/>
            <pc:sldMk cId="2673117454" sldId="291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EF28ABF8-E6DF-4C94-8559-11D7D9345F4C}" dt="2021-02-18T21:44:29.657" v="834" actId="20577"/>
          <ac:spMkLst>
            <pc:docMk/>
            <pc:sldMk cId="2673117454" sldId="291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EF28ABF8-E6DF-4C94-8559-11D7D9345F4C}" dt="2021-02-18T21:28:47.510" v="429" actId="6264"/>
          <ac:spMkLst>
            <pc:docMk/>
            <pc:sldMk cId="2673117454" sldId="291"/>
            <ac:spMk id="4" creationId="{2EF1B34C-B95B-4AE7-A099-A6413ABB51EB}"/>
          </ac:spMkLst>
        </pc:spChg>
        <pc:spChg chg="add del mod">
          <ac:chgData name="Miller, Benjamin" userId="48f7b7d8-6b3b-4e2a-bfb2-785748463508" providerId="ADAL" clId="{EF28ABF8-E6DF-4C94-8559-11D7D9345F4C}" dt="2021-02-18T21:28:47.510" v="429" actId="6264"/>
          <ac:spMkLst>
            <pc:docMk/>
            <pc:sldMk cId="2673117454" sldId="291"/>
            <ac:spMk id="5" creationId="{82A30DC6-FFE5-4766-98FF-F93D717FFBF4}"/>
          </ac:spMkLst>
        </pc:spChg>
        <pc:spChg chg="add del mod">
          <ac:chgData name="Miller, Benjamin" userId="48f7b7d8-6b3b-4e2a-bfb2-785748463508" providerId="ADAL" clId="{EF28ABF8-E6DF-4C94-8559-11D7D9345F4C}" dt="2021-02-18T21:28:51.174" v="430" actId="6264"/>
          <ac:spMkLst>
            <pc:docMk/>
            <pc:sldMk cId="2673117454" sldId="291"/>
            <ac:spMk id="6" creationId="{2FA12385-89E4-4ED1-AF09-23E3CEEE29E6}"/>
          </ac:spMkLst>
        </pc:spChg>
        <pc:spChg chg="add del mod">
          <ac:chgData name="Miller, Benjamin" userId="48f7b7d8-6b3b-4e2a-bfb2-785748463508" providerId="ADAL" clId="{EF28ABF8-E6DF-4C94-8559-11D7D9345F4C}" dt="2021-02-18T21:28:51.174" v="430" actId="6264"/>
          <ac:spMkLst>
            <pc:docMk/>
            <pc:sldMk cId="2673117454" sldId="291"/>
            <ac:spMk id="7" creationId="{56C729F1-508D-432C-BBC2-2713BEF6ADD3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22T11:41:59.935" v="982" actId="20577"/>
        <pc:sldMkLst>
          <pc:docMk/>
          <pc:sldMk cId="2731917379" sldId="292"/>
        </pc:sldMkLst>
        <pc:spChg chg="mod ord">
          <ac:chgData name="Miller, Benjamin" userId="48f7b7d8-6b3b-4e2a-bfb2-785748463508" providerId="ADAL" clId="{EF28ABF8-E6DF-4C94-8559-11D7D9345F4C}" dt="2021-02-22T11:41:57.395" v="980" actId="20577"/>
          <ac:spMkLst>
            <pc:docMk/>
            <pc:sldMk cId="2731917379" sldId="292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EF28ABF8-E6DF-4C94-8559-11D7D9345F4C}" dt="2021-02-22T11:41:59.935" v="982" actId="20577"/>
          <ac:spMkLst>
            <pc:docMk/>
            <pc:sldMk cId="2731917379" sldId="292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EF28ABF8-E6DF-4C94-8559-11D7D9345F4C}" dt="2021-02-18T22:03:07.463" v="885" actId="6264"/>
          <ac:spMkLst>
            <pc:docMk/>
            <pc:sldMk cId="2731917379" sldId="292"/>
            <ac:spMk id="4" creationId="{B77C63D9-3C23-4F09-BD74-8EDDB506179A}"/>
          </ac:spMkLst>
        </pc:spChg>
        <pc:spChg chg="add del mod">
          <ac:chgData name="Miller, Benjamin" userId="48f7b7d8-6b3b-4e2a-bfb2-785748463508" providerId="ADAL" clId="{EF28ABF8-E6DF-4C94-8559-11D7D9345F4C}" dt="2021-02-18T22:03:07.463" v="885" actId="6264"/>
          <ac:spMkLst>
            <pc:docMk/>
            <pc:sldMk cId="2731917379" sldId="292"/>
            <ac:spMk id="5" creationId="{3483FC12-62A2-4D9E-B466-4ABAF273D518}"/>
          </ac:spMkLst>
        </pc:spChg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1737672464" sldId="294"/>
        </pc:sldMkLst>
      </pc:sldChg>
      <pc:sldChg chg="del">
        <pc:chgData name="Miller, Benjamin" userId="48f7b7d8-6b3b-4e2a-bfb2-785748463508" providerId="ADAL" clId="{EF28ABF8-E6DF-4C94-8559-11D7D9345F4C}" dt="2021-02-22T11:29:19.749" v="887" actId="47"/>
        <pc:sldMkLst>
          <pc:docMk/>
          <pc:sldMk cId="1660541146" sldId="296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1122472025" sldId="297"/>
        </pc:sldMkLst>
      </pc:sldChg>
      <pc:sldChg chg="del">
        <pc:chgData name="Miller, Benjamin" userId="48f7b7d8-6b3b-4e2a-bfb2-785748463508" providerId="ADAL" clId="{EF28ABF8-E6DF-4C94-8559-11D7D9345F4C}" dt="2021-02-22T11:57:02.301" v="984" actId="47"/>
        <pc:sldMkLst>
          <pc:docMk/>
          <pc:sldMk cId="3459576883" sldId="299"/>
        </pc:sldMkLst>
      </pc:sldChg>
      <pc:sldChg chg="addSp delSp modSp mod chgLayout">
        <pc:chgData name="Miller, Benjamin" userId="48f7b7d8-6b3b-4e2a-bfb2-785748463508" providerId="ADAL" clId="{EF28ABF8-E6DF-4C94-8559-11D7D9345F4C}" dt="2021-02-18T11:44:21.534" v="125" actId="20577"/>
        <pc:sldMkLst>
          <pc:docMk/>
          <pc:sldMk cId="2259064896" sldId="300"/>
        </pc:sldMkLst>
        <pc:spChg chg="mod ord">
          <ac:chgData name="Miller, Benjamin" userId="48f7b7d8-6b3b-4e2a-bfb2-785748463508" providerId="ADAL" clId="{EF28ABF8-E6DF-4C94-8559-11D7D9345F4C}" dt="2021-02-18T11:43:50.008" v="107" actId="6264"/>
          <ac:spMkLst>
            <pc:docMk/>
            <pc:sldMk cId="2259064896" sldId="300"/>
            <ac:spMk id="2" creationId="{AF3A5197-9B2E-4508-9ED5-A4F0BDE72341}"/>
          </ac:spMkLst>
        </pc:spChg>
        <pc:spChg chg="mod ord">
          <ac:chgData name="Miller, Benjamin" userId="48f7b7d8-6b3b-4e2a-bfb2-785748463508" providerId="ADAL" clId="{EF28ABF8-E6DF-4C94-8559-11D7D9345F4C}" dt="2021-02-18T11:44:21.534" v="125" actId="20577"/>
          <ac:spMkLst>
            <pc:docMk/>
            <pc:sldMk cId="2259064896" sldId="300"/>
            <ac:spMk id="3" creationId="{62FB96AE-634B-41F7-AD92-80508B21E90D}"/>
          </ac:spMkLst>
        </pc:spChg>
        <pc:spChg chg="add del mod">
          <ac:chgData name="Miller, Benjamin" userId="48f7b7d8-6b3b-4e2a-bfb2-785748463508" providerId="ADAL" clId="{EF28ABF8-E6DF-4C94-8559-11D7D9345F4C}" dt="2021-02-18T11:43:04.649" v="93" actId="6264"/>
          <ac:spMkLst>
            <pc:docMk/>
            <pc:sldMk cId="2259064896" sldId="300"/>
            <ac:spMk id="4" creationId="{37C1B872-C8E3-44D1-AE9F-1745D34FBD5E}"/>
          </ac:spMkLst>
        </pc:spChg>
        <pc:spChg chg="add del mod">
          <ac:chgData name="Miller, Benjamin" userId="48f7b7d8-6b3b-4e2a-bfb2-785748463508" providerId="ADAL" clId="{EF28ABF8-E6DF-4C94-8559-11D7D9345F4C}" dt="2021-02-18T11:43:04.649" v="93" actId="6264"/>
          <ac:spMkLst>
            <pc:docMk/>
            <pc:sldMk cId="2259064896" sldId="300"/>
            <ac:spMk id="5" creationId="{D824835E-D29A-4D28-841B-362453E70CED}"/>
          </ac:spMkLst>
        </pc:spChg>
        <pc:spChg chg="add del mod">
          <ac:chgData name="Miller, Benjamin" userId="48f7b7d8-6b3b-4e2a-bfb2-785748463508" providerId="ADAL" clId="{EF28ABF8-E6DF-4C94-8559-11D7D9345F4C}" dt="2021-02-18T11:43:50.008" v="107" actId="6264"/>
          <ac:spMkLst>
            <pc:docMk/>
            <pc:sldMk cId="2259064896" sldId="300"/>
            <ac:spMk id="6" creationId="{98FDE56F-86C3-42FE-88E0-A887E9A304E5}"/>
          </ac:spMkLst>
        </pc:spChg>
        <pc:spChg chg="add del mod">
          <ac:chgData name="Miller, Benjamin" userId="48f7b7d8-6b3b-4e2a-bfb2-785748463508" providerId="ADAL" clId="{EF28ABF8-E6DF-4C94-8559-11D7D9345F4C}" dt="2021-02-18T11:43:50.008" v="107" actId="6264"/>
          <ac:spMkLst>
            <pc:docMk/>
            <pc:sldMk cId="2259064896" sldId="300"/>
            <ac:spMk id="7" creationId="{3378F91B-8BE0-4E40-B05C-FBF6AAB56336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18T14:52:35.553" v="328" actId="20577"/>
        <pc:sldMkLst>
          <pc:docMk/>
          <pc:sldMk cId="2499219090" sldId="301"/>
        </pc:sldMkLst>
        <pc:spChg chg="mod ord">
          <ac:chgData name="Miller, Benjamin" userId="48f7b7d8-6b3b-4e2a-bfb2-785748463508" providerId="ADAL" clId="{EF28ABF8-E6DF-4C94-8559-11D7D9345F4C}" dt="2021-02-18T11:43:14.028" v="102" actId="6264"/>
          <ac:spMkLst>
            <pc:docMk/>
            <pc:sldMk cId="2499219090" sldId="301"/>
            <ac:spMk id="2" creationId="{585A2A8E-7D8B-4E48-86D8-857A0EB78BD8}"/>
          </ac:spMkLst>
        </pc:spChg>
        <pc:spChg chg="mod ord">
          <ac:chgData name="Miller, Benjamin" userId="48f7b7d8-6b3b-4e2a-bfb2-785748463508" providerId="ADAL" clId="{EF28ABF8-E6DF-4C94-8559-11D7D9345F4C}" dt="2021-02-18T14:52:35.553" v="328" actId="20577"/>
          <ac:spMkLst>
            <pc:docMk/>
            <pc:sldMk cId="2499219090" sldId="301"/>
            <ac:spMk id="3" creationId="{3F0525E3-40BF-4690-8B97-02E8CFBDC2DC}"/>
          </ac:spMkLst>
        </pc:spChg>
        <pc:spChg chg="add del mod">
          <ac:chgData name="Miller, Benjamin" userId="48f7b7d8-6b3b-4e2a-bfb2-785748463508" providerId="ADAL" clId="{EF28ABF8-E6DF-4C94-8559-11D7D9345F4C}" dt="2021-02-18T11:42:57.836" v="92" actId="6264"/>
          <ac:spMkLst>
            <pc:docMk/>
            <pc:sldMk cId="2499219090" sldId="301"/>
            <ac:spMk id="4" creationId="{29C2F982-38A2-4FD8-9965-895694C79AAD}"/>
          </ac:spMkLst>
        </pc:spChg>
        <pc:spChg chg="add del mod">
          <ac:chgData name="Miller, Benjamin" userId="48f7b7d8-6b3b-4e2a-bfb2-785748463508" providerId="ADAL" clId="{EF28ABF8-E6DF-4C94-8559-11D7D9345F4C}" dt="2021-02-18T11:42:57.836" v="92" actId="6264"/>
          <ac:spMkLst>
            <pc:docMk/>
            <pc:sldMk cId="2499219090" sldId="301"/>
            <ac:spMk id="5" creationId="{64D22BEC-73E4-4269-A3A2-D4A8600510D3}"/>
          </ac:spMkLst>
        </pc:spChg>
        <pc:spChg chg="add del mod">
          <ac:chgData name="Miller, Benjamin" userId="48f7b7d8-6b3b-4e2a-bfb2-785748463508" providerId="ADAL" clId="{EF28ABF8-E6DF-4C94-8559-11D7D9345F4C}" dt="2021-02-18T11:43:07.597" v="95" actId="6264"/>
          <ac:spMkLst>
            <pc:docMk/>
            <pc:sldMk cId="2499219090" sldId="301"/>
            <ac:spMk id="6" creationId="{D359A8BD-4923-4088-B9BB-EBBACCF92D96}"/>
          </ac:spMkLst>
        </pc:spChg>
        <pc:spChg chg="add del mod">
          <ac:chgData name="Miller, Benjamin" userId="48f7b7d8-6b3b-4e2a-bfb2-785748463508" providerId="ADAL" clId="{EF28ABF8-E6DF-4C94-8559-11D7D9345F4C}" dt="2021-02-18T11:43:07.597" v="95" actId="6264"/>
          <ac:spMkLst>
            <pc:docMk/>
            <pc:sldMk cId="2499219090" sldId="301"/>
            <ac:spMk id="7" creationId="{E11A0D30-0390-404A-A258-F4D4AE7BD3B7}"/>
          </ac:spMkLst>
        </pc:spChg>
        <pc:spChg chg="add del mod">
          <ac:chgData name="Miller, Benjamin" userId="48f7b7d8-6b3b-4e2a-bfb2-785748463508" providerId="ADAL" clId="{EF28ABF8-E6DF-4C94-8559-11D7D9345F4C}" dt="2021-02-18T11:43:08.065" v="96" actId="6264"/>
          <ac:spMkLst>
            <pc:docMk/>
            <pc:sldMk cId="2499219090" sldId="301"/>
            <ac:spMk id="8" creationId="{D36E0FEC-DCE2-4A1F-9C21-5DAA3F63CF7C}"/>
          </ac:spMkLst>
        </pc:spChg>
        <pc:spChg chg="add del mod">
          <ac:chgData name="Miller, Benjamin" userId="48f7b7d8-6b3b-4e2a-bfb2-785748463508" providerId="ADAL" clId="{EF28ABF8-E6DF-4C94-8559-11D7D9345F4C}" dt="2021-02-18T11:43:08.065" v="96" actId="6264"/>
          <ac:spMkLst>
            <pc:docMk/>
            <pc:sldMk cId="2499219090" sldId="301"/>
            <ac:spMk id="9" creationId="{8FA2975A-3861-4044-A6BD-73EE6040D5EC}"/>
          </ac:spMkLst>
        </pc:spChg>
        <pc:spChg chg="add del mod">
          <ac:chgData name="Miller, Benjamin" userId="48f7b7d8-6b3b-4e2a-bfb2-785748463508" providerId="ADAL" clId="{EF28ABF8-E6DF-4C94-8559-11D7D9345F4C}" dt="2021-02-18T11:43:08.199" v="97" actId="6264"/>
          <ac:spMkLst>
            <pc:docMk/>
            <pc:sldMk cId="2499219090" sldId="301"/>
            <ac:spMk id="10" creationId="{C2F476DB-E6CF-4B7F-826B-32482463CEBE}"/>
          </ac:spMkLst>
        </pc:spChg>
        <pc:spChg chg="add del mod">
          <ac:chgData name="Miller, Benjamin" userId="48f7b7d8-6b3b-4e2a-bfb2-785748463508" providerId="ADAL" clId="{EF28ABF8-E6DF-4C94-8559-11D7D9345F4C}" dt="2021-02-18T11:43:08.199" v="97" actId="6264"/>
          <ac:spMkLst>
            <pc:docMk/>
            <pc:sldMk cId="2499219090" sldId="301"/>
            <ac:spMk id="11" creationId="{ED700590-11FA-4941-9CA8-BF4C41F71248}"/>
          </ac:spMkLst>
        </pc:spChg>
        <pc:spChg chg="add del mod">
          <ac:chgData name="Miller, Benjamin" userId="48f7b7d8-6b3b-4e2a-bfb2-785748463508" providerId="ADAL" clId="{EF28ABF8-E6DF-4C94-8559-11D7D9345F4C}" dt="2021-02-18T11:43:14.028" v="102" actId="6264"/>
          <ac:spMkLst>
            <pc:docMk/>
            <pc:sldMk cId="2499219090" sldId="301"/>
            <ac:spMk id="12" creationId="{9DFE3063-C56B-4A26-A79A-C7434271D7CF}"/>
          </ac:spMkLst>
        </pc:spChg>
        <pc:spChg chg="add del mod">
          <ac:chgData name="Miller, Benjamin" userId="48f7b7d8-6b3b-4e2a-bfb2-785748463508" providerId="ADAL" clId="{EF28ABF8-E6DF-4C94-8559-11D7D9345F4C}" dt="2021-02-18T11:43:14.028" v="102" actId="6264"/>
          <ac:spMkLst>
            <pc:docMk/>
            <pc:sldMk cId="2499219090" sldId="301"/>
            <ac:spMk id="13" creationId="{386BBE77-8988-40C3-93FE-4789B0E98231}"/>
          </ac:spMkLst>
        </pc:spChg>
      </pc:sldChg>
      <pc:sldChg chg="del">
        <pc:chgData name="Miller, Benjamin" userId="48f7b7d8-6b3b-4e2a-bfb2-785748463508" providerId="ADAL" clId="{EF28ABF8-E6DF-4C94-8559-11D7D9345F4C}" dt="2021-02-18T11:48:16.107" v="169" actId="47"/>
        <pc:sldMkLst>
          <pc:docMk/>
          <pc:sldMk cId="3978006908" sldId="302"/>
        </pc:sldMkLst>
      </pc:sldChg>
      <pc:sldChg chg="addSp delSp modSp mod chgLayout">
        <pc:chgData name="Miller, Benjamin" userId="48f7b7d8-6b3b-4e2a-bfb2-785748463508" providerId="ADAL" clId="{EF28ABF8-E6DF-4C94-8559-11D7D9345F4C}" dt="2021-02-18T12:08:00.853" v="238" actId="20577"/>
        <pc:sldMkLst>
          <pc:docMk/>
          <pc:sldMk cId="2770531684" sldId="303"/>
        </pc:sldMkLst>
        <pc:spChg chg="mod ord">
          <ac:chgData name="Miller, Benjamin" userId="48f7b7d8-6b3b-4e2a-bfb2-785748463508" providerId="ADAL" clId="{EF28ABF8-E6DF-4C94-8559-11D7D9345F4C}" dt="2021-02-18T12:07:13.478" v="200" actId="6264"/>
          <ac:spMkLst>
            <pc:docMk/>
            <pc:sldMk cId="2770531684" sldId="303"/>
            <ac:spMk id="2" creationId="{F824E16D-A657-44AD-9E29-E627D4E75E20}"/>
          </ac:spMkLst>
        </pc:spChg>
        <pc:spChg chg="mod ord">
          <ac:chgData name="Miller, Benjamin" userId="48f7b7d8-6b3b-4e2a-bfb2-785748463508" providerId="ADAL" clId="{EF28ABF8-E6DF-4C94-8559-11D7D9345F4C}" dt="2021-02-18T12:08:00.853" v="238" actId="20577"/>
          <ac:spMkLst>
            <pc:docMk/>
            <pc:sldMk cId="2770531684" sldId="303"/>
            <ac:spMk id="3" creationId="{72629354-B316-4146-9EBA-AF3D52CAEBF7}"/>
          </ac:spMkLst>
        </pc:spChg>
        <pc:spChg chg="add del mod">
          <ac:chgData name="Miller, Benjamin" userId="48f7b7d8-6b3b-4e2a-bfb2-785748463508" providerId="ADAL" clId="{EF28ABF8-E6DF-4C94-8559-11D7D9345F4C}" dt="2021-02-18T12:07:13.478" v="200" actId="6264"/>
          <ac:spMkLst>
            <pc:docMk/>
            <pc:sldMk cId="2770531684" sldId="303"/>
            <ac:spMk id="4" creationId="{7C561FC1-73F9-423D-8F90-490BE196837B}"/>
          </ac:spMkLst>
        </pc:spChg>
        <pc:spChg chg="add del mod">
          <ac:chgData name="Miller, Benjamin" userId="48f7b7d8-6b3b-4e2a-bfb2-785748463508" providerId="ADAL" clId="{EF28ABF8-E6DF-4C94-8559-11D7D9345F4C}" dt="2021-02-18T12:07:13.478" v="200" actId="6264"/>
          <ac:spMkLst>
            <pc:docMk/>
            <pc:sldMk cId="2770531684" sldId="303"/>
            <ac:spMk id="5" creationId="{34009BA9-9919-4F0E-8C5B-4EEF3874E1DC}"/>
          </ac:spMkLst>
        </pc:spChg>
      </pc:sldChg>
      <pc:sldChg chg="del">
        <pc:chgData name="Miller, Benjamin" userId="48f7b7d8-6b3b-4e2a-bfb2-785748463508" providerId="ADAL" clId="{EF28ABF8-E6DF-4C94-8559-11D7D9345F4C}" dt="2021-02-18T12:08:39.550" v="239" actId="47"/>
        <pc:sldMkLst>
          <pc:docMk/>
          <pc:sldMk cId="914780925" sldId="304"/>
        </pc:sldMkLst>
      </pc:sldChg>
      <pc:sldChg chg="addSp delSp modSp mod chgLayout">
        <pc:chgData name="Miller, Benjamin" userId="48f7b7d8-6b3b-4e2a-bfb2-785748463508" providerId="ADAL" clId="{EF28ABF8-E6DF-4C94-8559-11D7D9345F4C}" dt="2021-02-18T12:17:37.645" v="241" actId="6264"/>
        <pc:sldMkLst>
          <pc:docMk/>
          <pc:sldMk cId="4281822663" sldId="305"/>
        </pc:sldMkLst>
        <pc:spChg chg="mod ord">
          <ac:chgData name="Miller, Benjamin" userId="48f7b7d8-6b3b-4e2a-bfb2-785748463508" providerId="ADAL" clId="{EF28ABF8-E6DF-4C94-8559-11D7D9345F4C}" dt="2021-02-18T12:17:37.645" v="241" actId="6264"/>
          <ac:spMkLst>
            <pc:docMk/>
            <pc:sldMk cId="4281822663" sldId="305"/>
            <ac:spMk id="2" creationId="{F723A75E-97D7-4014-869D-11CDBDEE7CCF}"/>
          </ac:spMkLst>
        </pc:spChg>
        <pc:spChg chg="mod ord">
          <ac:chgData name="Miller, Benjamin" userId="48f7b7d8-6b3b-4e2a-bfb2-785748463508" providerId="ADAL" clId="{EF28ABF8-E6DF-4C94-8559-11D7D9345F4C}" dt="2021-02-18T12:17:37.645" v="241" actId="6264"/>
          <ac:spMkLst>
            <pc:docMk/>
            <pc:sldMk cId="4281822663" sldId="305"/>
            <ac:spMk id="3" creationId="{D7C33239-572C-433D-B3BB-FFAB102BDCFF}"/>
          </ac:spMkLst>
        </pc:spChg>
        <pc:spChg chg="add del mod">
          <ac:chgData name="Miller, Benjamin" userId="48f7b7d8-6b3b-4e2a-bfb2-785748463508" providerId="ADAL" clId="{EF28ABF8-E6DF-4C94-8559-11D7D9345F4C}" dt="2021-02-18T12:17:37.645" v="241" actId="6264"/>
          <ac:spMkLst>
            <pc:docMk/>
            <pc:sldMk cId="4281822663" sldId="305"/>
            <ac:spMk id="4" creationId="{B869AB39-47AC-4CA5-B2C6-4CD45E8506E7}"/>
          </ac:spMkLst>
        </pc:spChg>
        <pc:spChg chg="add del mod">
          <ac:chgData name="Miller, Benjamin" userId="48f7b7d8-6b3b-4e2a-bfb2-785748463508" providerId="ADAL" clId="{EF28ABF8-E6DF-4C94-8559-11D7D9345F4C}" dt="2021-02-18T12:17:37.645" v="241" actId="6264"/>
          <ac:spMkLst>
            <pc:docMk/>
            <pc:sldMk cId="4281822663" sldId="305"/>
            <ac:spMk id="5" creationId="{F09163E5-5AA5-415B-B360-934462CCCDEF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18T21:51:59.850" v="867" actId="20577"/>
        <pc:sldMkLst>
          <pc:docMk/>
          <pc:sldMk cId="3596028174" sldId="306"/>
        </pc:sldMkLst>
        <pc:spChg chg="mod ord">
          <ac:chgData name="Miller, Benjamin" userId="48f7b7d8-6b3b-4e2a-bfb2-785748463508" providerId="ADAL" clId="{EF28ABF8-E6DF-4C94-8559-11D7D9345F4C}" dt="2021-02-18T12:19:18.878" v="290" actId="6264"/>
          <ac:spMkLst>
            <pc:docMk/>
            <pc:sldMk cId="3596028174" sldId="306"/>
            <ac:spMk id="2" creationId="{F723A75E-97D7-4014-869D-11CDBDEE7CCF}"/>
          </ac:spMkLst>
        </pc:spChg>
        <pc:spChg chg="mod ord">
          <ac:chgData name="Miller, Benjamin" userId="48f7b7d8-6b3b-4e2a-bfb2-785748463508" providerId="ADAL" clId="{EF28ABF8-E6DF-4C94-8559-11D7D9345F4C}" dt="2021-02-18T21:51:59.850" v="867" actId="20577"/>
          <ac:spMkLst>
            <pc:docMk/>
            <pc:sldMk cId="3596028174" sldId="306"/>
            <ac:spMk id="3" creationId="{D7C33239-572C-433D-B3BB-FFAB102BDCFF}"/>
          </ac:spMkLst>
        </pc:spChg>
        <pc:spChg chg="add del mod">
          <ac:chgData name="Miller, Benjamin" userId="48f7b7d8-6b3b-4e2a-bfb2-785748463508" providerId="ADAL" clId="{EF28ABF8-E6DF-4C94-8559-11D7D9345F4C}" dt="2021-02-18T12:19:18.878" v="290" actId="6264"/>
          <ac:spMkLst>
            <pc:docMk/>
            <pc:sldMk cId="3596028174" sldId="306"/>
            <ac:spMk id="4" creationId="{6BCD265F-04D0-4884-8E59-E40F4328FE87}"/>
          </ac:spMkLst>
        </pc:spChg>
        <pc:spChg chg="add del mod">
          <ac:chgData name="Miller, Benjamin" userId="48f7b7d8-6b3b-4e2a-bfb2-785748463508" providerId="ADAL" clId="{EF28ABF8-E6DF-4C94-8559-11D7D9345F4C}" dt="2021-02-18T12:19:18.878" v="290" actId="6264"/>
          <ac:spMkLst>
            <pc:docMk/>
            <pc:sldMk cId="3596028174" sldId="306"/>
            <ac:spMk id="5" creationId="{0E7493F4-F230-4072-AF5F-805A547B429F}"/>
          </ac:spMkLst>
        </pc:spChg>
      </pc:sldChg>
      <pc:sldChg chg="addSp delSp modSp mod chgLayout">
        <pc:chgData name="Miller, Benjamin" userId="48f7b7d8-6b3b-4e2a-bfb2-785748463508" providerId="ADAL" clId="{EF28ABF8-E6DF-4C94-8559-11D7D9345F4C}" dt="2021-02-18T12:27:00.070" v="308" actId="6264"/>
        <pc:sldMkLst>
          <pc:docMk/>
          <pc:sldMk cId="152119963" sldId="308"/>
        </pc:sldMkLst>
        <pc:spChg chg="mod ord">
          <ac:chgData name="Miller, Benjamin" userId="48f7b7d8-6b3b-4e2a-bfb2-785748463508" providerId="ADAL" clId="{EF28ABF8-E6DF-4C94-8559-11D7D9345F4C}" dt="2021-02-18T12:27:00.070" v="308" actId="6264"/>
          <ac:spMkLst>
            <pc:docMk/>
            <pc:sldMk cId="152119963" sldId="308"/>
            <ac:spMk id="2" creationId="{F723A75E-97D7-4014-869D-11CDBDEE7CCF}"/>
          </ac:spMkLst>
        </pc:spChg>
        <pc:spChg chg="mod ord">
          <ac:chgData name="Miller, Benjamin" userId="48f7b7d8-6b3b-4e2a-bfb2-785748463508" providerId="ADAL" clId="{EF28ABF8-E6DF-4C94-8559-11D7D9345F4C}" dt="2021-02-18T12:27:00.070" v="308" actId="6264"/>
          <ac:spMkLst>
            <pc:docMk/>
            <pc:sldMk cId="152119963" sldId="308"/>
            <ac:spMk id="3" creationId="{D7C33239-572C-433D-B3BB-FFAB102BDCFF}"/>
          </ac:spMkLst>
        </pc:spChg>
        <pc:spChg chg="add del mod">
          <ac:chgData name="Miller, Benjamin" userId="48f7b7d8-6b3b-4e2a-bfb2-785748463508" providerId="ADAL" clId="{EF28ABF8-E6DF-4C94-8559-11D7D9345F4C}" dt="2021-02-18T12:27:00.070" v="308" actId="6264"/>
          <ac:spMkLst>
            <pc:docMk/>
            <pc:sldMk cId="152119963" sldId="308"/>
            <ac:spMk id="4" creationId="{8E7F225E-0F8D-4083-AEE4-72D3561D7724}"/>
          </ac:spMkLst>
        </pc:spChg>
        <pc:spChg chg="del">
          <ac:chgData name="Miller, Benjamin" userId="48f7b7d8-6b3b-4e2a-bfb2-785748463508" providerId="ADAL" clId="{EF28ABF8-E6DF-4C94-8559-11D7D9345F4C}" dt="2021-02-18T12:19:46.967" v="294" actId="478"/>
          <ac:spMkLst>
            <pc:docMk/>
            <pc:sldMk cId="152119963" sldId="308"/>
            <ac:spMk id="5" creationId="{686708C0-6C57-44ED-8B70-056DA70B5D58}"/>
          </ac:spMkLst>
        </pc:spChg>
        <pc:spChg chg="add del mod">
          <ac:chgData name="Miller, Benjamin" userId="48f7b7d8-6b3b-4e2a-bfb2-785748463508" providerId="ADAL" clId="{EF28ABF8-E6DF-4C94-8559-11D7D9345F4C}" dt="2021-02-18T12:27:00.070" v="308" actId="6264"/>
          <ac:spMkLst>
            <pc:docMk/>
            <pc:sldMk cId="152119963" sldId="308"/>
            <ac:spMk id="6" creationId="{0C54369B-8575-4A72-8725-07790287E00C}"/>
          </ac:spMkLst>
        </pc:spChg>
      </pc:sldChg>
      <pc:sldChg chg="modSp del mod">
        <pc:chgData name="Miller, Benjamin" userId="48f7b7d8-6b3b-4e2a-bfb2-785748463508" providerId="ADAL" clId="{EF28ABF8-E6DF-4C94-8559-11D7D9345F4C}" dt="2021-02-18T22:02:46.961" v="883" actId="47"/>
        <pc:sldMkLst>
          <pc:docMk/>
          <pc:sldMk cId="2920495553" sldId="309"/>
        </pc:sldMkLst>
        <pc:spChg chg="mod">
          <ac:chgData name="Miller, Benjamin" userId="48f7b7d8-6b3b-4e2a-bfb2-785748463508" providerId="ADAL" clId="{EF28ABF8-E6DF-4C94-8559-11D7D9345F4C}" dt="2021-02-18T22:01:13.858" v="882" actId="20577"/>
          <ac:spMkLst>
            <pc:docMk/>
            <pc:sldMk cId="2920495553" sldId="309"/>
            <ac:spMk id="2" creationId="{B5F5B069-4CFE-4A97-8F86-795B62C063A4}"/>
          </ac:spMkLst>
        </pc:spChg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3398638542" sldId="310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1350848747" sldId="311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3580706326" sldId="312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1031322267" sldId="313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3001623863" sldId="314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2425216568" sldId="315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3831987702" sldId="316"/>
        </pc:sldMkLst>
      </pc:sldChg>
      <pc:sldChg chg="del">
        <pc:chgData name="Miller, Benjamin" userId="48f7b7d8-6b3b-4e2a-bfb2-785748463508" providerId="ADAL" clId="{EF28ABF8-E6DF-4C94-8559-11D7D9345F4C}" dt="2021-02-22T11:57:13.534" v="985" actId="47"/>
        <pc:sldMkLst>
          <pc:docMk/>
          <pc:sldMk cId="633652878" sldId="317"/>
        </pc:sldMkLst>
      </pc:sldChg>
      <pc:sldChg chg="del">
        <pc:chgData name="Miller, Benjamin" userId="48f7b7d8-6b3b-4e2a-bfb2-785748463508" providerId="ADAL" clId="{EF28ABF8-E6DF-4C94-8559-11D7D9345F4C}" dt="2021-02-22T16:18:59.840" v="1100" actId="47"/>
        <pc:sldMkLst>
          <pc:docMk/>
          <pc:sldMk cId="3325336248" sldId="318"/>
        </pc:sldMkLst>
      </pc:sldChg>
      <pc:sldChg chg="add del">
        <pc:chgData name="Miller, Benjamin" userId="48f7b7d8-6b3b-4e2a-bfb2-785748463508" providerId="ADAL" clId="{EF28ABF8-E6DF-4C94-8559-11D7D9345F4C}" dt="2021-02-18T11:40:00.270" v="16"/>
        <pc:sldMkLst>
          <pc:docMk/>
          <pc:sldMk cId="1118568248" sldId="319"/>
        </pc:sldMkLst>
      </pc:sldChg>
      <pc:sldChg chg="modSp add mod delCm">
        <pc:chgData name="Miller, Benjamin" userId="48f7b7d8-6b3b-4e2a-bfb2-785748463508" providerId="ADAL" clId="{EF28ABF8-E6DF-4C94-8559-11D7D9345F4C}" dt="2021-02-18T11:46:29.851" v="165" actId="1592"/>
        <pc:sldMkLst>
          <pc:docMk/>
          <pc:sldMk cId="4074833652" sldId="319"/>
        </pc:sldMkLst>
        <pc:spChg chg="mod">
          <ac:chgData name="Miller, Benjamin" userId="48f7b7d8-6b3b-4e2a-bfb2-785748463508" providerId="ADAL" clId="{EF28ABF8-E6DF-4C94-8559-11D7D9345F4C}" dt="2021-02-18T11:40:08.643" v="22" actId="20577"/>
          <ac:spMkLst>
            <pc:docMk/>
            <pc:sldMk cId="4074833652" sldId="319"/>
            <ac:spMk id="2" creationId="{F824E16D-A657-44AD-9E29-E627D4E75E20}"/>
          </ac:spMkLst>
        </pc:spChg>
        <pc:spChg chg="mod">
          <ac:chgData name="Miller, Benjamin" userId="48f7b7d8-6b3b-4e2a-bfb2-785748463508" providerId="ADAL" clId="{EF28ABF8-E6DF-4C94-8559-11D7D9345F4C}" dt="2021-02-18T11:40:56.673" v="69" actId="20577"/>
          <ac:spMkLst>
            <pc:docMk/>
            <pc:sldMk cId="4074833652" sldId="319"/>
            <ac:spMk id="3" creationId="{72629354-B316-4146-9EBA-AF3D52CAEBF7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18T20:20:14.051" v="403" actId="20577"/>
        <pc:sldMkLst>
          <pc:docMk/>
          <pc:sldMk cId="1261820716" sldId="320"/>
        </pc:sldMkLst>
        <pc:spChg chg="mod ord">
          <ac:chgData name="Miller, Benjamin" userId="48f7b7d8-6b3b-4e2a-bfb2-785748463508" providerId="ADAL" clId="{EF28ABF8-E6DF-4C94-8559-11D7D9345F4C}" dt="2021-02-18T15:06:08.448" v="345" actId="6264"/>
          <ac:spMkLst>
            <pc:docMk/>
            <pc:sldMk cId="1261820716" sldId="320"/>
            <ac:spMk id="2" creationId="{F723A75E-97D7-4014-869D-11CDBDEE7CCF}"/>
          </ac:spMkLst>
        </pc:spChg>
        <pc:spChg chg="mod ord">
          <ac:chgData name="Miller, Benjamin" userId="48f7b7d8-6b3b-4e2a-bfb2-785748463508" providerId="ADAL" clId="{EF28ABF8-E6DF-4C94-8559-11D7D9345F4C}" dt="2021-02-18T20:20:14.051" v="403" actId="20577"/>
          <ac:spMkLst>
            <pc:docMk/>
            <pc:sldMk cId="1261820716" sldId="320"/>
            <ac:spMk id="3" creationId="{D7C33239-572C-433D-B3BB-FFAB102BDCFF}"/>
          </ac:spMkLst>
        </pc:spChg>
        <pc:spChg chg="add del mod">
          <ac:chgData name="Miller, Benjamin" userId="48f7b7d8-6b3b-4e2a-bfb2-785748463508" providerId="ADAL" clId="{EF28ABF8-E6DF-4C94-8559-11D7D9345F4C}" dt="2021-02-18T15:06:08.448" v="345" actId="6264"/>
          <ac:spMkLst>
            <pc:docMk/>
            <pc:sldMk cId="1261820716" sldId="320"/>
            <ac:spMk id="4" creationId="{9241A47E-AC3C-4FE6-B003-6F160426E7DF}"/>
          </ac:spMkLst>
        </pc:spChg>
        <pc:spChg chg="add del mod">
          <ac:chgData name="Miller, Benjamin" userId="48f7b7d8-6b3b-4e2a-bfb2-785748463508" providerId="ADAL" clId="{EF28ABF8-E6DF-4C94-8559-11D7D9345F4C}" dt="2021-02-18T15:06:08.448" v="345" actId="6264"/>
          <ac:spMkLst>
            <pc:docMk/>
            <pc:sldMk cId="1261820716" sldId="320"/>
            <ac:spMk id="5" creationId="{3C271417-B351-40EC-92F2-3405E9419CA2}"/>
          </ac:spMkLst>
        </pc:spChg>
      </pc:sldChg>
      <pc:sldChg chg="modSp add mod">
        <pc:chgData name="Miller, Benjamin" userId="48f7b7d8-6b3b-4e2a-bfb2-785748463508" providerId="ADAL" clId="{EF28ABF8-E6DF-4C94-8559-11D7D9345F4C}" dt="2021-02-18T21:47:18.840" v="864" actId="6549"/>
        <pc:sldMkLst>
          <pc:docMk/>
          <pc:sldMk cId="709897930" sldId="321"/>
        </pc:sldMkLst>
        <pc:spChg chg="mod">
          <ac:chgData name="Miller, Benjamin" userId="48f7b7d8-6b3b-4e2a-bfb2-785748463508" providerId="ADAL" clId="{EF28ABF8-E6DF-4C94-8559-11D7D9345F4C}" dt="2021-02-18T21:34:49.834" v="661" actId="20577"/>
          <ac:spMkLst>
            <pc:docMk/>
            <pc:sldMk cId="709897930" sldId="321"/>
            <ac:spMk id="2" creationId="{F824E16D-A657-44AD-9E29-E627D4E75E20}"/>
          </ac:spMkLst>
        </pc:spChg>
        <pc:spChg chg="mod">
          <ac:chgData name="Miller, Benjamin" userId="48f7b7d8-6b3b-4e2a-bfb2-785748463508" providerId="ADAL" clId="{EF28ABF8-E6DF-4C94-8559-11D7D9345F4C}" dt="2021-02-18T21:47:18.840" v="864" actId="6549"/>
          <ac:spMkLst>
            <pc:docMk/>
            <pc:sldMk cId="709897930" sldId="321"/>
            <ac:spMk id="3" creationId="{72629354-B316-4146-9EBA-AF3D52CAEBF7}"/>
          </ac:spMkLst>
        </pc:spChg>
      </pc:sldChg>
      <pc:sldChg chg="modSp add mod">
        <pc:chgData name="Miller, Benjamin" userId="48f7b7d8-6b3b-4e2a-bfb2-785748463508" providerId="ADAL" clId="{EF28ABF8-E6DF-4C94-8559-11D7D9345F4C}" dt="2021-02-18T22:00:53.676" v="869"/>
        <pc:sldMkLst>
          <pc:docMk/>
          <pc:sldMk cId="642343569" sldId="322"/>
        </pc:sldMkLst>
        <pc:spChg chg="mod">
          <ac:chgData name="Miller, Benjamin" userId="48f7b7d8-6b3b-4e2a-bfb2-785748463508" providerId="ADAL" clId="{EF28ABF8-E6DF-4C94-8559-11D7D9345F4C}" dt="2021-02-18T22:00:53.676" v="869"/>
          <ac:spMkLst>
            <pc:docMk/>
            <pc:sldMk cId="642343569" sldId="322"/>
            <ac:spMk id="2" creationId="{299F50FB-2999-4D2A-810E-1955C642A19D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4:30:28.342" v="1054" actId="478"/>
        <pc:sldMkLst>
          <pc:docMk/>
          <pc:sldMk cId="2827914101" sldId="697"/>
        </pc:sldMkLst>
        <pc:spChg chg="mod ord">
          <ac:chgData name="Miller, Benjamin" userId="48f7b7d8-6b3b-4e2a-bfb2-785748463508" providerId="ADAL" clId="{EF28ABF8-E6DF-4C94-8559-11D7D9345F4C}" dt="2021-02-22T14:29:00.913" v="1041"/>
          <ac:spMkLst>
            <pc:docMk/>
            <pc:sldMk cId="2827914101" sldId="697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1:57:21.984" v="987" actId="6264"/>
          <ac:spMkLst>
            <pc:docMk/>
            <pc:sldMk cId="2827914101" sldId="697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7:21.984" v="987" actId="6264"/>
          <ac:spMkLst>
            <pc:docMk/>
            <pc:sldMk cId="2827914101" sldId="697"/>
            <ac:spMk id="4" creationId="{A686E87F-1C80-46EB-A8DA-DF4101BA10D0}"/>
          </ac:spMkLst>
        </pc:spChg>
        <pc:spChg chg="del mod ord">
          <ac:chgData name="Miller, Benjamin" userId="48f7b7d8-6b3b-4e2a-bfb2-785748463508" providerId="ADAL" clId="{EF28ABF8-E6DF-4C94-8559-11D7D9345F4C}" dt="2021-02-22T14:30:28.342" v="1054" actId="478"/>
          <ac:spMkLst>
            <pc:docMk/>
            <pc:sldMk cId="2827914101" sldId="697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7:21.984" v="987" actId="6264"/>
          <ac:spMkLst>
            <pc:docMk/>
            <pc:sldMk cId="2827914101" sldId="697"/>
            <ac:spMk id="6" creationId="{3A863ACF-91C9-43A5-9428-E0338CA85604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4:30:32.997" v="1055" actId="478"/>
        <pc:sldMkLst>
          <pc:docMk/>
          <pc:sldMk cId="527822685" sldId="698"/>
        </pc:sldMkLst>
        <pc:spChg chg="mod ord">
          <ac:chgData name="Miller, Benjamin" userId="48f7b7d8-6b3b-4e2a-bfb2-785748463508" providerId="ADAL" clId="{EF28ABF8-E6DF-4C94-8559-11D7D9345F4C}" dt="2021-02-22T14:29:14.057" v="1053" actId="20577"/>
          <ac:spMkLst>
            <pc:docMk/>
            <pc:sldMk cId="527822685" sldId="698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4:21:14.435" v="1035" actId="20577"/>
          <ac:spMkLst>
            <pc:docMk/>
            <pc:sldMk cId="527822685" sldId="698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7:25.228" v="988" actId="6264"/>
          <ac:spMkLst>
            <pc:docMk/>
            <pc:sldMk cId="527822685" sldId="698"/>
            <ac:spMk id="4" creationId="{8A1F46F6-6252-436C-AACF-A82E1BE7C7C3}"/>
          </ac:spMkLst>
        </pc:spChg>
        <pc:spChg chg="del mod ord">
          <ac:chgData name="Miller, Benjamin" userId="48f7b7d8-6b3b-4e2a-bfb2-785748463508" providerId="ADAL" clId="{EF28ABF8-E6DF-4C94-8559-11D7D9345F4C}" dt="2021-02-22T14:30:32.997" v="1055" actId="478"/>
          <ac:spMkLst>
            <pc:docMk/>
            <pc:sldMk cId="527822685" sldId="698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7:25.228" v="988" actId="6264"/>
          <ac:spMkLst>
            <pc:docMk/>
            <pc:sldMk cId="527822685" sldId="698"/>
            <ac:spMk id="6" creationId="{441E5446-7227-42F1-A7BC-3ACD2C5838D7}"/>
          </ac:spMkLst>
        </pc:spChg>
      </pc:sldChg>
      <pc:sldChg chg="modSp add del">
        <pc:chgData name="Miller, Benjamin" userId="48f7b7d8-6b3b-4e2a-bfb2-785748463508" providerId="ADAL" clId="{EF28ABF8-E6DF-4C94-8559-11D7D9345F4C}" dt="2021-02-22T11:57:47.118" v="989" actId="47"/>
        <pc:sldMkLst>
          <pc:docMk/>
          <pc:sldMk cId="925165033" sldId="699"/>
        </pc:sldMkLst>
        <pc:spChg chg="mod">
          <ac:chgData name="Miller, Benjamin" userId="48f7b7d8-6b3b-4e2a-bfb2-785748463508" providerId="ADAL" clId="{EF28ABF8-E6DF-4C94-8559-11D7D9345F4C}" dt="2021-02-22T11:57:16.238" v="986"/>
          <ac:spMkLst>
            <pc:docMk/>
            <pc:sldMk cId="925165033" sldId="699"/>
            <ac:spMk id="5" creationId="{00000000-0000-0000-0000-000000000000}"/>
          </ac:spMkLst>
        </pc:spChg>
      </pc:sldChg>
      <pc:sldChg chg="addSp delSp modSp add del mod chgLayout">
        <pc:chgData name="Miller, Benjamin" userId="48f7b7d8-6b3b-4e2a-bfb2-785748463508" providerId="ADAL" clId="{EF28ABF8-E6DF-4C94-8559-11D7D9345F4C}" dt="2021-02-22T14:25:09.819" v="1036" actId="47"/>
        <pc:sldMkLst>
          <pc:docMk/>
          <pc:sldMk cId="1688698212" sldId="700"/>
        </pc:sldMkLst>
        <pc:spChg chg="mod ord">
          <ac:chgData name="Miller, Benjamin" userId="48f7b7d8-6b3b-4e2a-bfb2-785748463508" providerId="ADAL" clId="{EF28ABF8-E6DF-4C94-8559-11D7D9345F4C}" dt="2021-02-22T11:58:00.014" v="992" actId="6264"/>
          <ac:spMkLst>
            <pc:docMk/>
            <pc:sldMk cId="1688698212" sldId="700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1:58:00.014" v="992" actId="6264"/>
          <ac:spMkLst>
            <pc:docMk/>
            <pc:sldMk cId="1688698212" sldId="700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0.014" v="992" actId="6264"/>
          <ac:spMkLst>
            <pc:docMk/>
            <pc:sldMk cId="1688698212" sldId="700"/>
            <ac:spMk id="4" creationId="{7C1489EC-DAAF-4446-9CA0-E0F17CE08A63}"/>
          </ac:spMkLst>
        </pc:spChg>
        <pc:spChg chg="mod ord">
          <ac:chgData name="Miller, Benjamin" userId="48f7b7d8-6b3b-4e2a-bfb2-785748463508" providerId="ADAL" clId="{EF28ABF8-E6DF-4C94-8559-11D7D9345F4C}" dt="2021-02-22T11:58:00.014" v="992" actId="6264"/>
          <ac:spMkLst>
            <pc:docMk/>
            <pc:sldMk cId="1688698212" sldId="700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0.014" v="992" actId="6264"/>
          <ac:spMkLst>
            <pc:docMk/>
            <pc:sldMk cId="1688698212" sldId="700"/>
            <ac:spMk id="6" creationId="{E5ABEB27-E00D-4DB5-B235-301A887C8F54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4:31:54.968" v="1070"/>
        <pc:sldMkLst>
          <pc:docMk/>
          <pc:sldMk cId="251996159" sldId="701"/>
        </pc:sldMkLst>
        <pc:spChg chg="mod ord">
          <ac:chgData name="Miller, Benjamin" userId="48f7b7d8-6b3b-4e2a-bfb2-785748463508" providerId="ADAL" clId="{EF28ABF8-E6DF-4C94-8559-11D7D9345F4C}" dt="2021-02-22T14:25:24.008" v="1039" actId="20577"/>
          <ac:spMkLst>
            <pc:docMk/>
            <pc:sldMk cId="251996159" sldId="701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4:31:54.968" v="1070"/>
          <ac:spMkLst>
            <pc:docMk/>
            <pc:sldMk cId="251996159" sldId="701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3.690" v="993" actId="6264"/>
          <ac:spMkLst>
            <pc:docMk/>
            <pc:sldMk cId="251996159" sldId="701"/>
            <ac:spMk id="4" creationId="{52FB7BA8-1FE6-4688-876B-7E64FB4E9540}"/>
          </ac:spMkLst>
        </pc:spChg>
        <pc:spChg chg="del mod ord">
          <ac:chgData name="Miller, Benjamin" userId="48f7b7d8-6b3b-4e2a-bfb2-785748463508" providerId="ADAL" clId="{EF28ABF8-E6DF-4C94-8559-11D7D9345F4C}" dt="2021-02-22T14:30:37.495" v="1056" actId="478"/>
          <ac:spMkLst>
            <pc:docMk/>
            <pc:sldMk cId="251996159" sldId="701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3.690" v="993" actId="6264"/>
          <ac:spMkLst>
            <pc:docMk/>
            <pc:sldMk cId="251996159" sldId="701"/>
            <ac:spMk id="6" creationId="{A1643C16-4A32-4DEA-A018-3E10247335F0}"/>
          </ac:spMkLst>
        </pc:spChg>
      </pc:sldChg>
      <pc:sldChg chg="addSp delSp modSp add del mod chgLayout">
        <pc:chgData name="Miller, Benjamin" userId="48f7b7d8-6b3b-4e2a-bfb2-785748463508" providerId="ADAL" clId="{EF28ABF8-E6DF-4C94-8559-11D7D9345F4C}" dt="2021-02-22T15:08:03.944" v="1086" actId="47"/>
        <pc:sldMkLst>
          <pc:docMk/>
          <pc:sldMk cId="1756028906" sldId="702"/>
        </pc:sldMkLst>
        <pc:spChg chg="mod ord">
          <ac:chgData name="Miller, Benjamin" userId="48f7b7d8-6b3b-4e2a-bfb2-785748463508" providerId="ADAL" clId="{EF28ABF8-E6DF-4C94-8559-11D7D9345F4C}" dt="2021-02-22T11:58:06.759" v="994" actId="6264"/>
          <ac:spMkLst>
            <pc:docMk/>
            <pc:sldMk cId="1756028906" sldId="702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1:58:06.759" v="994" actId="6264"/>
          <ac:spMkLst>
            <pc:docMk/>
            <pc:sldMk cId="1756028906" sldId="702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6.759" v="994" actId="6264"/>
          <ac:spMkLst>
            <pc:docMk/>
            <pc:sldMk cId="1756028906" sldId="702"/>
            <ac:spMk id="4" creationId="{CF553B98-1D8A-40C0-BCF9-45C84F947996}"/>
          </ac:spMkLst>
        </pc:spChg>
        <pc:spChg chg="del mod ord">
          <ac:chgData name="Miller, Benjamin" userId="48f7b7d8-6b3b-4e2a-bfb2-785748463508" providerId="ADAL" clId="{EF28ABF8-E6DF-4C94-8559-11D7D9345F4C}" dt="2021-02-22T14:30:41.377" v="1057" actId="478"/>
          <ac:spMkLst>
            <pc:docMk/>
            <pc:sldMk cId="1756028906" sldId="702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6.759" v="994" actId="6264"/>
          <ac:spMkLst>
            <pc:docMk/>
            <pc:sldMk cId="1756028906" sldId="702"/>
            <ac:spMk id="6" creationId="{5EA1B6B0-065E-4946-918B-A426EDADD320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4:30:46.452" v="1058" actId="478"/>
        <pc:sldMkLst>
          <pc:docMk/>
          <pc:sldMk cId="1726093447" sldId="703"/>
        </pc:sldMkLst>
        <pc:spChg chg="mod ord">
          <ac:chgData name="Miller, Benjamin" userId="48f7b7d8-6b3b-4e2a-bfb2-785748463508" providerId="ADAL" clId="{EF28ABF8-E6DF-4C94-8559-11D7D9345F4C}" dt="2021-02-22T11:58:09.921" v="995" actId="6264"/>
          <ac:spMkLst>
            <pc:docMk/>
            <pc:sldMk cId="1726093447" sldId="703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1:58:09.921" v="995" actId="6264"/>
          <ac:spMkLst>
            <pc:docMk/>
            <pc:sldMk cId="1726093447" sldId="703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9.921" v="995" actId="6264"/>
          <ac:spMkLst>
            <pc:docMk/>
            <pc:sldMk cId="1726093447" sldId="703"/>
            <ac:spMk id="4" creationId="{3D2078AE-12B6-48E8-9C89-8041F9731DCB}"/>
          </ac:spMkLst>
        </pc:spChg>
        <pc:spChg chg="del mod ord">
          <ac:chgData name="Miller, Benjamin" userId="48f7b7d8-6b3b-4e2a-bfb2-785748463508" providerId="ADAL" clId="{EF28ABF8-E6DF-4C94-8559-11D7D9345F4C}" dt="2021-02-22T14:30:46.452" v="1058" actId="478"/>
          <ac:spMkLst>
            <pc:docMk/>
            <pc:sldMk cId="1726093447" sldId="703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09.921" v="995" actId="6264"/>
          <ac:spMkLst>
            <pc:docMk/>
            <pc:sldMk cId="1726093447" sldId="703"/>
            <ac:spMk id="6" creationId="{05129ABA-B186-4434-B403-0EB312B25658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6:06:41.025" v="1096" actId="20577"/>
        <pc:sldMkLst>
          <pc:docMk/>
          <pc:sldMk cId="3715661832" sldId="704"/>
        </pc:sldMkLst>
        <pc:spChg chg="mod ord">
          <ac:chgData name="Miller, Benjamin" userId="48f7b7d8-6b3b-4e2a-bfb2-785748463508" providerId="ADAL" clId="{EF28ABF8-E6DF-4C94-8559-11D7D9345F4C}" dt="2021-02-22T11:58:18.244" v="997" actId="6264"/>
          <ac:spMkLst>
            <pc:docMk/>
            <pc:sldMk cId="3715661832" sldId="704"/>
            <ac:spMk id="2" creationId="{00000000-0000-0000-0000-000000000000}"/>
          </ac:spMkLst>
        </pc:spChg>
        <pc:spChg chg="del mod ord">
          <ac:chgData name="Miller, Benjamin" userId="48f7b7d8-6b3b-4e2a-bfb2-785748463508" providerId="ADAL" clId="{EF28ABF8-E6DF-4C94-8559-11D7D9345F4C}" dt="2021-02-22T14:30:55.156" v="1060" actId="478"/>
          <ac:spMkLst>
            <pc:docMk/>
            <pc:sldMk cId="3715661832" sldId="704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18.244" v="997" actId="6264"/>
          <ac:spMkLst>
            <pc:docMk/>
            <pc:sldMk cId="3715661832" sldId="704"/>
            <ac:spMk id="4" creationId="{6ACF19B6-8307-4E05-BCDC-A2A1F085B0AB}"/>
          </ac:spMkLst>
        </pc:spChg>
        <pc:spChg chg="add del mod">
          <ac:chgData name="Miller, Benjamin" userId="48f7b7d8-6b3b-4e2a-bfb2-785748463508" providerId="ADAL" clId="{EF28ABF8-E6DF-4C94-8559-11D7D9345F4C}" dt="2021-02-22T11:58:18.244" v="997" actId="6264"/>
          <ac:spMkLst>
            <pc:docMk/>
            <pc:sldMk cId="3715661832" sldId="704"/>
            <ac:spMk id="5" creationId="{FD96A005-E441-4BA4-8F82-5D214F1C1737}"/>
          </ac:spMkLst>
        </pc:spChg>
        <pc:spChg chg="mod ord">
          <ac:chgData name="Miller, Benjamin" userId="48f7b7d8-6b3b-4e2a-bfb2-785748463508" providerId="ADAL" clId="{EF28ABF8-E6DF-4C94-8559-11D7D9345F4C}" dt="2021-02-22T16:06:41.025" v="1096" actId="20577"/>
          <ac:spMkLst>
            <pc:docMk/>
            <pc:sldMk cId="3715661832" sldId="704"/>
            <ac:spMk id="6" creationId="{00000000-0000-0000-0000-000000000000}"/>
          </ac:spMkLst>
        </pc:spChg>
      </pc:sldChg>
      <pc:sldChg chg="modSp add del">
        <pc:chgData name="Miller, Benjamin" userId="48f7b7d8-6b3b-4e2a-bfb2-785748463508" providerId="ADAL" clId="{EF28ABF8-E6DF-4C94-8559-11D7D9345F4C}" dt="2021-02-22T11:58:28.039" v="999" actId="47"/>
        <pc:sldMkLst>
          <pc:docMk/>
          <pc:sldMk cId="2021069894" sldId="705"/>
        </pc:sldMkLst>
        <pc:spChg chg="mod">
          <ac:chgData name="Miller, Benjamin" userId="48f7b7d8-6b3b-4e2a-bfb2-785748463508" providerId="ADAL" clId="{EF28ABF8-E6DF-4C94-8559-11D7D9345F4C}" dt="2021-02-22T11:57:16.238" v="986"/>
          <ac:spMkLst>
            <pc:docMk/>
            <pc:sldMk cId="2021069894" sldId="705"/>
            <ac:spMk id="4" creationId="{00000000-0000-0000-0000-000000000000}"/>
          </ac:spMkLst>
        </pc:spChg>
      </pc:sldChg>
      <pc:sldChg chg="addSp delSp modSp add mod chgLayout">
        <pc:chgData name="Miller, Benjamin" userId="48f7b7d8-6b3b-4e2a-bfb2-785748463508" providerId="ADAL" clId="{EF28ABF8-E6DF-4C94-8559-11D7D9345F4C}" dt="2021-02-22T15:50:52.682" v="1088" actId="6264"/>
        <pc:sldMkLst>
          <pc:docMk/>
          <pc:sldMk cId="4052269306" sldId="726"/>
        </pc:sldMkLst>
        <pc:spChg chg="mod ord">
          <ac:chgData name="Miller, Benjamin" userId="48f7b7d8-6b3b-4e2a-bfb2-785748463508" providerId="ADAL" clId="{EF28ABF8-E6DF-4C94-8559-11D7D9345F4C}" dt="2021-02-22T15:50:52.682" v="1088" actId="6264"/>
          <ac:spMkLst>
            <pc:docMk/>
            <pc:sldMk cId="4052269306" sldId="726"/>
            <ac:spMk id="2" creationId="{00000000-0000-0000-0000-000000000000}"/>
          </ac:spMkLst>
        </pc:spChg>
        <pc:spChg chg="del mod ord">
          <ac:chgData name="Miller, Benjamin" userId="48f7b7d8-6b3b-4e2a-bfb2-785748463508" providerId="ADAL" clId="{EF28ABF8-E6DF-4C94-8559-11D7D9345F4C}" dt="2021-02-22T14:31:00.570" v="1061" actId="478"/>
          <ac:spMkLst>
            <pc:docMk/>
            <pc:sldMk cId="4052269306" sldId="726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23.114" v="998" actId="6264"/>
          <ac:spMkLst>
            <pc:docMk/>
            <pc:sldMk cId="4052269306" sldId="726"/>
            <ac:spMk id="4" creationId="{C0CCFAAD-ECC6-41FE-9109-ADCF31CBBC45}"/>
          </ac:spMkLst>
        </pc:spChg>
        <pc:spChg chg="add del mod">
          <ac:chgData name="Miller, Benjamin" userId="48f7b7d8-6b3b-4e2a-bfb2-785748463508" providerId="ADAL" clId="{EF28ABF8-E6DF-4C94-8559-11D7D9345F4C}" dt="2021-02-22T15:50:52.682" v="1088" actId="6264"/>
          <ac:spMkLst>
            <pc:docMk/>
            <pc:sldMk cId="4052269306" sldId="726"/>
            <ac:spMk id="4" creationId="{CE6B4540-9E5C-4251-A486-C7207E779D34}"/>
          </ac:spMkLst>
        </pc:spChg>
        <pc:spChg chg="add del mod">
          <ac:chgData name="Miller, Benjamin" userId="48f7b7d8-6b3b-4e2a-bfb2-785748463508" providerId="ADAL" clId="{EF28ABF8-E6DF-4C94-8559-11D7D9345F4C}" dt="2021-02-22T11:58:23.114" v="998" actId="6264"/>
          <ac:spMkLst>
            <pc:docMk/>
            <pc:sldMk cId="4052269306" sldId="726"/>
            <ac:spMk id="5" creationId="{03894D15-1BB4-45D8-8194-006B6B5FF45F}"/>
          </ac:spMkLst>
        </pc:spChg>
        <pc:spChg chg="add del mod">
          <ac:chgData name="Miller, Benjamin" userId="48f7b7d8-6b3b-4e2a-bfb2-785748463508" providerId="ADAL" clId="{EF28ABF8-E6DF-4C94-8559-11D7D9345F4C}" dt="2021-02-22T15:50:52.682" v="1088" actId="6264"/>
          <ac:spMkLst>
            <pc:docMk/>
            <pc:sldMk cId="4052269306" sldId="726"/>
            <ac:spMk id="5" creationId="{DBF6FDDD-1711-4D41-8746-C5DA1898AB7E}"/>
          </ac:spMkLst>
        </pc:spChg>
        <pc:spChg chg="mod ord">
          <ac:chgData name="Miller, Benjamin" userId="48f7b7d8-6b3b-4e2a-bfb2-785748463508" providerId="ADAL" clId="{EF28ABF8-E6DF-4C94-8559-11D7D9345F4C}" dt="2021-02-22T15:50:52.682" v="1088" actId="6264"/>
          <ac:spMkLst>
            <pc:docMk/>
            <pc:sldMk cId="4052269306" sldId="726"/>
            <ac:spMk id="6" creationId="{00000000-0000-0000-0000-000000000000}"/>
          </ac:spMkLst>
        </pc:spChg>
      </pc:sldChg>
      <pc:sldChg chg="addSp delSp modSp add del mod chgLayout">
        <pc:chgData name="Miller, Benjamin" userId="48f7b7d8-6b3b-4e2a-bfb2-785748463508" providerId="ADAL" clId="{EF28ABF8-E6DF-4C94-8559-11D7D9345F4C}" dt="2021-02-22T15:08:24.178" v="1087" actId="47"/>
        <pc:sldMkLst>
          <pc:docMk/>
          <pc:sldMk cId="1315288505" sldId="730"/>
        </pc:sldMkLst>
        <pc:spChg chg="mod ord">
          <ac:chgData name="Miller, Benjamin" userId="48f7b7d8-6b3b-4e2a-bfb2-785748463508" providerId="ADAL" clId="{EF28ABF8-E6DF-4C94-8559-11D7D9345F4C}" dt="2021-02-22T11:58:13.373" v="996" actId="6264"/>
          <ac:spMkLst>
            <pc:docMk/>
            <pc:sldMk cId="1315288505" sldId="730"/>
            <ac:spMk id="2" creationId="{00000000-0000-0000-0000-000000000000}"/>
          </ac:spMkLst>
        </pc:spChg>
        <pc:spChg chg="mod ord">
          <ac:chgData name="Miller, Benjamin" userId="48f7b7d8-6b3b-4e2a-bfb2-785748463508" providerId="ADAL" clId="{EF28ABF8-E6DF-4C94-8559-11D7D9345F4C}" dt="2021-02-22T11:58:13.373" v="996" actId="6264"/>
          <ac:spMkLst>
            <pc:docMk/>
            <pc:sldMk cId="1315288505" sldId="730"/>
            <ac:spMk id="3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13.373" v="996" actId="6264"/>
          <ac:spMkLst>
            <pc:docMk/>
            <pc:sldMk cId="1315288505" sldId="730"/>
            <ac:spMk id="4" creationId="{0A993B4D-4B97-4C3E-AB42-EEE7A7174AB2}"/>
          </ac:spMkLst>
        </pc:spChg>
        <pc:spChg chg="del mod ord">
          <ac:chgData name="Miller, Benjamin" userId="48f7b7d8-6b3b-4e2a-bfb2-785748463508" providerId="ADAL" clId="{EF28ABF8-E6DF-4C94-8559-11D7D9345F4C}" dt="2021-02-22T14:30:50.957" v="1059" actId="478"/>
          <ac:spMkLst>
            <pc:docMk/>
            <pc:sldMk cId="1315288505" sldId="730"/>
            <ac:spMk id="5" creationId="{00000000-0000-0000-0000-000000000000}"/>
          </ac:spMkLst>
        </pc:spChg>
        <pc:spChg chg="add del mod">
          <ac:chgData name="Miller, Benjamin" userId="48f7b7d8-6b3b-4e2a-bfb2-785748463508" providerId="ADAL" clId="{EF28ABF8-E6DF-4C94-8559-11D7D9345F4C}" dt="2021-02-22T11:58:13.373" v="996" actId="6264"/>
          <ac:spMkLst>
            <pc:docMk/>
            <pc:sldMk cId="1315288505" sldId="730"/>
            <ac:spMk id="6" creationId="{FE87800D-2969-45F4-800B-51FD7C2403F1}"/>
          </ac:spMkLst>
        </pc:spChg>
      </pc:sldChg>
      <pc:sldChg chg="addSp delSp modSp new mod modClrScheme chgLayout">
        <pc:chgData name="Miller, Benjamin" userId="48f7b7d8-6b3b-4e2a-bfb2-785748463508" providerId="ADAL" clId="{EF28ABF8-E6DF-4C94-8559-11D7D9345F4C}" dt="2021-02-22T14:35:05.927" v="1085" actId="1076"/>
        <pc:sldMkLst>
          <pc:docMk/>
          <pc:sldMk cId="1283340419" sldId="731"/>
        </pc:sldMkLst>
        <pc:spChg chg="add del">
          <ac:chgData name="Miller, Benjamin" userId="48f7b7d8-6b3b-4e2a-bfb2-785748463508" providerId="ADAL" clId="{EF28ABF8-E6DF-4C94-8559-11D7D9345F4C}" dt="2021-02-22T14:34:25.009" v="1079"/>
          <ac:spMkLst>
            <pc:docMk/>
            <pc:sldMk cId="1283340419" sldId="731"/>
            <ac:spMk id="2" creationId="{EABEEC62-7E94-4486-A1C5-F488377A171B}"/>
          </ac:spMkLst>
        </pc:spChg>
        <pc:spChg chg="del mod ord">
          <ac:chgData name="Miller, Benjamin" userId="48f7b7d8-6b3b-4e2a-bfb2-785748463508" providerId="ADAL" clId="{EF28ABF8-E6DF-4C94-8559-11D7D9345F4C}" dt="2021-02-22T14:34:33.339" v="1082" actId="478"/>
          <ac:spMkLst>
            <pc:docMk/>
            <pc:sldMk cId="1283340419" sldId="731"/>
            <ac:spMk id="3" creationId="{8E2F523D-977A-49A6-BA4C-EB4D43742E30}"/>
          </ac:spMkLst>
        </pc:spChg>
        <pc:spChg chg="add mod ord">
          <ac:chgData name="Miller, Benjamin" userId="48f7b7d8-6b3b-4e2a-bfb2-785748463508" providerId="ADAL" clId="{EF28ABF8-E6DF-4C94-8559-11D7D9345F4C}" dt="2021-02-22T14:35:05.927" v="1085" actId="1076"/>
          <ac:spMkLst>
            <pc:docMk/>
            <pc:sldMk cId="1283340419" sldId="731"/>
            <ac:spMk id="4" creationId="{73B5EF89-D6C3-4F7C-B0A6-E169E5DD6BDD}"/>
          </ac:spMkLst>
        </pc:spChg>
        <pc:spChg chg="add del mod">
          <ac:chgData name="Miller, Benjamin" userId="48f7b7d8-6b3b-4e2a-bfb2-785748463508" providerId="ADAL" clId="{EF28ABF8-E6DF-4C94-8559-11D7D9345F4C}" dt="2021-02-22T14:34:28.215" v="1080" actId="6264"/>
          <ac:spMkLst>
            <pc:docMk/>
            <pc:sldMk cId="1283340419" sldId="731"/>
            <ac:spMk id="5" creationId="{72027745-1BCB-4F5A-811E-F34798A6ABA1}"/>
          </ac:spMkLst>
        </pc:spChg>
        <pc:spChg chg="add del mod">
          <ac:chgData name="Miller, Benjamin" userId="48f7b7d8-6b3b-4e2a-bfb2-785748463508" providerId="ADAL" clId="{EF28ABF8-E6DF-4C94-8559-11D7D9345F4C}" dt="2021-02-22T14:34:28.215" v="1080" actId="6264"/>
          <ac:spMkLst>
            <pc:docMk/>
            <pc:sldMk cId="1283340419" sldId="731"/>
            <ac:spMk id="6" creationId="{604C925C-2E4E-4A8D-A211-EC54DD56AF93}"/>
          </ac:spMkLst>
        </pc:spChg>
      </pc:sldChg>
    </pc:docChg>
  </pc:docChgLst>
  <pc:docChgLst>
    <pc:chgData name="Benjamin Miller" userId="48f7b7d8-6b3b-4e2a-bfb2-785748463508" providerId="ADAL" clId="{C10BB63A-3AB8-4EC3-AB35-CCAF2AA63974}"/>
    <pc:docChg chg="undo custSel modSld sldOrd">
      <pc:chgData name="Benjamin Miller" userId="48f7b7d8-6b3b-4e2a-bfb2-785748463508" providerId="ADAL" clId="{C10BB63A-3AB8-4EC3-AB35-CCAF2AA63974}" dt="2021-03-26T20:24:27.455" v="50" actId="20577"/>
      <pc:docMkLst>
        <pc:docMk/>
      </pc:docMkLst>
      <pc:sldChg chg="delCm">
        <pc:chgData name="Benjamin Miller" userId="48f7b7d8-6b3b-4e2a-bfb2-785748463508" providerId="ADAL" clId="{C10BB63A-3AB8-4EC3-AB35-CCAF2AA63974}" dt="2021-03-26T20:05:30.775" v="0" actId="1592"/>
        <pc:sldMkLst>
          <pc:docMk/>
          <pc:sldMk cId="1701185103" sldId="259"/>
        </pc:sldMkLst>
      </pc:sldChg>
      <pc:sldChg chg="delCm">
        <pc:chgData name="Benjamin Miller" userId="48f7b7d8-6b3b-4e2a-bfb2-785748463508" providerId="ADAL" clId="{C10BB63A-3AB8-4EC3-AB35-CCAF2AA63974}" dt="2021-03-26T20:21:10.254" v="44" actId="1592"/>
        <pc:sldMkLst>
          <pc:docMk/>
          <pc:sldMk cId="1430117316" sldId="274"/>
        </pc:sldMkLst>
      </pc:sldChg>
      <pc:sldChg chg="modSp mod delCm">
        <pc:chgData name="Benjamin Miller" userId="48f7b7d8-6b3b-4e2a-bfb2-785748463508" providerId="ADAL" clId="{C10BB63A-3AB8-4EC3-AB35-CCAF2AA63974}" dt="2021-03-26T20:18:53.352" v="23" actId="1592"/>
        <pc:sldMkLst>
          <pc:docMk/>
          <pc:sldMk cId="701382788" sldId="279"/>
        </pc:sldMkLst>
        <pc:spChg chg="mod">
          <ac:chgData name="Benjamin Miller" userId="48f7b7d8-6b3b-4e2a-bfb2-785748463508" providerId="ADAL" clId="{C10BB63A-3AB8-4EC3-AB35-CCAF2AA63974}" dt="2021-03-26T20:18:51.248" v="22" actId="20577"/>
          <ac:spMkLst>
            <pc:docMk/>
            <pc:sldMk cId="701382788" sldId="279"/>
            <ac:spMk id="2" creationId="{48DF7952-0E09-4CA6-85DC-4188BDC07D41}"/>
          </ac:spMkLst>
        </pc:spChg>
      </pc:sldChg>
      <pc:sldChg chg="modSp delCm">
        <pc:chgData name="Benjamin Miller" userId="48f7b7d8-6b3b-4e2a-bfb2-785748463508" providerId="ADAL" clId="{C10BB63A-3AB8-4EC3-AB35-CCAF2AA63974}" dt="2021-03-26T20:15:48.842" v="7" actId="1592"/>
        <pc:sldMkLst>
          <pc:docMk/>
          <pc:sldMk cId="2673117454" sldId="291"/>
        </pc:sldMkLst>
        <pc:spChg chg="mod">
          <ac:chgData name="Benjamin Miller" userId="48f7b7d8-6b3b-4e2a-bfb2-785748463508" providerId="ADAL" clId="{C10BB63A-3AB8-4EC3-AB35-CCAF2AA63974}" dt="2021-03-26T20:15:46.091" v="6" actId="20578"/>
          <ac:spMkLst>
            <pc:docMk/>
            <pc:sldMk cId="2673117454" sldId="291"/>
            <ac:spMk id="3" creationId="{72629354-B316-4146-9EBA-AF3D52CAEBF7}"/>
          </ac:spMkLst>
        </pc:spChg>
      </pc:sldChg>
      <pc:sldChg chg="ord">
        <pc:chgData name="Benjamin Miller" userId="48f7b7d8-6b3b-4e2a-bfb2-785748463508" providerId="ADAL" clId="{C10BB63A-3AB8-4EC3-AB35-CCAF2AA63974}" dt="2021-03-26T20:21:06.958" v="43"/>
        <pc:sldMkLst>
          <pc:docMk/>
          <pc:sldMk cId="2805423511" sldId="298"/>
        </pc:sldMkLst>
      </pc:sldChg>
      <pc:sldChg chg="delCm">
        <pc:chgData name="Benjamin Miller" userId="48f7b7d8-6b3b-4e2a-bfb2-785748463508" providerId="ADAL" clId="{C10BB63A-3AB8-4EC3-AB35-CCAF2AA63974}" dt="2021-03-26T20:05:36.139" v="1" actId="1592"/>
        <pc:sldMkLst>
          <pc:docMk/>
          <pc:sldMk cId="2770531684" sldId="303"/>
        </pc:sldMkLst>
      </pc:sldChg>
      <pc:sldChg chg="delCm">
        <pc:chgData name="Benjamin Miller" userId="48f7b7d8-6b3b-4e2a-bfb2-785748463508" providerId="ADAL" clId="{C10BB63A-3AB8-4EC3-AB35-CCAF2AA63974}" dt="2021-03-26T20:06:09.341" v="4" actId="1592"/>
        <pc:sldMkLst>
          <pc:docMk/>
          <pc:sldMk cId="3596028174" sldId="306"/>
        </pc:sldMkLst>
      </pc:sldChg>
      <pc:sldChg chg="delCm">
        <pc:chgData name="Benjamin Miller" userId="48f7b7d8-6b3b-4e2a-bfb2-785748463508" providerId="ADAL" clId="{C10BB63A-3AB8-4EC3-AB35-CCAF2AA63974}" dt="2021-03-26T20:06:29.316" v="5" actId="1592"/>
        <pc:sldMkLst>
          <pc:docMk/>
          <pc:sldMk cId="152119963" sldId="308"/>
        </pc:sldMkLst>
      </pc:sldChg>
      <pc:sldChg chg="delCm">
        <pc:chgData name="Benjamin Miller" userId="48f7b7d8-6b3b-4e2a-bfb2-785748463508" providerId="ADAL" clId="{C10BB63A-3AB8-4EC3-AB35-CCAF2AA63974}" dt="2021-03-26T20:05:56.632" v="3" actId="1592"/>
        <pc:sldMkLst>
          <pc:docMk/>
          <pc:sldMk cId="1261820716" sldId="320"/>
        </pc:sldMkLst>
      </pc:sldChg>
      <pc:sldChg chg="modSp mod delCm">
        <pc:chgData name="Benjamin Miller" userId="48f7b7d8-6b3b-4e2a-bfb2-785748463508" providerId="ADAL" clId="{C10BB63A-3AB8-4EC3-AB35-CCAF2AA63974}" dt="2021-03-26T20:17:22.687" v="12" actId="1592"/>
        <pc:sldMkLst>
          <pc:docMk/>
          <pc:sldMk cId="709897930" sldId="321"/>
        </pc:sldMkLst>
        <pc:spChg chg="mod">
          <ac:chgData name="Benjamin Miller" userId="48f7b7d8-6b3b-4e2a-bfb2-785748463508" providerId="ADAL" clId="{C10BB63A-3AB8-4EC3-AB35-CCAF2AA63974}" dt="2021-03-26T20:17:20.135" v="11" actId="20577"/>
          <ac:spMkLst>
            <pc:docMk/>
            <pc:sldMk cId="709897930" sldId="321"/>
            <ac:spMk id="3" creationId="{72629354-B316-4146-9EBA-AF3D52CAEBF7}"/>
          </ac:spMkLst>
        </pc:spChg>
      </pc:sldChg>
      <pc:sldChg chg="modSp mod">
        <pc:chgData name="Benjamin Miller" userId="48f7b7d8-6b3b-4e2a-bfb2-785748463508" providerId="ADAL" clId="{C10BB63A-3AB8-4EC3-AB35-CCAF2AA63974}" dt="2021-03-26T20:24:27.455" v="50" actId="20577"/>
        <pc:sldMkLst>
          <pc:docMk/>
          <pc:sldMk cId="251996159" sldId="701"/>
        </pc:sldMkLst>
        <pc:spChg chg="mod">
          <ac:chgData name="Benjamin Miller" userId="48f7b7d8-6b3b-4e2a-bfb2-785748463508" providerId="ADAL" clId="{C10BB63A-3AB8-4EC3-AB35-CCAF2AA63974}" dt="2021-03-26T20:24:27.455" v="50" actId="20577"/>
          <ac:spMkLst>
            <pc:docMk/>
            <pc:sldMk cId="251996159" sldId="701"/>
            <ac:spMk id="3" creationId="{00000000-0000-0000-0000-000000000000}"/>
          </ac:spMkLst>
        </pc:spChg>
      </pc:sldChg>
      <pc:sldChg chg="delCm">
        <pc:chgData name="Benjamin Miller" userId="48f7b7d8-6b3b-4e2a-bfb2-785748463508" providerId="ADAL" clId="{C10BB63A-3AB8-4EC3-AB35-CCAF2AA63974}" dt="2021-03-26T20:19:05.263" v="24" actId="1592"/>
        <pc:sldMkLst>
          <pc:docMk/>
          <pc:sldMk cId="3715661832" sldId="704"/>
        </pc:sldMkLst>
      </pc:sldChg>
      <pc:sldChg chg="modSp mod addCm delCm">
        <pc:chgData name="Benjamin Miller" userId="48f7b7d8-6b3b-4e2a-bfb2-785748463508" providerId="ADAL" clId="{C10BB63A-3AB8-4EC3-AB35-CCAF2AA63974}" dt="2021-03-26T20:21:01.576" v="41" actId="1592"/>
        <pc:sldMkLst>
          <pc:docMk/>
          <pc:sldMk cId="4052269306" sldId="726"/>
        </pc:sldMkLst>
        <pc:spChg chg="mod">
          <ac:chgData name="Benjamin Miller" userId="48f7b7d8-6b3b-4e2a-bfb2-785748463508" providerId="ADAL" clId="{C10BB63A-3AB8-4EC3-AB35-CCAF2AA63974}" dt="2021-03-26T20:20:50.849" v="37" actId="6549"/>
          <ac:spMkLst>
            <pc:docMk/>
            <pc:sldMk cId="4052269306" sldId="72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101C08-394F-47E0-99C0-095F4C573F7D}" type="datetimeFigureOut">
              <a:rPr lang="en-US" smtClean="0"/>
              <a:t>12/12/2022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F3A6-E9C9-499E-B8DE-40180A20F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5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3B794-9322-44E6-9CC0-DB0CB037A793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0688-9F2A-4114-9539-80B442BDABA4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EB50-94DA-456E-91FF-9E2357D9C40F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FF1A-1050-47DD-A08F-C9466E44B098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F7D5-C988-4C0C-8AF3-8E4C58E86F6E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9BE0-74F3-4FC9-AC34-7DAF880809AB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F2A9-C6B7-4023-AE66-74C8C451E2D8}" type="datetime1">
              <a:rPr lang="en-US" smtClean="0"/>
              <a:t>12/12/2022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680E6-E91E-4CCB-8A0B-E65500381B95}" type="datetime1">
              <a:rPr lang="en-US" smtClean="0"/>
              <a:t>12/12/2022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E107-8CE7-4FC3-B2E7-0C965CFF5684}" type="datetime1">
              <a:rPr lang="en-US" smtClean="0"/>
              <a:t>12/12/2022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4610-6440-4A4C-8331-B6195646A9DB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A0165-B176-4365-87C5-6B10EA3D7E19}" type="datetime1">
              <a:rPr lang="en-US" smtClean="0"/>
              <a:t>12/12/2022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F2611-7266-4963-8D43-ED8163245BE1}" type="datetime1">
              <a:rPr lang="en-US" smtClean="0"/>
              <a:t>12/12/2022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207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Relationship Id="rId5" Type="http://schemas.openxmlformats.org/officeDocument/2006/relationships/image" Target="../media/image16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18.jpe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2.pn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23.pn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</a:t>
            </a:r>
            <a:r>
              <a:rPr lang="en-US" baseline="0" dirty="0"/>
              <a:t> 11 Paying for Education and Training</a:t>
            </a:r>
            <a:endParaRPr lang="en-US" dirty="0"/>
          </a:p>
        </p:txBody>
      </p:sp>
      <p:pic>
        <p:nvPicPr>
          <p:cNvPr id="2" name="Picture 1" descr="Image of student and instructor working on a ca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38" b="18999"/>
          <a:stretch/>
        </p:blipFill>
        <p:spPr>
          <a:xfrm flipH="1">
            <a:off x="-17197" y="0"/>
            <a:ext cx="12209197" cy="4706186"/>
          </a:xfrm>
          <a:prstGeom prst="rect">
            <a:avLst/>
          </a:prstGeom>
        </p:spPr>
      </p:pic>
      <p:sp>
        <p:nvSpPr>
          <p:cNvPr id="6" name="Rectangle 5" descr="Decorative"/>
          <p:cNvSpPr/>
          <p:nvPr/>
        </p:nvSpPr>
        <p:spPr>
          <a:xfrm>
            <a:off x="374972" y="3394710"/>
            <a:ext cx="10780707" cy="1641020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 descr="MODULE 11​ Paying for Education and Training​"/>
          <p:cNvSpPr txBox="1">
            <a:spLocks/>
          </p:cNvSpPr>
          <p:nvPr/>
        </p:nvSpPr>
        <p:spPr>
          <a:xfrm>
            <a:off x="567675" y="3125000"/>
            <a:ext cx="11009424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11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Paying for Education and Training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63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41137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664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Considering a Training or Education Option</a:t>
            </a:r>
          </a:p>
        </p:txBody>
      </p:sp>
      <p:pic>
        <p:nvPicPr>
          <p:cNvPr id="5" name="Picture 4" descr="Screenshot of page 3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165" y="1333966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118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0638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all costs and benefits of education and training opportunities before you commit.”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80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 Paying for Education and</a:t>
            </a:r>
            <a:r>
              <a:rPr lang="en-US" baseline="0" dirty="0"/>
              <a:t> Training </a:t>
            </a:r>
            <a:endParaRPr lang="en-US" dirty="0"/>
          </a:p>
        </p:txBody>
      </p:sp>
      <p:pic>
        <p:nvPicPr>
          <p:cNvPr id="10" name="Picture 9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1" name="Picture 10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4" name="Picture 3" descr="Picture of young man reviewing the balance in his checking accoun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8" t="-198" r="24173" b="198"/>
          <a:stretch/>
        </p:blipFill>
        <p:spPr>
          <a:xfrm>
            <a:off x="5181600" y="0"/>
            <a:ext cx="7001022" cy="685800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Paying for Education and Training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5 in your participant guide.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808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To be considered for most forms of financial aid, you must complete the online Free Application for Federal Student Aid (FAFSA).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882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Ways to Pay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5781"/>
            <a:ext cx="5276557" cy="26572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Getting help from your friends and family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Using savings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Working while attending school</a:t>
            </a:r>
          </a:p>
        </p:txBody>
      </p:sp>
      <p:sp>
        <p:nvSpPr>
          <p:cNvPr id="6" name="Rectangle 5"/>
          <p:cNvSpPr/>
          <p:nvPr/>
        </p:nvSpPr>
        <p:spPr>
          <a:xfrm>
            <a:off x="6607126" y="2370204"/>
            <a:ext cx="4618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Getting scholarships and grants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Getting help from your employer 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Borrowing student loans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2768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Financial Aid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8151"/>
            <a:ext cx="5276557" cy="277409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Scholarships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Grants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Work-study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Federal student loans</a:t>
            </a:r>
          </a:p>
        </p:txBody>
      </p:sp>
      <p:pic>
        <p:nvPicPr>
          <p:cNvPr id="6" name="Picture 5" descr="Decorative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4" t="18644" r="14737" b="20803"/>
          <a:stretch/>
        </p:blipFill>
        <p:spPr>
          <a:xfrm>
            <a:off x="6380478" y="2088151"/>
            <a:ext cx="4849707" cy="41385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041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-1"/>
            <a:ext cx="12193057" cy="2100775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585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Free Application for Federal Student Aid (FAFSA)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6632"/>
            <a:ext cx="9117037" cy="26572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Visit </a:t>
            </a:r>
            <a:r>
              <a:rPr lang="en-US" sz="2800" b="1" u="sng" dirty="0">
                <a:ea typeface="Calibri" panose="020F0502020204030204" pitchFamily="34" charset="0"/>
                <a:cs typeface="Arial" panose="020B0604020202020204" pitchFamily="34" charset="0"/>
              </a:rPr>
              <a:t>fafsa.gov</a:t>
            </a: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 or use the FAFSA mobile app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Check deadlines carefully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Submit your FAFSA early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Apply regardless of income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6131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of a scholarship application and currenc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" b="326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23A75E-97D7-4014-869D-11CDBDEE7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Scholarships and Grants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33239-572C-433D-B3BB-FFAB102BD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210" y="1572407"/>
            <a:ext cx="7562202" cy="847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How are scholarships and grants different?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1822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23A75E-97D7-4014-869D-11CDBDEE7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038600" cy="3329989"/>
          </a:xfrm>
        </p:spPr>
        <p:txBody>
          <a:bodyPr>
            <a:normAutofit/>
          </a:bodyPr>
          <a:lstStyle/>
          <a:p>
            <a:r>
              <a:rPr lang="en-US" dirty="0"/>
              <a:t>Scholarships and Grants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33239-572C-433D-B3BB-FFAB102BD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8784" y="1128413"/>
            <a:ext cx="5703277" cy="5133401"/>
          </a:xfrm>
        </p:spPr>
        <p:txBody>
          <a:bodyPr>
            <a:normAutofit lnSpcReduction="10000"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Scholarships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Not repaid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May be based on academic merit, talent, or a particular area of study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May also be based on membership in particular communities or affinity groups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Grants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Not repaid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Mostly awarded to students with financial need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1820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7" b="2080"/>
          <a:stretch/>
        </p:blipFill>
        <p:spPr>
          <a:xfrm>
            <a:off x="5181600" y="0"/>
            <a:ext cx="7013891" cy="6861387"/>
          </a:xfrm>
          <a:prstGeom prst="rect">
            <a:avLst/>
          </a:prstGeom>
        </p:spPr>
      </p:pic>
      <p:sp>
        <p:nvSpPr>
          <p:cNvPr id="5" name="Rectangle 4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23A75E-97D7-4014-869D-11CDBDEE7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2978"/>
            <a:ext cx="4193345" cy="3109594"/>
          </a:xfrm>
        </p:spPr>
        <p:txBody>
          <a:bodyPr>
            <a:normAutofit/>
          </a:bodyPr>
          <a:lstStyle/>
          <a:p>
            <a:r>
              <a:rPr lang="en-US" dirty="0"/>
              <a:t>Other Sources of Scholarships and Grants</a:t>
            </a:r>
          </a:p>
        </p:txBody>
      </p:sp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33239-572C-433D-B3BB-FFAB102BD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1606"/>
            <a:ext cx="3804137" cy="12660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Who else may offer scholarships or grants?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6028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17 in your participant guide.</a:t>
            </a:r>
          </a:p>
        </p:txBody>
      </p:sp>
      <p:pic>
        <p:nvPicPr>
          <p:cNvPr id="5" name="Picture 4" descr="Screenshot of page 17 in participant guide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 descr="Decorative"/>
          <p:cNvSpPr/>
          <p:nvPr/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23A75E-97D7-4014-869D-11CDBDEE7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092" y="196312"/>
            <a:ext cx="4038600" cy="4230322"/>
          </a:xfrm>
        </p:spPr>
        <p:txBody>
          <a:bodyPr>
            <a:normAutofit/>
          </a:bodyPr>
          <a:lstStyle/>
          <a:p>
            <a:r>
              <a:rPr lang="en-US" dirty="0"/>
              <a:t>Other Sources of Scholarships and Grants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33239-572C-433D-B3BB-FFAB102BD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8784" y="1128413"/>
            <a:ext cx="5703277" cy="5133401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Local businesses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Your employers 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Your parent’s employer</a:t>
            </a:r>
          </a:p>
          <a:p>
            <a:pPr marL="457200"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Trade associations and worker organizations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Places of worship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Chambers of commerce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Ethnic organizations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8531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Young people working cash register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" t="8791" b="129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Work-Study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41652" cy="4351338"/>
          </a:xfrm>
        </p:spPr>
        <p:txBody>
          <a:bodyPr>
            <a:normAutofit/>
          </a:bodyPr>
          <a:lstStyle/>
          <a:p>
            <a:pPr lvl="0"/>
            <a:r>
              <a:rPr lang="en-US" sz="2800" b="1" dirty="0"/>
              <a:t>Earn money to pay for school by working part-time</a:t>
            </a:r>
          </a:p>
          <a:p>
            <a:pPr lvl="0"/>
            <a:r>
              <a:rPr lang="en-US" sz="2800" b="1" dirty="0"/>
              <a:t>On-campus or </a:t>
            </a:r>
            <a:br>
              <a:rPr lang="en-US" sz="2800" b="1" dirty="0"/>
            </a:br>
            <a:r>
              <a:rPr lang="en-US" sz="2800" b="1" dirty="0"/>
              <a:t>off-campus jobs</a:t>
            </a:r>
          </a:p>
          <a:p>
            <a:pPr lv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8666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Type of Student Loans</a:t>
            </a:r>
          </a:p>
        </p:txBody>
      </p:sp>
      <p:pic>
        <p:nvPicPr>
          <p:cNvPr id="7" name="Picture 6" descr="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020638"/>
            <a:ext cx="1973580" cy="1423180"/>
          </a:xfrm>
          <a:prstGeom prst="rect">
            <a:avLst/>
          </a:prstGeom>
        </p:spPr>
      </p:pic>
      <p:pic>
        <p:nvPicPr>
          <p:cNvPr id="12" name="Picture 11" descr="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77" y="3924622"/>
            <a:ext cx="2275620" cy="228458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7C33239-572C-433D-B3BB-FFAB102BD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925" y="2460154"/>
            <a:ext cx="8737208" cy="4161039"/>
          </a:xfrm>
        </p:spPr>
        <p:txBody>
          <a:bodyPr>
            <a:normAutofit/>
          </a:bodyPr>
          <a:lstStyle/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Private student loans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Not a form of student financial aid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Vary considerably from lender to lender</a:t>
            </a:r>
          </a:p>
          <a:p>
            <a:pPr indent="-457200">
              <a:buFont typeface="Source Sans Pro" panose="020B0503030403020204" pitchFamily="34" charset="0"/>
              <a:buChar char="▶"/>
            </a:pPr>
            <a:r>
              <a:rPr lang="en-US" sz="2800" b="1" dirty="0"/>
              <a:t>Federal student loans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Form of student financial aid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School determines the amount you can borrow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Low interest rates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/>
              <a:t>Repayment options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2880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Types of Federal Student Loans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695" y="2579077"/>
            <a:ext cx="2930109" cy="302136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168" y="2072153"/>
            <a:ext cx="11260017" cy="4421371"/>
          </a:xfrm>
        </p:spPr>
        <p:txBody>
          <a:bodyPr>
            <a:normAutofit fontScale="62500" lnSpcReduction="20000"/>
          </a:bodyPr>
          <a:lstStyle/>
          <a:p>
            <a:pPr lvl="1" indent="-457200">
              <a:lnSpc>
                <a:spcPct val="120000"/>
              </a:lnSpc>
              <a:buFont typeface="Source Sans Pro" panose="020B0503030403020204" pitchFamily="34" charset="0"/>
              <a:buChar char="▶"/>
            </a:pPr>
            <a:r>
              <a:rPr lang="en-US" sz="3800" b="1" dirty="0"/>
              <a:t>Direct subsidized loans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3800" b="1" dirty="0"/>
              <a:t>Available to undergraduate students with financial need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3800" b="1" dirty="0"/>
              <a:t>U.S. Department of Education pays the interest:</a:t>
            </a:r>
          </a:p>
          <a:p>
            <a:pPr lvl="3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800" b="1" dirty="0"/>
              <a:t>While you’re in school</a:t>
            </a:r>
          </a:p>
          <a:p>
            <a:pPr lvl="3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800" b="1" dirty="0"/>
              <a:t>For the first six months after you leave school</a:t>
            </a:r>
          </a:p>
          <a:p>
            <a:pPr lvl="3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3800" b="1" dirty="0"/>
              <a:t>During deferments</a:t>
            </a:r>
          </a:p>
          <a:p>
            <a:pPr lvl="1" indent="-457200">
              <a:lnSpc>
                <a:spcPct val="120000"/>
              </a:lnSpc>
              <a:buFont typeface="Source Sans Pro" panose="020B0503030403020204" pitchFamily="34" charset="0"/>
              <a:buChar char="▶"/>
            </a:pPr>
            <a:r>
              <a:rPr lang="en-US" sz="3800" b="1" dirty="0"/>
              <a:t>Direct unsubsidized loans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3800" b="1" dirty="0"/>
              <a:t>Available to undergraduate and graduate students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3800" b="1" dirty="0"/>
              <a:t>No requirement to demonstrate financial need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3800" b="1" dirty="0"/>
              <a:t>Borrower responsible for paying interest throughout the life of the loan</a:t>
            </a:r>
          </a:p>
          <a:p>
            <a:pPr lvl="2"/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3109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63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Reading a Financial Aid Offer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1715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8 in your participant guide.</a:t>
            </a:r>
          </a:p>
        </p:txBody>
      </p:sp>
      <p:pic>
        <p:nvPicPr>
          <p:cNvPr id="5" name="Picture 4" descr="Screenshot of page 8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3603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63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9718"/>
            <a:ext cx="10515600" cy="762871"/>
          </a:xfrm>
        </p:spPr>
        <p:txBody>
          <a:bodyPr>
            <a:normAutofit/>
          </a:bodyPr>
          <a:lstStyle/>
          <a:p>
            <a:r>
              <a:rPr lang="en-US" sz="3600" dirty="0"/>
              <a:t>Considering Options for Paying for School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397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10 in your participant guide.</a:t>
            </a:r>
          </a:p>
        </p:txBody>
      </p:sp>
      <p:pic>
        <p:nvPicPr>
          <p:cNvPr id="5" name="Picture 4" descr="Screenshot of page 10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2343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-1"/>
            <a:ext cx="12193057" cy="2100775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5857"/>
            <a:ext cx="9632852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Tax Advantaged Savings for Training or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6632"/>
            <a:ext cx="9117037" cy="2657279"/>
          </a:xfrm>
        </p:spPr>
        <p:txBody>
          <a:bodyPr>
            <a:noAutofit/>
          </a:bodyPr>
          <a:lstStyle/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529 plans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Savings grow free of federal income tax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Rules and other benefits vary by state</a:t>
            </a:r>
          </a:p>
          <a:p>
            <a:pPr lvl="0" indent="-457200"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</a:rPr>
              <a:t>ABLE accounts (529A accounts)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For people with disabilities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prstClr val="black"/>
                </a:solidFill>
              </a:rPr>
              <a:t>Rules and other benefits vary by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5279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0638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To be considered for most forms of financial aid, you must complete the online Free Application for Federal Student Aid (FAFSA).”</a:t>
            </a:r>
          </a:p>
        </p:txBody>
      </p:sp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391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 Repaying Federal Student Loans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3D4FF7-DC14-45E1-8459-C0716737F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0"/>
            <a:ext cx="7008812" cy="6857999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[Picture]</a:t>
            </a:r>
          </a:p>
        </p:txBody>
      </p:sp>
      <p:pic>
        <p:nvPicPr>
          <p:cNvPr id="4" name="Picture 3" descr="Picture of young man using a lapto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r="9990"/>
          <a:stretch/>
        </p:blipFill>
        <p:spPr>
          <a:xfrm>
            <a:off x="5183188" y="-15630"/>
            <a:ext cx="7008812" cy="6873629"/>
          </a:xfrm>
          <a:prstGeom prst="rect">
            <a:avLst/>
          </a:prstGeom>
        </p:spPr>
      </p:pic>
      <p:pic>
        <p:nvPicPr>
          <p:cNvPr id="10" name="Picture 9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1" name="Picture 10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3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Repaying Federal Student Loans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12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1382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It is important to pay back your student loans on time and as agreed. If you can’t, contact your loan servicer right away.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2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Section 1 Benefits and Costs of Education and Training</a:t>
            </a:r>
          </a:p>
        </p:txBody>
      </p:sp>
      <p:pic>
        <p:nvPicPr>
          <p:cNvPr id="4" name="Picture 3" descr="Picture of young man in class using a computer.&#10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" r="29626"/>
          <a:stretch/>
        </p:blipFill>
        <p:spPr>
          <a:xfrm>
            <a:off x="5181600" y="0"/>
            <a:ext cx="7010400" cy="686979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DF7952-0E09-4CA6-85DC-4188BDC07D41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4097972" cy="32665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800" dirty="0"/>
              <a:t>Benefits and Costs of Education and Training</a:t>
            </a:r>
          </a:p>
        </p:txBody>
      </p:sp>
      <p:pic>
        <p:nvPicPr>
          <p:cNvPr id="6" name="Picture 5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7" name="Picture 6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5037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of Not</a:t>
            </a:r>
            <a:r>
              <a:rPr lang="en-US" baseline="0" dirty="0"/>
              <a:t> Repaying Student Loans</a:t>
            </a:r>
            <a:endParaRPr lang="en-US" dirty="0"/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Decorative"/>
          <p:cNvSpPr/>
          <p:nvPr/>
        </p:nvSpPr>
        <p:spPr>
          <a:xfrm>
            <a:off x="1234019" y="2152357"/>
            <a:ext cx="9723962" cy="4705643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 txBox="1">
            <a:spLocks/>
          </p:cNvSpPr>
          <p:nvPr/>
        </p:nvSpPr>
        <p:spPr>
          <a:xfrm>
            <a:off x="1647347" y="328429"/>
            <a:ext cx="8401676" cy="1941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Consequences of Not Repaying Student Loans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91397" y="2703520"/>
            <a:ext cx="6096000" cy="20282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Paying more fees and interest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Wage garnishment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Account garnishment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Treasury offset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07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</a:t>
            </a:r>
            <a:r>
              <a:rPr lang="en-US" baseline="0" dirty="0"/>
              <a:t> of Not Repaying Student Loans cont.</a:t>
            </a:r>
            <a:endParaRPr lang="en-US" dirty="0"/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463378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Decorative"/>
          <p:cNvSpPr/>
          <p:nvPr/>
        </p:nvSpPr>
        <p:spPr>
          <a:xfrm>
            <a:off x="1234019" y="2152357"/>
            <a:ext cx="9723962" cy="4705643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17A306A-C970-4793-961C-D47DD068ACD4}"/>
              </a:ext>
            </a:extLst>
          </p:cNvPr>
          <p:cNvSpPr txBox="1">
            <a:spLocks/>
          </p:cNvSpPr>
          <p:nvPr/>
        </p:nvSpPr>
        <p:spPr>
          <a:xfrm>
            <a:off x="1647347" y="328429"/>
            <a:ext cx="8401676" cy="1941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Consequences of Not Repaying Student Loans (continued)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91396" y="2703520"/>
            <a:ext cx="8393723" cy="306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Unable to get more federal student aid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Negative information on credit reports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Decrease in credit scores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Decreased ability to borrow money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Stress</a:t>
            </a:r>
          </a:p>
          <a:p>
            <a:pPr marL="457200" lvl="0" indent="-4572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prstClr val="black"/>
                </a:solidFill>
              </a:rPr>
              <a:t>Delay in reaching other goals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81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oung woman on phone speaking to a customer service represent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t="31928" r="27145" b="6791"/>
          <a:stretch/>
        </p:blipFill>
        <p:spPr>
          <a:xfrm>
            <a:off x="0" y="0"/>
            <a:ext cx="12192000" cy="6868682"/>
          </a:xfrm>
          <a:prstGeom prst="rect">
            <a:avLst/>
          </a:prstGeom>
        </p:spPr>
      </p:pic>
      <p:pic>
        <p:nvPicPr>
          <p:cNvPr id="5" name="Picture 4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6" name="Picture 5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73B5EF89-D6C3-4F7C-B0A6-E169E5DD6B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42888" y="2795524"/>
            <a:ext cx="6120620" cy="313932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>
                <a:ln>
                  <a:solidFill>
                    <a:schemeClr val="bg1"/>
                  </a:solidFill>
                </a:ln>
              </a:rPr>
              <a:t>If you won’t be able to make your student loan payments on time, contact your loan servicer right away.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404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1997" cy="1325563"/>
          </a:xfrm>
        </p:spPr>
        <p:txBody>
          <a:bodyPr>
            <a:normAutofit/>
          </a:bodyPr>
          <a:lstStyle/>
          <a:p>
            <a:r>
              <a:rPr lang="en-US" kern="900" spc="-100" dirty="0">
                <a:solidFill>
                  <a:schemeClr val="bg1"/>
                </a:solidFill>
              </a:rPr>
              <a:t>Federal Student Loan Repayment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66009"/>
            <a:ext cx="9389012" cy="418321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Standard Repayment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Graduated Repayment Plan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Extended Repayment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Revised Pay as You Earn (REPAYE)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Pay as You Earn (PAYE)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Income-Based Repayment (IBR)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Income-Contingent Repayment (ICR)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673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corativ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48"/>
          <a:stretch/>
        </p:blipFill>
        <p:spPr>
          <a:xfrm>
            <a:off x="0" y="606214"/>
            <a:ext cx="12192000" cy="6251786"/>
          </a:xfrm>
          <a:prstGeom prst="rect">
            <a:avLst/>
          </a:prstGeom>
        </p:spPr>
      </p:pic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1997" cy="1325563"/>
          </a:xfrm>
        </p:spPr>
        <p:txBody>
          <a:bodyPr>
            <a:normAutofit/>
          </a:bodyPr>
          <a:lstStyle/>
          <a:p>
            <a:r>
              <a:rPr lang="en-US" kern="900" dirty="0">
                <a:solidFill>
                  <a:schemeClr val="bg1"/>
                </a:solidFill>
              </a:rPr>
              <a:t>Other Possible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66009"/>
            <a:ext cx="9389012" cy="12243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Forbearance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Deferment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77820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01997" cy="1325563"/>
          </a:xfrm>
        </p:spPr>
        <p:txBody>
          <a:bodyPr>
            <a:normAutofit/>
          </a:bodyPr>
          <a:lstStyle/>
          <a:p>
            <a:r>
              <a:rPr lang="en-US" kern="900" dirty="0">
                <a:solidFill>
                  <a:schemeClr val="bg1"/>
                </a:solidFill>
              </a:rPr>
              <a:t>Take Action to Prevent Default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66009"/>
            <a:ext cx="9389012" cy="41503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Ask whether you can change your payment due date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Consider available repayment plan options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Explore eligibility for forbearance and deferment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Continue making payments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8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Declaring bankruptcy does not automatically discharge federal student loans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55910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-45030" y="0"/>
            <a:ext cx="12237030" cy="6858000"/>
          </a:xfrm>
          <a:prstGeom prst="rect">
            <a:avLst/>
          </a:prstGeom>
        </p:spPr>
      </p:pic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Beware of Student Loan Scams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000"/>
              </a:spcBef>
            </a:pPr>
            <a:r>
              <a:rPr lang="en-US" altLang="en-US" sz="2800" b="1" dirty="0">
                <a:solidFill>
                  <a:schemeClr val="bg1"/>
                </a:solidFill>
                <a:latin typeface="+mn-lt"/>
              </a:rPr>
              <a:t>Never pay an upfront fee</a:t>
            </a:r>
          </a:p>
          <a:p>
            <a:pPr>
              <a:spcBef>
                <a:spcPts val="1000"/>
              </a:spcBef>
            </a:pPr>
            <a:r>
              <a:rPr lang="en-US" altLang="en-US" sz="2800" b="1" dirty="0">
                <a:solidFill>
                  <a:schemeClr val="bg1"/>
                </a:solidFill>
                <a:latin typeface="+mn-lt"/>
              </a:rPr>
              <a:t>Don’t promises of quick fixes</a:t>
            </a:r>
          </a:p>
          <a:p>
            <a:pPr>
              <a:spcBef>
                <a:spcPts val="1000"/>
              </a:spcBef>
            </a:pPr>
            <a:r>
              <a:rPr lang="en-US" altLang="en-US" sz="2800" b="1" dirty="0">
                <a:solidFill>
                  <a:schemeClr val="bg1"/>
                </a:solidFill>
                <a:latin typeface="+mn-lt"/>
              </a:rPr>
              <a:t>Scammers sometimes pretend they are with the government</a:t>
            </a:r>
          </a:p>
          <a:p>
            <a:pPr>
              <a:spcBef>
                <a:spcPts val="1000"/>
              </a:spcBef>
            </a:pPr>
            <a:r>
              <a:rPr lang="en-US" altLang="en-US" sz="2800" b="1" dirty="0">
                <a:solidFill>
                  <a:schemeClr val="bg1"/>
                </a:solidFill>
                <a:latin typeface="+mn-lt"/>
              </a:rPr>
              <a:t>Consider unsolicited calls or texts asking for your personal information to be scams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693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63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53249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Exploring Options for Repaying Student Loans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9012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14 in your participant guide.</a:t>
            </a:r>
          </a:p>
        </p:txBody>
      </p:sp>
      <p:pic>
        <p:nvPicPr>
          <p:cNvPr id="5" name="Picture 4" descr="Screenshot of page 14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5423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9" y="2689153"/>
            <a:ext cx="60638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It is important to pay back your student loans on time and as agreed. If you can’t, contact your loan servicer right away.”</a:t>
            </a:r>
          </a:p>
        </p:txBody>
      </p:sp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35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15 in your participant guide.</a:t>
            </a:r>
          </a:p>
        </p:txBody>
      </p:sp>
      <p:sp>
        <p:nvSpPr>
          <p:cNvPr id="5" name="Oval 4" descr="Bullet icon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Bullet 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sp>
        <p:nvSpPr>
          <p:cNvPr id="6" name="Oval 5" descr="Bullet icon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Bullet 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Bullet icon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CE63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Consider all costs and benefits of education and training opportunities before you commit.</a:t>
            </a:r>
          </a:p>
        </p:txBody>
      </p:sp>
      <p:pic>
        <p:nvPicPr>
          <p:cNvPr id="9" name="Picture 8" descr="Decorative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030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" t="8238" r="1240"/>
          <a:stretch/>
        </p:blipFill>
        <p:spPr>
          <a:xfrm>
            <a:off x="6238754" y="515073"/>
            <a:ext cx="5000264" cy="1681492"/>
          </a:xfrm>
          <a:prstGeom prst="rect">
            <a:avLst/>
          </a:prstGeom>
          <a:solidFill>
            <a:srgbClr val="E54179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18 in your participant guide.</a:t>
            </a:r>
          </a:p>
        </p:txBody>
      </p:sp>
      <p:pic>
        <p:nvPicPr>
          <p:cNvPr id="7" name="Picture 6" descr="Screenshot of page 18 in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6" y="1889104"/>
            <a:ext cx="10245142" cy="4098057"/>
          </a:xfrm>
          <a:prstGeom prst="rect">
            <a:avLst/>
          </a:prstGeom>
          <a:solidFill>
            <a:srgbClr val="CE63CE"/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6"/>
          <a:stretch/>
        </p:blipFill>
        <p:spPr>
          <a:xfrm>
            <a:off x="-2540" y="6773"/>
            <a:ext cx="12194540" cy="6851227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Benefits of Education and Training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4439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Types of Education and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5781"/>
            <a:ext cx="5276557" cy="26572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On-the-job training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Apprenticeships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Vocational schools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areer and technical schools</a:t>
            </a:r>
          </a:p>
        </p:txBody>
      </p:sp>
      <p:sp>
        <p:nvSpPr>
          <p:cNvPr id="6" name="Rectangle 5"/>
          <p:cNvSpPr/>
          <p:nvPr/>
        </p:nvSpPr>
        <p:spPr>
          <a:xfrm>
            <a:off x="6607126" y="2370204"/>
            <a:ext cx="461889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Community colleges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Four-year colleges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Military service</a:t>
            </a:r>
          </a:p>
          <a:p>
            <a:pPr marL="228600" lvl="0" indent="-228600"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Job Corps, AmeriCorps, and Peace Corps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9937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0" r="8860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Picture 6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8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504" y="660547"/>
            <a:ext cx="5124157" cy="1325563"/>
          </a:xfrm>
        </p:spPr>
        <p:txBody>
          <a:bodyPr>
            <a:normAutofit/>
          </a:bodyPr>
          <a:lstStyle/>
          <a:p>
            <a:r>
              <a:rPr lang="en-US" dirty="0"/>
              <a:t>Costs of Education and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504" y="2303121"/>
            <a:ext cx="3018693" cy="1724220"/>
          </a:xfrm>
        </p:spPr>
        <p:txBody>
          <a:bodyPr>
            <a:normAutofit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What are some costs of education and training?</a:t>
            </a:r>
            <a:endParaRPr lang="en-US" sz="2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4833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Some Costs of Education and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5781"/>
            <a:ext cx="5276557" cy="26572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Application fees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Tuition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Books and supplies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Opportunity cost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Student loan interest and fees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Child care or dependent care</a:t>
            </a:r>
          </a:p>
        </p:txBody>
      </p:sp>
      <p:sp>
        <p:nvSpPr>
          <p:cNvPr id="6" name="Rectangle 5"/>
          <p:cNvSpPr/>
          <p:nvPr/>
        </p:nvSpPr>
        <p:spPr>
          <a:xfrm>
            <a:off x="6607126" y="2370204"/>
            <a:ext cx="461889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Room and board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Transportation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Tools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Assistive technologies for people with disabilities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359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7" y="0"/>
            <a:ext cx="12193057" cy="1707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24E16D-A657-44AD-9E29-E627D4E75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Estimated Cost of Attendance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29354-B316-4146-9EBA-AF3D52CA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5781"/>
            <a:ext cx="5276557" cy="265727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Tuition and fees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Room and board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Books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Supplies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Transportation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607126" y="2370204"/>
            <a:ext cx="46188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Loan fees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Personal computer</a:t>
            </a:r>
          </a:p>
          <a:p>
            <a:pPr marL="228600" lvl="0" indent="-2286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Child care or other dependent care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19398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1F2C63-06F9-448E-B1C4-31A67C372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C15462-B624-4893-A802-0B8C611F0E42}">
  <ds:schemaRefs>
    <ds:schemaRef ds:uri="a9ea5901-5d6f-43a6-8870-a09b753afc6a"/>
    <ds:schemaRef ds:uri="46b93f41-955d-4ad8-ab2a-363dbf4a553d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519676ab-80fa-4d6e-b1fb-39e1e896865c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 Module 11_ Buying a Car</Template>
  <TotalTime>10781</TotalTime>
  <Words>1076</Words>
  <Application>Microsoft Office PowerPoint</Application>
  <PresentationFormat>Widescreen</PresentationFormat>
  <Paragraphs>240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Calibri</vt:lpstr>
      <vt:lpstr>Courier New</vt:lpstr>
      <vt:lpstr>Source Sans Pro</vt:lpstr>
      <vt:lpstr>Source Sans Pro Black</vt:lpstr>
      <vt:lpstr>Source Sans Pro ExtraLight</vt:lpstr>
      <vt:lpstr>Source Sans Pro Semibold</vt:lpstr>
      <vt:lpstr>Times New Roman</vt:lpstr>
      <vt:lpstr>Wingdings</vt:lpstr>
      <vt:lpstr>Office Theme</vt:lpstr>
      <vt:lpstr>Module 11 Paying for Education and Training</vt:lpstr>
      <vt:lpstr>Pre-Training Survey</vt:lpstr>
      <vt:lpstr>Section 1 Benefits and Costs of Education and Training</vt:lpstr>
      <vt:lpstr>Key Takeaway</vt:lpstr>
      <vt:lpstr>Benefits of Education and Training</vt:lpstr>
      <vt:lpstr>Types of Education and Training</vt:lpstr>
      <vt:lpstr>Costs of Education and Training</vt:lpstr>
      <vt:lpstr>Some Costs of Education and Training</vt:lpstr>
      <vt:lpstr>Estimated Cost of Attendance</vt:lpstr>
      <vt:lpstr>Considering a Training or Education Option</vt:lpstr>
      <vt:lpstr>Remember the key takeaway</vt:lpstr>
      <vt:lpstr>Section 2 Paying for Education and Training </vt:lpstr>
      <vt:lpstr>Key Takeaway</vt:lpstr>
      <vt:lpstr>Ways to Pay</vt:lpstr>
      <vt:lpstr>Financial Aid</vt:lpstr>
      <vt:lpstr>Free Application for Federal Student Aid (FAFSA)</vt:lpstr>
      <vt:lpstr>Scholarships and Grants</vt:lpstr>
      <vt:lpstr>Scholarships and Grants (continued)</vt:lpstr>
      <vt:lpstr>Other Sources of Scholarships and Grants</vt:lpstr>
      <vt:lpstr>Other Sources of Scholarships and Grants (continued)</vt:lpstr>
      <vt:lpstr>Work-Study</vt:lpstr>
      <vt:lpstr>Type of Student Loans</vt:lpstr>
      <vt:lpstr>Types of Federal Student Loans</vt:lpstr>
      <vt:lpstr>Reading a Financial Aid Offer Letter</vt:lpstr>
      <vt:lpstr>Considering Options for Paying for School</vt:lpstr>
      <vt:lpstr>Tax Advantaged Savings for Training or Education</vt:lpstr>
      <vt:lpstr>Remember the key takeaway</vt:lpstr>
      <vt:lpstr>Section 3 Repaying Federal Student Loans</vt:lpstr>
      <vt:lpstr>Key Takeaway</vt:lpstr>
      <vt:lpstr>Consequences of Not Repaying Student Loans</vt:lpstr>
      <vt:lpstr>Consequences of Not Repaying Student Loans cont.</vt:lpstr>
      <vt:lpstr>If you won’t be able to make your student loan payments on time, contact your loan servicer right away. </vt:lpstr>
      <vt:lpstr>Federal Student Loan Repayment Options</vt:lpstr>
      <vt:lpstr>Other Possible Options</vt:lpstr>
      <vt:lpstr>Take Action to Prevent Default</vt:lpstr>
      <vt:lpstr>Beware of Student Loan Scams</vt:lpstr>
      <vt:lpstr>Exploring Options for Repaying Student Loans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Young Adults Module 11 Paying for Education and Training</dc:title>
  <dc:creator>FDIC</dc:creator>
  <cp:keywords>Money Smart; Young Adults; Module 11</cp:keywords>
  <cp:lastModifiedBy>Judge, Amy</cp:lastModifiedBy>
  <cp:revision>186</cp:revision>
  <dcterms:created xsi:type="dcterms:W3CDTF">2021-01-21T15:54:06Z</dcterms:created>
  <dcterms:modified xsi:type="dcterms:W3CDTF">2022-12-12T14:13:25Z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712A3D92-DA41-4021-8CF1-E8815FA91C22</vt:lpwstr>
  </property>
  <property fmtid="{D5CDD505-2E9C-101B-9397-08002B2CF9AE}" pid="4" name="ArticulatePath">
    <vt:lpwstr>https://icfonline.sharepoint.com/sites/MSYAMaterialsDevelopment/Shared Documents/General/MSYA/Module 12 - Paying for College/MSYA Slides_ Module 12_ Paying for College</vt:lpwstr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