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2" r:id="rId5"/>
  </p:sldMasterIdLst>
  <p:notesMasterIdLst>
    <p:notesMasterId r:id="rId40"/>
  </p:notesMasterIdLst>
  <p:sldIdLst>
    <p:sldId id="256" r:id="rId6"/>
    <p:sldId id="257" r:id="rId7"/>
    <p:sldId id="277" r:id="rId8"/>
    <p:sldId id="304" r:id="rId9"/>
    <p:sldId id="308" r:id="rId10"/>
    <p:sldId id="309" r:id="rId11"/>
    <p:sldId id="280" r:id="rId12"/>
    <p:sldId id="287" r:id="rId13"/>
    <p:sldId id="282" r:id="rId14"/>
    <p:sldId id="259" r:id="rId15"/>
    <p:sldId id="315" r:id="rId16"/>
    <p:sldId id="284" r:id="rId17"/>
    <p:sldId id="311" r:id="rId18"/>
    <p:sldId id="312" r:id="rId19"/>
    <p:sldId id="288" r:id="rId20"/>
    <p:sldId id="289" r:id="rId21"/>
    <p:sldId id="290" r:id="rId22"/>
    <p:sldId id="291" r:id="rId23"/>
    <p:sldId id="305" r:id="rId24"/>
    <p:sldId id="292" r:id="rId25"/>
    <p:sldId id="306" r:id="rId26"/>
    <p:sldId id="313" r:id="rId27"/>
    <p:sldId id="294" r:id="rId28"/>
    <p:sldId id="314" r:id="rId29"/>
    <p:sldId id="296" r:id="rId30"/>
    <p:sldId id="297" r:id="rId31"/>
    <p:sldId id="298" r:id="rId32"/>
    <p:sldId id="299" r:id="rId33"/>
    <p:sldId id="300" r:id="rId34"/>
    <p:sldId id="316" r:id="rId35"/>
    <p:sldId id="302" r:id="rId36"/>
    <p:sldId id="307" r:id="rId37"/>
    <p:sldId id="274" r:id="rId38"/>
    <p:sldId id="275" r:id="rId39"/>
  </p:sldIdLst>
  <p:sldSz cx="12192000" cy="6858000"/>
  <p:notesSz cx="6858000" cy="91440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00" userDrawn="1">
          <p15:clr>
            <a:srgbClr val="A4A3A4"/>
          </p15:clr>
        </p15:guide>
        <p15:guide id="4" orient="horz" pos="2256" userDrawn="1">
          <p15:clr>
            <a:srgbClr val="A4A3A4"/>
          </p15:clr>
        </p15:guide>
        <p15:guide id="5" pos="3264" userDrawn="1">
          <p15:clr>
            <a:srgbClr val="A4A3A4"/>
          </p15:clr>
        </p15:guide>
        <p15:guide id="6" orient="horz" pos="2016" userDrawn="1">
          <p15:clr>
            <a:srgbClr val="A4A3A4"/>
          </p15:clr>
        </p15:guide>
        <p15:guide id="7" pos="511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ler, Benjamin" initials="MB" lastIdx="7" clrIdx="0">
    <p:extLst>
      <p:ext uri="{19B8F6BF-5375-455C-9EA6-DF929625EA0E}">
        <p15:presenceInfo xmlns:p15="http://schemas.microsoft.com/office/powerpoint/2012/main" userId="S::13026@icf.com::48f7b7d8-6b3b-4e2a-bfb2-785748463508" providerId="AD"/>
      </p:ext>
    </p:extLst>
  </p:cmAuthor>
  <p:cmAuthor id="2" name="Miller, Sarah" initials="MS" lastIdx="3" clrIdx="1">
    <p:extLst>
      <p:ext uri="{19B8F6BF-5375-455C-9EA6-DF929625EA0E}">
        <p15:presenceInfo xmlns:p15="http://schemas.microsoft.com/office/powerpoint/2012/main" userId="S::53121@icf.com::79d5108e-0b7b-4816-a465-85370785f5a9" providerId="AD"/>
      </p:ext>
    </p:extLst>
  </p:cmAuthor>
  <p:cmAuthor id="3" name="Jauregui, Ron" initials="JR" lastIdx="2" clrIdx="2">
    <p:extLst>
      <p:ext uri="{19B8F6BF-5375-455C-9EA6-DF929625EA0E}">
        <p15:presenceInfo xmlns:p15="http://schemas.microsoft.com/office/powerpoint/2012/main" userId="S-1-5-21-2025429265-436374069-725345543-103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CAC9"/>
    <a:srgbClr val="333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49AA9D-F39D-FE8D-1256-CACF4A1E7EF4}" v="106" dt="2022-12-04T18:54:49.35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5" autoAdjust="0"/>
    <p:restoredTop sz="86410" autoAdjust="0"/>
  </p:normalViewPr>
  <p:slideViewPr>
    <p:cSldViewPr snapToGrid="0">
      <p:cViewPr varScale="1">
        <p:scale>
          <a:sx n="44" d="100"/>
          <a:sy n="44" d="100"/>
        </p:scale>
        <p:origin x="67" y="946"/>
      </p:cViewPr>
      <p:guideLst>
        <p:guide orient="horz" pos="744"/>
        <p:guide pos="3840"/>
        <p:guide pos="600"/>
        <p:guide orient="horz" pos="2256"/>
        <p:guide pos="3264"/>
        <p:guide orient="horz" pos="2016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er, Benjamin" userId="48f7b7d8-6b3b-4e2a-bfb2-785748463508" providerId="ADAL" clId="{C0E547AD-55DB-485A-9333-3CC4BFAFD6AD}"/>
    <pc:docChg chg="undo redo custSel addSld delSld modSld">
      <pc:chgData name="Miller, Benjamin" userId="48f7b7d8-6b3b-4e2a-bfb2-785748463508" providerId="ADAL" clId="{C0E547AD-55DB-485A-9333-3CC4BFAFD6AD}" dt="2021-06-10T15:51:21.277" v="86"/>
      <pc:docMkLst>
        <pc:docMk/>
      </pc:docMkLst>
      <pc:sldChg chg="modSp mod">
        <pc:chgData name="Miller, Benjamin" userId="48f7b7d8-6b3b-4e2a-bfb2-785748463508" providerId="ADAL" clId="{C0E547AD-55DB-485A-9333-3CC4BFAFD6AD}" dt="2021-06-10T15:45:47.847" v="10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C0E547AD-55DB-485A-9333-3CC4BFAFD6AD}" dt="2021-06-10T15:45:47.847" v="10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add">
        <pc:chgData name="Miller, Benjamin" userId="48f7b7d8-6b3b-4e2a-bfb2-785748463508" providerId="ADAL" clId="{C0E547AD-55DB-485A-9333-3CC4BFAFD6AD}" dt="2021-06-10T15:51:21.277" v="86"/>
        <pc:sldMkLst>
          <pc:docMk/>
          <pc:sldMk cId="1430117316" sldId="274"/>
        </pc:sldMkLst>
      </pc:sldChg>
      <pc:sldChg chg="add del">
        <pc:chgData name="Miller, Benjamin" userId="48f7b7d8-6b3b-4e2a-bfb2-785748463508" providerId="ADAL" clId="{C0E547AD-55DB-485A-9333-3CC4BFAFD6AD}" dt="2021-06-10T15:51:21.277" v="86"/>
        <pc:sldMkLst>
          <pc:docMk/>
          <pc:sldMk cId="3909825995" sldId="275"/>
        </pc:sldMkLst>
      </pc:sldChg>
      <pc:sldChg chg="del">
        <pc:chgData name="Miller, Benjamin" userId="48f7b7d8-6b3b-4e2a-bfb2-785748463508" providerId="ADAL" clId="{C0E547AD-55DB-485A-9333-3CC4BFAFD6AD}" dt="2021-06-10T15:42:59.815" v="0" actId="47"/>
        <pc:sldMkLst>
          <pc:docMk/>
          <pc:sldMk cId="2142798931" sldId="281"/>
        </pc:sldMkLst>
      </pc:sldChg>
      <pc:sldChg chg="delSp modSp mod modClrScheme chgLayout">
        <pc:chgData name="Miller, Benjamin" userId="48f7b7d8-6b3b-4e2a-bfb2-785748463508" providerId="ADAL" clId="{C0E547AD-55DB-485A-9333-3CC4BFAFD6AD}" dt="2021-06-10T15:44:51.345" v="8" actId="700"/>
        <pc:sldMkLst>
          <pc:docMk/>
          <pc:sldMk cId="4104602929" sldId="282"/>
        </pc:sldMkLst>
        <pc:spChg chg="mod ord">
          <ac:chgData name="Miller, Benjamin" userId="48f7b7d8-6b3b-4e2a-bfb2-785748463508" providerId="ADAL" clId="{C0E547AD-55DB-485A-9333-3CC4BFAFD6AD}" dt="2021-06-10T15:44:51.345" v="8" actId="700"/>
          <ac:spMkLst>
            <pc:docMk/>
            <pc:sldMk cId="4104602929" sldId="282"/>
            <ac:spMk id="2" creationId="{2A3A1A1A-E231-45A9-9CD8-0F37DAF2CA38}"/>
          </ac:spMkLst>
        </pc:spChg>
        <pc:spChg chg="del">
          <ac:chgData name="Miller, Benjamin" userId="48f7b7d8-6b3b-4e2a-bfb2-785748463508" providerId="ADAL" clId="{C0E547AD-55DB-485A-9333-3CC4BFAFD6AD}" dt="2021-06-10T15:44:51.345" v="8" actId="700"/>
          <ac:spMkLst>
            <pc:docMk/>
            <pc:sldMk cId="4104602929" sldId="282"/>
            <ac:spMk id="3" creationId="{28AEABE1-C201-4A77-8D51-A3AAFF0C9375}"/>
          </ac:spMkLst>
        </pc:spChg>
      </pc:sldChg>
      <pc:sldChg chg="addSp delSp modSp mod chgLayout">
        <pc:chgData name="Miller, Benjamin" userId="48f7b7d8-6b3b-4e2a-bfb2-785748463508" providerId="ADAL" clId="{C0E547AD-55DB-485A-9333-3CC4BFAFD6AD}" dt="2021-06-10T15:46:06.029" v="11" actId="6264"/>
        <pc:sldMkLst>
          <pc:docMk/>
          <pc:sldMk cId="2023066438" sldId="284"/>
        </pc:sldMkLst>
        <pc:spChg chg="mod ord">
          <ac:chgData name="Miller, Benjamin" userId="48f7b7d8-6b3b-4e2a-bfb2-785748463508" providerId="ADAL" clId="{C0E547AD-55DB-485A-9333-3CC4BFAFD6AD}" dt="2021-06-10T15:46:06.029" v="11" actId="6264"/>
          <ac:spMkLst>
            <pc:docMk/>
            <pc:sldMk cId="2023066438" sldId="284"/>
            <ac:spMk id="2" creationId="{761BD6E5-5AB1-41CB-8F01-3EE912317889}"/>
          </ac:spMkLst>
        </pc:spChg>
        <pc:spChg chg="mod ord">
          <ac:chgData name="Miller, Benjamin" userId="48f7b7d8-6b3b-4e2a-bfb2-785748463508" providerId="ADAL" clId="{C0E547AD-55DB-485A-9333-3CC4BFAFD6AD}" dt="2021-06-10T15:46:06.029" v="11" actId="6264"/>
          <ac:spMkLst>
            <pc:docMk/>
            <pc:sldMk cId="2023066438" sldId="284"/>
            <ac:spMk id="3" creationId="{85293FF2-2E15-422C-87DA-8DE80C3FB6E6}"/>
          </ac:spMkLst>
        </pc:spChg>
        <pc:spChg chg="add del mod">
          <ac:chgData name="Miller, Benjamin" userId="48f7b7d8-6b3b-4e2a-bfb2-785748463508" providerId="ADAL" clId="{C0E547AD-55DB-485A-9333-3CC4BFAFD6AD}" dt="2021-06-10T15:46:06.029" v="11" actId="6264"/>
          <ac:spMkLst>
            <pc:docMk/>
            <pc:sldMk cId="2023066438" sldId="284"/>
            <ac:spMk id="4" creationId="{4325B4CF-B861-49C2-AEA6-F0F7035EFB27}"/>
          </ac:spMkLst>
        </pc:spChg>
        <pc:spChg chg="add del mod">
          <ac:chgData name="Miller, Benjamin" userId="48f7b7d8-6b3b-4e2a-bfb2-785748463508" providerId="ADAL" clId="{C0E547AD-55DB-485A-9333-3CC4BFAFD6AD}" dt="2021-06-10T15:46:06.029" v="11" actId="6264"/>
          <ac:spMkLst>
            <pc:docMk/>
            <pc:sldMk cId="2023066438" sldId="284"/>
            <ac:spMk id="5" creationId="{9036D81F-F097-4624-9360-9B7010BD413E}"/>
          </ac:spMkLst>
        </pc:spChg>
      </pc:sldChg>
      <pc:sldChg chg="addSp delSp modSp mod chgLayout">
        <pc:chgData name="Miller, Benjamin" userId="48f7b7d8-6b3b-4e2a-bfb2-785748463508" providerId="ADAL" clId="{C0E547AD-55DB-485A-9333-3CC4BFAFD6AD}" dt="2021-06-10T15:46:18.614" v="12" actId="6264"/>
        <pc:sldMkLst>
          <pc:docMk/>
          <pc:sldMk cId="565766434" sldId="285"/>
        </pc:sldMkLst>
        <pc:spChg chg="mod ord">
          <ac:chgData name="Miller, Benjamin" userId="48f7b7d8-6b3b-4e2a-bfb2-785748463508" providerId="ADAL" clId="{C0E547AD-55DB-485A-9333-3CC4BFAFD6AD}" dt="2021-06-10T15:46:18.614" v="12" actId="6264"/>
          <ac:spMkLst>
            <pc:docMk/>
            <pc:sldMk cId="565766434" sldId="285"/>
            <ac:spMk id="2" creationId="{134FF7CF-EE81-4241-9685-0A3265FE449F}"/>
          </ac:spMkLst>
        </pc:spChg>
        <pc:spChg chg="mod ord">
          <ac:chgData name="Miller, Benjamin" userId="48f7b7d8-6b3b-4e2a-bfb2-785748463508" providerId="ADAL" clId="{C0E547AD-55DB-485A-9333-3CC4BFAFD6AD}" dt="2021-06-10T15:46:18.614" v="12" actId="6264"/>
          <ac:spMkLst>
            <pc:docMk/>
            <pc:sldMk cId="565766434" sldId="285"/>
            <ac:spMk id="3" creationId="{EAF74611-BDD5-4D89-9DE4-CF35C1AC75C8}"/>
          </ac:spMkLst>
        </pc:spChg>
        <pc:spChg chg="add del mod">
          <ac:chgData name="Miller, Benjamin" userId="48f7b7d8-6b3b-4e2a-bfb2-785748463508" providerId="ADAL" clId="{C0E547AD-55DB-485A-9333-3CC4BFAFD6AD}" dt="2021-06-10T15:46:18.614" v="12" actId="6264"/>
          <ac:spMkLst>
            <pc:docMk/>
            <pc:sldMk cId="565766434" sldId="285"/>
            <ac:spMk id="4" creationId="{538C4F7B-D218-420F-A01E-2F8863CB39AF}"/>
          </ac:spMkLst>
        </pc:spChg>
        <pc:spChg chg="add del mod">
          <ac:chgData name="Miller, Benjamin" userId="48f7b7d8-6b3b-4e2a-bfb2-785748463508" providerId="ADAL" clId="{C0E547AD-55DB-485A-9333-3CC4BFAFD6AD}" dt="2021-06-10T15:46:18.614" v="12" actId="6264"/>
          <ac:spMkLst>
            <pc:docMk/>
            <pc:sldMk cId="565766434" sldId="285"/>
            <ac:spMk id="5" creationId="{30C83EE4-F4BF-4DF3-892E-01BE6D524345}"/>
          </ac:spMkLst>
        </pc:spChg>
      </pc:sldChg>
      <pc:sldChg chg="addSp delSp modSp mod chgLayout">
        <pc:chgData name="Miller, Benjamin" userId="48f7b7d8-6b3b-4e2a-bfb2-785748463508" providerId="ADAL" clId="{C0E547AD-55DB-485A-9333-3CC4BFAFD6AD}" dt="2021-06-10T15:50:21.394" v="81" actId="6264"/>
        <pc:sldMkLst>
          <pc:docMk/>
          <pc:sldMk cId="1668027062" sldId="286"/>
        </pc:sldMkLst>
        <pc:spChg chg="add del mod">
          <ac:chgData name="Miller, Benjamin" userId="48f7b7d8-6b3b-4e2a-bfb2-785748463508" providerId="ADAL" clId="{C0E547AD-55DB-485A-9333-3CC4BFAFD6AD}" dt="2021-06-10T15:50:21.394" v="81" actId="6264"/>
          <ac:spMkLst>
            <pc:docMk/>
            <pc:sldMk cId="1668027062" sldId="286"/>
            <ac:spMk id="2" creationId="{9B1B8DCF-3A8B-444C-845A-E07FEA34180B}"/>
          </ac:spMkLst>
        </pc:spChg>
        <pc:spChg chg="mod ord">
          <ac:chgData name="Miller, Benjamin" userId="48f7b7d8-6b3b-4e2a-bfb2-785748463508" providerId="ADAL" clId="{C0E547AD-55DB-485A-9333-3CC4BFAFD6AD}" dt="2021-06-10T15:50:21.394" v="81" actId="6264"/>
          <ac:spMkLst>
            <pc:docMk/>
            <pc:sldMk cId="1668027062" sldId="286"/>
            <ac:spMk id="3" creationId="{A5D7A590-D9DA-4939-BDA1-AE2ACE312381}"/>
          </ac:spMkLst>
        </pc:spChg>
        <pc:spChg chg="add del mod">
          <ac:chgData name="Miller, Benjamin" userId="48f7b7d8-6b3b-4e2a-bfb2-785748463508" providerId="ADAL" clId="{C0E547AD-55DB-485A-9333-3CC4BFAFD6AD}" dt="2021-06-10T15:50:21.394" v="81" actId="6264"/>
          <ac:spMkLst>
            <pc:docMk/>
            <pc:sldMk cId="1668027062" sldId="286"/>
            <ac:spMk id="4" creationId="{28494A98-C535-4032-AD90-201EF1B53B98}"/>
          </ac:spMkLst>
        </pc:spChg>
        <pc:spChg chg="mod ord">
          <ac:chgData name="Miller, Benjamin" userId="48f7b7d8-6b3b-4e2a-bfb2-785748463508" providerId="ADAL" clId="{C0E547AD-55DB-485A-9333-3CC4BFAFD6AD}" dt="2021-06-10T15:50:21.394" v="81" actId="6264"/>
          <ac:spMkLst>
            <pc:docMk/>
            <pc:sldMk cId="1668027062" sldId="286"/>
            <ac:spMk id="5" creationId="{1279A135-DE77-455B-9E6C-4B2417B0A0D7}"/>
          </ac:spMkLst>
        </pc:spChg>
      </pc:sldChg>
      <pc:sldChg chg="del">
        <pc:chgData name="Miller, Benjamin" userId="48f7b7d8-6b3b-4e2a-bfb2-785748463508" providerId="ADAL" clId="{C0E547AD-55DB-485A-9333-3CC4BFAFD6AD}" dt="2021-06-10T15:43:08.554" v="1" actId="2696"/>
        <pc:sldMkLst>
          <pc:docMk/>
          <pc:sldMk cId="733611011" sldId="287"/>
        </pc:sldMkLst>
      </pc:sldChg>
      <pc:sldChg chg="modSp add mod">
        <pc:chgData name="Miller, Benjamin" userId="48f7b7d8-6b3b-4e2a-bfb2-785748463508" providerId="ADAL" clId="{C0E547AD-55DB-485A-9333-3CC4BFAFD6AD}" dt="2021-06-10T15:44:32.254" v="7" actId="12385"/>
        <pc:sldMkLst>
          <pc:docMk/>
          <pc:sldMk cId="3345768827" sldId="287"/>
        </pc:sldMkLst>
        <pc:graphicFrameChg chg="mod modGraphic">
          <ac:chgData name="Miller, Benjamin" userId="48f7b7d8-6b3b-4e2a-bfb2-785748463508" providerId="ADAL" clId="{C0E547AD-55DB-485A-9333-3CC4BFAFD6AD}" dt="2021-06-10T15:44:32.254" v="7" actId="12385"/>
          <ac:graphicFrameMkLst>
            <pc:docMk/>
            <pc:sldMk cId="3345768827" sldId="287"/>
            <ac:graphicFrameMk id="4" creationId="{64280EA1-7919-4FD1-9475-FA11CD38E879}"/>
          </ac:graphicFrameMkLst>
        </pc:graphicFrameChg>
      </pc:sldChg>
      <pc:sldChg chg="modSp mod">
        <pc:chgData name="Miller, Benjamin" userId="48f7b7d8-6b3b-4e2a-bfb2-785748463508" providerId="ADAL" clId="{C0E547AD-55DB-485A-9333-3CC4BFAFD6AD}" dt="2021-06-10T15:50:50.028" v="82" actId="20577"/>
        <pc:sldMkLst>
          <pc:docMk/>
          <pc:sldMk cId="3990595430" sldId="297"/>
        </pc:sldMkLst>
        <pc:spChg chg="mod">
          <ac:chgData name="Miller, Benjamin" userId="48f7b7d8-6b3b-4e2a-bfb2-785748463508" providerId="ADAL" clId="{C0E547AD-55DB-485A-9333-3CC4BFAFD6AD}" dt="2021-06-10T15:50:50.028" v="82" actId="20577"/>
          <ac:spMkLst>
            <pc:docMk/>
            <pc:sldMk cId="3990595430" sldId="297"/>
            <ac:spMk id="3" creationId="{F284DF67-3F5F-4F05-9B09-699FEB422D5E}"/>
          </ac:spMkLst>
        </pc:spChg>
      </pc:sldChg>
      <pc:sldChg chg="addSp delSp modSp mod chgLayout">
        <pc:chgData name="Miller, Benjamin" userId="48f7b7d8-6b3b-4e2a-bfb2-785748463508" providerId="ADAL" clId="{C0E547AD-55DB-485A-9333-3CC4BFAFD6AD}" dt="2021-06-10T15:50:55.331" v="83" actId="6264"/>
        <pc:sldMkLst>
          <pc:docMk/>
          <pc:sldMk cId="3290076318" sldId="300"/>
        </pc:sldMkLst>
        <pc:spChg chg="add del mod">
          <ac:chgData name="Miller, Benjamin" userId="48f7b7d8-6b3b-4e2a-bfb2-785748463508" providerId="ADAL" clId="{C0E547AD-55DB-485A-9333-3CC4BFAFD6AD}" dt="2021-06-10T15:50:55.331" v="83" actId="6264"/>
          <ac:spMkLst>
            <pc:docMk/>
            <pc:sldMk cId="3290076318" sldId="300"/>
            <ac:spMk id="2" creationId="{D90F2FCE-1FC9-4647-A023-B4456D3CAB14}"/>
          </ac:spMkLst>
        </pc:spChg>
        <pc:spChg chg="mod ord">
          <ac:chgData name="Miller, Benjamin" userId="48f7b7d8-6b3b-4e2a-bfb2-785748463508" providerId="ADAL" clId="{C0E547AD-55DB-485A-9333-3CC4BFAFD6AD}" dt="2021-06-10T15:50:55.331" v="83" actId="6264"/>
          <ac:spMkLst>
            <pc:docMk/>
            <pc:sldMk cId="3290076318" sldId="300"/>
            <ac:spMk id="3" creationId="{553792F7-D2FF-4683-A4A4-935312B6C927}"/>
          </ac:spMkLst>
        </pc:spChg>
        <pc:spChg chg="add del mod">
          <ac:chgData name="Miller, Benjamin" userId="48f7b7d8-6b3b-4e2a-bfb2-785748463508" providerId="ADAL" clId="{C0E547AD-55DB-485A-9333-3CC4BFAFD6AD}" dt="2021-06-10T15:50:55.331" v="83" actId="6264"/>
          <ac:spMkLst>
            <pc:docMk/>
            <pc:sldMk cId="3290076318" sldId="300"/>
            <ac:spMk id="4" creationId="{A5CDE9B2-599E-4BEA-9864-AC7797080184}"/>
          </ac:spMkLst>
        </pc:spChg>
        <pc:spChg chg="mod ord">
          <ac:chgData name="Miller, Benjamin" userId="48f7b7d8-6b3b-4e2a-bfb2-785748463508" providerId="ADAL" clId="{C0E547AD-55DB-485A-9333-3CC4BFAFD6AD}" dt="2021-06-10T15:50:55.331" v="83" actId="6264"/>
          <ac:spMkLst>
            <pc:docMk/>
            <pc:sldMk cId="3290076318" sldId="300"/>
            <ac:spMk id="5" creationId="{E5CA6D16-AFFE-4CFC-90A4-F4A3306320DE}"/>
          </ac:spMkLst>
        </pc:spChg>
      </pc:sldChg>
      <pc:sldChg chg="addSp delSp modSp mod chgLayout">
        <pc:chgData name="Miller, Benjamin" userId="48f7b7d8-6b3b-4e2a-bfb2-785748463508" providerId="ADAL" clId="{C0E547AD-55DB-485A-9333-3CC4BFAFD6AD}" dt="2021-06-10T15:50:58.522" v="84" actId="6264"/>
        <pc:sldMkLst>
          <pc:docMk/>
          <pc:sldMk cId="915144977" sldId="301"/>
        </pc:sldMkLst>
        <pc:spChg chg="mod ord">
          <ac:chgData name="Miller, Benjamin" userId="48f7b7d8-6b3b-4e2a-bfb2-785748463508" providerId="ADAL" clId="{C0E547AD-55DB-485A-9333-3CC4BFAFD6AD}" dt="2021-06-10T15:50:58.522" v="84" actId="6264"/>
          <ac:spMkLst>
            <pc:docMk/>
            <pc:sldMk cId="915144977" sldId="301"/>
            <ac:spMk id="2" creationId="{E1E5D643-0924-4444-9E77-9ED92B91D943}"/>
          </ac:spMkLst>
        </pc:spChg>
        <pc:spChg chg="mod ord">
          <ac:chgData name="Miller, Benjamin" userId="48f7b7d8-6b3b-4e2a-bfb2-785748463508" providerId="ADAL" clId="{C0E547AD-55DB-485A-9333-3CC4BFAFD6AD}" dt="2021-06-10T15:50:58.522" v="84" actId="6264"/>
          <ac:spMkLst>
            <pc:docMk/>
            <pc:sldMk cId="915144977" sldId="301"/>
            <ac:spMk id="3" creationId="{C2462EAC-F340-4171-B1DA-3CD1658DEE7A}"/>
          </ac:spMkLst>
        </pc:spChg>
        <pc:spChg chg="add del mod">
          <ac:chgData name="Miller, Benjamin" userId="48f7b7d8-6b3b-4e2a-bfb2-785748463508" providerId="ADAL" clId="{C0E547AD-55DB-485A-9333-3CC4BFAFD6AD}" dt="2021-06-10T15:50:58.522" v="84" actId="6264"/>
          <ac:spMkLst>
            <pc:docMk/>
            <pc:sldMk cId="915144977" sldId="301"/>
            <ac:spMk id="4" creationId="{6EAB423D-9419-4D5A-8433-950203C6A11E}"/>
          </ac:spMkLst>
        </pc:spChg>
        <pc:spChg chg="add del mod">
          <ac:chgData name="Miller, Benjamin" userId="48f7b7d8-6b3b-4e2a-bfb2-785748463508" providerId="ADAL" clId="{C0E547AD-55DB-485A-9333-3CC4BFAFD6AD}" dt="2021-06-10T15:50:58.522" v="84" actId="6264"/>
          <ac:spMkLst>
            <pc:docMk/>
            <pc:sldMk cId="915144977" sldId="301"/>
            <ac:spMk id="5" creationId="{8E61A1C5-795F-4C79-A8B6-CBDCD8F214ED}"/>
          </ac:spMkLst>
        </pc:spChg>
      </pc:sldChg>
      <pc:sldChg chg="del">
        <pc:chgData name="Miller, Benjamin" userId="48f7b7d8-6b3b-4e2a-bfb2-785748463508" providerId="ADAL" clId="{C0E547AD-55DB-485A-9333-3CC4BFAFD6AD}" dt="2021-06-10T15:51:18.694" v="85" actId="47"/>
        <pc:sldMkLst>
          <pc:docMk/>
          <pc:sldMk cId="1200577135" sldId="303"/>
        </pc:sldMkLst>
      </pc:sldChg>
      <pc:sldChg chg="modSp new mod">
        <pc:chgData name="Miller, Benjamin" userId="48f7b7d8-6b3b-4e2a-bfb2-785748463508" providerId="ADAL" clId="{C0E547AD-55DB-485A-9333-3CC4BFAFD6AD}" dt="2021-06-10T15:48:46.532" v="65"/>
        <pc:sldMkLst>
          <pc:docMk/>
          <pc:sldMk cId="3814726064" sldId="304"/>
        </pc:sldMkLst>
        <pc:spChg chg="mod">
          <ac:chgData name="Miller, Benjamin" userId="48f7b7d8-6b3b-4e2a-bfb2-785748463508" providerId="ADAL" clId="{C0E547AD-55DB-485A-9333-3CC4BFAFD6AD}" dt="2021-06-10T15:47:54.906" v="44" actId="20577"/>
          <ac:spMkLst>
            <pc:docMk/>
            <pc:sldMk cId="3814726064" sldId="304"/>
            <ac:spMk id="2" creationId="{C924D554-8A13-413A-9D17-B02B737D39B9}"/>
          </ac:spMkLst>
        </pc:spChg>
        <pc:spChg chg="mod">
          <ac:chgData name="Miller, Benjamin" userId="48f7b7d8-6b3b-4e2a-bfb2-785748463508" providerId="ADAL" clId="{C0E547AD-55DB-485A-9333-3CC4BFAFD6AD}" dt="2021-06-10T15:48:46.532" v="65"/>
          <ac:spMkLst>
            <pc:docMk/>
            <pc:sldMk cId="3814726064" sldId="304"/>
            <ac:spMk id="3" creationId="{A091E08C-02D6-4C4D-BD93-FA2A3F6A05E3}"/>
          </ac:spMkLst>
        </pc:spChg>
      </pc:sldChg>
      <pc:sldChg chg="modSp add del mod">
        <pc:chgData name="Miller, Benjamin" userId="48f7b7d8-6b3b-4e2a-bfb2-785748463508" providerId="ADAL" clId="{C0E547AD-55DB-485A-9333-3CC4BFAFD6AD}" dt="2021-06-10T15:49:34.464" v="75" actId="2696"/>
        <pc:sldMkLst>
          <pc:docMk/>
          <pc:sldMk cId="805014502" sldId="305"/>
        </pc:sldMkLst>
        <pc:spChg chg="mod">
          <ac:chgData name="Miller, Benjamin" userId="48f7b7d8-6b3b-4e2a-bfb2-785748463508" providerId="ADAL" clId="{C0E547AD-55DB-485A-9333-3CC4BFAFD6AD}" dt="2021-06-10T15:48:12.133" v="61" actId="20577"/>
          <ac:spMkLst>
            <pc:docMk/>
            <pc:sldMk cId="805014502" sldId="305"/>
            <ac:spMk id="2" creationId="{C924D554-8A13-413A-9D17-B02B737D39B9}"/>
          </ac:spMkLst>
        </pc:spChg>
        <pc:spChg chg="mod">
          <ac:chgData name="Miller, Benjamin" userId="48f7b7d8-6b3b-4e2a-bfb2-785748463508" providerId="ADAL" clId="{C0E547AD-55DB-485A-9333-3CC4BFAFD6AD}" dt="2021-06-10T15:48:52.570" v="67" actId="20577"/>
          <ac:spMkLst>
            <pc:docMk/>
            <pc:sldMk cId="805014502" sldId="305"/>
            <ac:spMk id="3" creationId="{A091E08C-02D6-4C4D-BD93-FA2A3F6A05E3}"/>
          </ac:spMkLst>
        </pc:spChg>
      </pc:sldChg>
      <pc:sldChg chg="add">
        <pc:chgData name="Miller, Benjamin" userId="48f7b7d8-6b3b-4e2a-bfb2-785748463508" providerId="ADAL" clId="{C0E547AD-55DB-485A-9333-3CC4BFAFD6AD}" dt="2021-06-10T15:49:51.861" v="76"/>
        <pc:sldMkLst>
          <pc:docMk/>
          <pc:sldMk cId="3166101216" sldId="305"/>
        </pc:sldMkLst>
      </pc:sldChg>
      <pc:sldChg chg="add">
        <pc:chgData name="Miller, Benjamin" userId="48f7b7d8-6b3b-4e2a-bfb2-785748463508" providerId="ADAL" clId="{C0E547AD-55DB-485A-9333-3CC4BFAFD6AD}" dt="2021-06-10T15:49:56.648" v="78"/>
        <pc:sldMkLst>
          <pc:docMk/>
          <pc:sldMk cId="2339320695" sldId="306"/>
        </pc:sldMkLst>
      </pc:sldChg>
      <pc:sldChg chg="add del">
        <pc:chgData name="Miller, Benjamin" userId="48f7b7d8-6b3b-4e2a-bfb2-785748463508" providerId="ADAL" clId="{C0E547AD-55DB-485A-9333-3CC4BFAFD6AD}" dt="2021-06-10T15:49:54.428" v="77" actId="2696"/>
        <pc:sldMkLst>
          <pc:docMk/>
          <pc:sldMk cId="2759636100" sldId="306"/>
        </pc:sldMkLst>
      </pc:sldChg>
      <pc:sldChg chg="modSp add del mod">
        <pc:chgData name="Miller, Benjamin" userId="48f7b7d8-6b3b-4e2a-bfb2-785748463508" providerId="ADAL" clId="{C0E547AD-55DB-485A-9333-3CC4BFAFD6AD}" dt="2021-06-10T15:49:34.464" v="75" actId="2696"/>
        <pc:sldMkLst>
          <pc:docMk/>
          <pc:sldMk cId="3127172645" sldId="306"/>
        </pc:sldMkLst>
        <pc:spChg chg="mod">
          <ac:chgData name="Miller, Benjamin" userId="48f7b7d8-6b3b-4e2a-bfb2-785748463508" providerId="ADAL" clId="{C0E547AD-55DB-485A-9333-3CC4BFAFD6AD}" dt="2021-06-10T15:48:20.517" v="63" actId="20577"/>
          <ac:spMkLst>
            <pc:docMk/>
            <pc:sldMk cId="3127172645" sldId="306"/>
            <ac:spMk id="2" creationId="{C924D554-8A13-413A-9D17-B02B737D39B9}"/>
          </ac:spMkLst>
        </pc:spChg>
        <pc:spChg chg="mod">
          <ac:chgData name="Miller, Benjamin" userId="48f7b7d8-6b3b-4e2a-bfb2-785748463508" providerId="ADAL" clId="{C0E547AD-55DB-485A-9333-3CC4BFAFD6AD}" dt="2021-06-10T15:49:18.436" v="70"/>
          <ac:spMkLst>
            <pc:docMk/>
            <pc:sldMk cId="3127172645" sldId="306"/>
            <ac:spMk id="3" creationId="{A091E08C-02D6-4C4D-BD93-FA2A3F6A05E3}"/>
          </ac:spMkLst>
        </pc:spChg>
      </pc:sldChg>
      <pc:sldChg chg="add del">
        <pc:chgData name="Miller, Benjamin" userId="48f7b7d8-6b3b-4e2a-bfb2-785748463508" providerId="ADAL" clId="{C0E547AD-55DB-485A-9333-3CC4BFAFD6AD}" dt="2021-06-10T15:49:54.428" v="77" actId="2696"/>
        <pc:sldMkLst>
          <pc:docMk/>
          <pc:sldMk cId="120205200" sldId="307"/>
        </pc:sldMkLst>
      </pc:sldChg>
      <pc:sldChg chg="add del">
        <pc:chgData name="Miller, Benjamin" userId="48f7b7d8-6b3b-4e2a-bfb2-785748463508" providerId="ADAL" clId="{C0E547AD-55DB-485A-9333-3CC4BFAFD6AD}" dt="2021-06-10T15:49:58.723" v="79" actId="2696"/>
        <pc:sldMkLst>
          <pc:docMk/>
          <pc:sldMk cId="1957672612" sldId="307"/>
        </pc:sldMkLst>
      </pc:sldChg>
      <pc:sldChg chg="add">
        <pc:chgData name="Miller, Benjamin" userId="48f7b7d8-6b3b-4e2a-bfb2-785748463508" providerId="ADAL" clId="{C0E547AD-55DB-485A-9333-3CC4BFAFD6AD}" dt="2021-06-10T15:50:06.283" v="80"/>
        <pc:sldMkLst>
          <pc:docMk/>
          <pc:sldMk cId="3078439911" sldId="307"/>
        </pc:sldMkLst>
      </pc:sldChg>
      <pc:sldChg chg="modSp add del mod">
        <pc:chgData name="Miller, Benjamin" userId="48f7b7d8-6b3b-4e2a-bfb2-785748463508" providerId="ADAL" clId="{C0E547AD-55DB-485A-9333-3CC4BFAFD6AD}" dt="2021-06-10T15:49:34.464" v="75" actId="2696"/>
        <pc:sldMkLst>
          <pc:docMk/>
          <pc:sldMk cId="3830720093" sldId="307"/>
        </pc:sldMkLst>
        <pc:spChg chg="mod">
          <ac:chgData name="Miller, Benjamin" userId="48f7b7d8-6b3b-4e2a-bfb2-785748463508" providerId="ADAL" clId="{C0E547AD-55DB-485A-9333-3CC4BFAFD6AD}" dt="2021-06-10T15:48:24.765" v="64" actId="20577"/>
          <ac:spMkLst>
            <pc:docMk/>
            <pc:sldMk cId="3830720093" sldId="307"/>
            <ac:spMk id="2" creationId="{C924D554-8A13-413A-9D17-B02B737D39B9}"/>
          </ac:spMkLst>
        </pc:spChg>
        <pc:spChg chg="mod">
          <ac:chgData name="Miller, Benjamin" userId="48f7b7d8-6b3b-4e2a-bfb2-785748463508" providerId="ADAL" clId="{C0E547AD-55DB-485A-9333-3CC4BFAFD6AD}" dt="2021-06-10T15:49:26.012" v="74" actId="20577"/>
          <ac:spMkLst>
            <pc:docMk/>
            <pc:sldMk cId="3830720093" sldId="307"/>
            <ac:spMk id="3" creationId="{A091E08C-02D6-4C4D-BD93-FA2A3F6A05E3}"/>
          </ac:spMkLst>
        </pc:spChg>
      </pc:sldChg>
    </pc:docChg>
  </pc:docChgLst>
  <pc:docChgLst>
    <pc:chgData name="Morris, Tracie Greenway" userId="S::tmorris@fdic.gov::2be9a26c-3391-49cc-8546-77551a29fb71" providerId="AD" clId="Web-{7049AA9D-F39D-FE8D-1256-CACF4A1E7EF4}"/>
    <pc:docChg chg="modSld">
      <pc:chgData name="Morris, Tracie Greenway" userId="S::tmorris@fdic.gov::2be9a26c-3391-49cc-8546-77551a29fb71" providerId="AD" clId="Web-{7049AA9D-F39D-FE8D-1256-CACF4A1E7EF4}" dt="2022-12-04T18:54:49.359" v="105"/>
      <pc:docMkLst>
        <pc:docMk/>
      </pc:docMkLst>
      <pc:sldChg chg="modSp">
        <pc:chgData name="Morris, Tracie Greenway" userId="S::tmorris@fdic.gov::2be9a26c-3391-49cc-8546-77551a29fb71" providerId="AD" clId="Web-{7049AA9D-F39D-FE8D-1256-CACF4A1E7EF4}" dt="2022-12-04T18:30:11.050" v="3"/>
        <pc:sldMkLst>
          <pc:docMk/>
          <pc:sldMk cId="109857222" sldId="256"/>
        </pc:sldMkLst>
        <pc:spChg chg="mod">
          <ac:chgData name="Morris, Tracie Greenway" userId="S::tmorris@fdic.gov::2be9a26c-3391-49cc-8546-77551a29fb71" providerId="AD" clId="Web-{7049AA9D-F39D-FE8D-1256-CACF4A1E7EF4}" dt="2022-12-04T18:29:45.893" v="1"/>
          <ac:spMkLst>
            <pc:docMk/>
            <pc:sldMk cId="109857222" sldId="256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0:00.690" v="2"/>
          <ac:picMkLst>
            <pc:docMk/>
            <pc:sldMk cId="109857222" sldId="256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0:11.050" v="3"/>
          <ac:picMkLst>
            <pc:docMk/>
            <pc:sldMk cId="109857222" sldId="256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29:37.889" v="0"/>
          <ac:picMkLst>
            <pc:docMk/>
            <pc:sldMk cId="109857222" sldId="256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0:27.019" v="4"/>
        <pc:sldMkLst>
          <pc:docMk/>
          <pc:sldMk cId="2054061278" sldId="257"/>
        </pc:sldMkLst>
        <pc:picChg chg="mod">
          <ac:chgData name="Morris, Tracie Greenway" userId="S::tmorris@fdic.gov::2be9a26c-3391-49cc-8546-77551a29fb71" providerId="AD" clId="Web-{7049AA9D-F39D-FE8D-1256-CACF4A1E7EF4}" dt="2022-12-04T18:30:27.019" v="4"/>
          <ac:picMkLst>
            <pc:docMk/>
            <pc:sldMk cId="2054061278" sldId="257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7:30.977" v="34"/>
        <pc:sldMkLst>
          <pc:docMk/>
          <pc:sldMk cId="1701185103" sldId="259"/>
        </pc:sldMkLst>
        <pc:picChg chg="mod">
          <ac:chgData name="Morris, Tracie Greenway" userId="S::tmorris@fdic.gov::2be9a26c-3391-49cc-8546-77551a29fb71" providerId="AD" clId="Web-{7049AA9D-F39D-FE8D-1256-CACF4A1E7EF4}" dt="2022-12-04T18:37:30.977" v="34"/>
          <ac:picMkLst>
            <pc:docMk/>
            <pc:sldMk cId="1701185103" sldId="25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54:18.246" v="103"/>
        <pc:sldMkLst>
          <pc:docMk/>
          <pc:sldMk cId="1430117316" sldId="274"/>
        </pc:sldMkLst>
        <pc:spChg chg="mod">
          <ac:chgData name="Morris, Tracie Greenway" userId="S::tmorris@fdic.gov::2be9a26c-3391-49cc-8546-77551a29fb71" providerId="AD" clId="Web-{7049AA9D-F39D-FE8D-1256-CACF4A1E7EF4}" dt="2022-12-04T18:53:41.590" v="99"/>
          <ac:spMkLst>
            <pc:docMk/>
            <pc:sldMk cId="1430117316" sldId="27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53:49.387" v="100"/>
          <ac:spMkLst>
            <pc:docMk/>
            <pc:sldMk cId="1430117316" sldId="274"/>
            <ac:spMk id="6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53:56.871" v="101"/>
          <ac:spMkLst>
            <pc:docMk/>
            <pc:sldMk cId="1430117316" sldId="274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54:06.793" v="102"/>
          <ac:picMkLst>
            <pc:docMk/>
            <pc:sldMk cId="1430117316" sldId="274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54:18.246" v="103"/>
          <ac:picMkLst>
            <pc:docMk/>
            <pc:sldMk cId="1430117316" sldId="274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54:49.359" v="105"/>
        <pc:sldMkLst>
          <pc:docMk/>
          <pc:sldMk cId="3909825995" sldId="275"/>
        </pc:sldMkLst>
        <pc:picChg chg="mod">
          <ac:chgData name="Morris, Tracie Greenway" userId="S::tmorris@fdic.gov::2be9a26c-3391-49cc-8546-77551a29fb71" providerId="AD" clId="Web-{7049AA9D-F39D-FE8D-1256-CACF4A1E7EF4}" dt="2022-12-04T18:54:49.359" v="105"/>
          <ac:picMkLst>
            <pc:docMk/>
            <pc:sldMk cId="3909825995" sldId="275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54:31.858" v="104"/>
          <ac:picMkLst>
            <pc:docMk/>
            <pc:sldMk cId="3909825995" sldId="275"/>
            <ac:picMk id="7" creationId="{594D8876-A0C1-42A8-A727-93AAC3A269C4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0:53.566" v="6"/>
        <pc:sldMkLst>
          <pc:docMk/>
          <pc:sldMk cId="655037480" sldId="277"/>
        </pc:sldMkLst>
        <pc:picChg chg="mod">
          <ac:chgData name="Morris, Tracie Greenway" userId="S::tmorris@fdic.gov::2be9a26c-3391-49cc-8546-77551a29fb71" providerId="AD" clId="Web-{7049AA9D-F39D-FE8D-1256-CACF4A1E7EF4}" dt="2022-12-04T18:30:53.566" v="6"/>
          <ac:picMkLst>
            <pc:docMk/>
            <pc:sldMk cId="655037480" sldId="277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0:38.409" v="5"/>
          <ac:picMkLst>
            <pc:docMk/>
            <pc:sldMk cId="655037480" sldId="277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6:09.648" v="28"/>
        <pc:sldMkLst>
          <pc:docMk/>
          <pc:sldMk cId="1708008205" sldId="280"/>
        </pc:sldMkLst>
        <pc:spChg chg="mod">
          <ac:chgData name="Morris, Tracie Greenway" userId="S::tmorris@fdic.gov::2be9a26c-3391-49cc-8546-77551a29fb71" providerId="AD" clId="Web-{7049AA9D-F39D-FE8D-1256-CACF4A1E7EF4}" dt="2022-12-04T18:35:57.257" v="27"/>
          <ac:spMkLst>
            <pc:docMk/>
            <pc:sldMk cId="1708008205" sldId="280"/>
            <ac:spMk id="10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5:49.523" v="26"/>
          <ac:picMkLst>
            <pc:docMk/>
            <pc:sldMk cId="1708008205" sldId="280"/>
            <ac:picMk id="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6:09.648" v="28"/>
          <ac:picMkLst>
            <pc:docMk/>
            <pc:sldMk cId="1708008205" sldId="280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7:12.524" v="33"/>
        <pc:sldMkLst>
          <pc:docMk/>
          <pc:sldMk cId="4104602929" sldId="282"/>
        </pc:sldMkLst>
        <pc:spChg chg="mod">
          <ac:chgData name="Morris, Tracie Greenway" userId="S::tmorris@fdic.gov::2be9a26c-3391-49cc-8546-77551a29fb71" providerId="AD" clId="Web-{7049AA9D-F39D-FE8D-1256-CACF4A1E7EF4}" dt="2022-12-04T18:37:12.524" v="33"/>
          <ac:spMkLst>
            <pc:docMk/>
            <pc:sldMk cId="4104602929" sldId="282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7:02.555" v="32"/>
          <ac:picMkLst>
            <pc:docMk/>
            <pc:sldMk cId="4104602929" sldId="282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9:44.167" v="43"/>
        <pc:sldMkLst>
          <pc:docMk/>
          <pc:sldMk cId="2023066438" sldId="284"/>
        </pc:sldMkLst>
        <pc:spChg chg="mod">
          <ac:chgData name="Morris, Tracie Greenway" userId="S::tmorris@fdic.gov::2be9a26c-3391-49cc-8546-77551a29fb71" providerId="AD" clId="Web-{7049AA9D-F39D-FE8D-1256-CACF4A1E7EF4}" dt="2022-12-04T18:39:22.932" v="42"/>
          <ac:spMkLst>
            <pc:docMk/>
            <pc:sldMk cId="2023066438" sldId="284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9:44.167" v="43"/>
          <ac:picMkLst>
            <pc:docMk/>
            <pc:sldMk cId="2023066438" sldId="284"/>
            <ac:picMk id="6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6:37.883" v="31"/>
        <pc:sldMkLst>
          <pc:docMk/>
          <pc:sldMk cId="3345768827" sldId="287"/>
        </pc:sldMkLst>
        <pc:spChg chg="mod">
          <ac:chgData name="Morris, Tracie Greenway" userId="S::tmorris@fdic.gov::2be9a26c-3391-49cc-8546-77551a29fb71" providerId="AD" clId="Web-{7049AA9D-F39D-FE8D-1256-CACF4A1E7EF4}" dt="2022-12-04T18:36:17.148" v="29"/>
          <ac:spMkLst>
            <pc:docMk/>
            <pc:sldMk cId="3345768827" sldId="287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6:29.289" v="30"/>
          <ac:picMkLst>
            <pc:docMk/>
            <pc:sldMk cId="3345768827" sldId="287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6:37.883" v="31"/>
          <ac:picMkLst>
            <pc:docMk/>
            <pc:sldMk cId="3345768827" sldId="287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1:38.465" v="54"/>
        <pc:sldMkLst>
          <pc:docMk/>
          <pc:sldMk cId="138482681" sldId="288"/>
        </pc:sldMkLst>
        <pc:picChg chg="mod">
          <ac:chgData name="Morris, Tracie Greenway" userId="S::tmorris@fdic.gov::2be9a26c-3391-49cc-8546-77551a29fb71" providerId="AD" clId="Web-{7049AA9D-F39D-FE8D-1256-CACF4A1E7EF4}" dt="2022-12-04T18:41:38.465" v="54"/>
          <ac:picMkLst>
            <pc:docMk/>
            <pc:sldMk cId="138482681" sldId="288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1:56.278" v="55"/>
        <pc:sldMkLst>
          <pc:docMk/>
          <pc:sldMk cId="887986957" sldId="289"/>
        </pc:sldMkLst>
        <pc:picChg chg="mod">
          <ac:chgData name="Morris, Tracie Greenway" userId="S::tmorris@fdic.gov::2be9a26c-3391-49cc-8546-77551a29fb71" providerId="AD" clId="Web-{7049AA9D-F39D-FE8D-1256-CACF4A1E7EF4}" dt="2022-12-04T18:41:56.278" v="55"/>
          <ac:picMkLst>
            <pc:docMk/>
            <pc:sldMk cId="887986957" sldId="28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2:05.090" v="56"/>
        <pc:sldMkLst>
          <pc:docMk/>
          <pc:sldMk cId="1547612191" sldId="290"/>
        </pc:sldMkLst>
        <pc:picChg chg="mod">
          <ac:chgData name="Morris, Tracie Greenway" userId="S::tmorris@fdic.gov::2be9a26c-3391-49cc-8546-77551a29fb71" providerId="AD" clId="Web-{7049AA9D-F39D-FE8D-1256-CACF4A1E7EF4}" dt="2022-12-04T18:42:05.090" v="56"/>
          <ac:picMkLst>
            <pc:docMk/>
            <pc:sldMk cId="1547612191" sldId="290"/>
            <ac:picMk id="7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2:20.075" v="57"/>
        <pc:sldMkLst>
          <pc:docMk/>
          <pc:sldMk cId="3527053668" sldId="291"/>
        </pc:sldMkLst>
        <pc:picChg chg="mod">
          <ac:chgData name="Morris, Tracie Greenway" userId="S::tmorris@fdic.gov::2be9a26c-3391-49cc-8546-77551a29fb71" providerId="AD" clId="Web-{7049AA9D-F39D-FE8D-1256-CACF4A1E7EF4}" dt="2022-12-04T18:42:20.075" v="57"/>
          <ac:picMkLst>
            <pc:docMk/>
            <pc:sldMk cId="3527053668" sldId="291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3:41.185" v="63"/>
        <pc:sldMkLst>
          <pc:docMk/>
          <pc:sldMk cId="3280633410" sldId="292"/>
        </pc:sldMkLst>
        <pc:picChg chg="mod">
          <ac:chgData name="Morris, Tracie Greenway" userId="S::tmorris@fdic.gov::2be9a26c-3391-49cc-8546-77551a29fb71" providerId="AD" clId="Web-{7049AA9D-F39D-FE8D-1256-CACF4A1E7EF4}" dt="2022-12-04T18:43:21.232" v="61"/>
          <ac:picMkLst>
            <pc:docMk/>
            <pc:sldMk cId="3280633410" sldId="292"/>
            <ac:picMk id="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3:32.185" v="62"/>
          <ac:picMkLst>
            <pc:docMk/>
            <pc:sldMk cId="3280633410" sldId="292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3:41.185" v="63"/>
          <ac:picMkLst>
            <pc:docMk/>
            <pc:sldMk cId="3280633410" sldId="292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6:37.410" v="78"/>
        <pc:sldMkLst>
          <pc:docMk/>
          <pc:sldMk cId="2855424820" sldId="294"/>
        </pc:sldMkLst>
        <pc:spChg chg="mod">
          <ac:chgData name="Morris, Tracie Greenway" userId="S::tmorris@fdic.gov::2be9a26c-3391-49cc-8546-77551a29fb71" providerId="AD" clId="Web-{7049AA9D-F39D-FE8D-1256-CACF4A1E7EF4}" dt="2022-12-04T18:45:01.858" v="72"/>
          <ac:spMkLst>
            <pc:docMk/>
            <pc:sldMk cId="2855424820" sldId="294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5:14.390" v="73"/>
          <ac:spMkLst>
            <pc:docMk/>
            <pc:sldMk cId="2855424820" sldId="294"/>
            <ac:spMk id="8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5:27.218" v="74"/>
          <ac:spMkLst>
            <pc:docMk/>
            <pc:sldMk cId="2855424820" sldId="294"/>
            <ac:spMk id="11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6:25.582" v="77"/>
          <ac:spMkLst>
            <pc:docMk/>
            <pc:sldMk cId="2855424820" sldId="294"/>
            <ac:spMk id="17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45:45.097" v="75"/>
          <ac:picMkLst>
            <pc:docMk/>
            <pc:sldMk cId="2855424820" sldId="294"/>
            <ac:picMk id="1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6:13.191" v="76"/>
          <ac:picMkLst>
            <pc:docMk/>
            <pc:sldMk cId="2855424820" sldId="294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6:37.410" v="78"/>
          <ac:picMkLst>
            <pc:docMk/>
            <pc:sldMk cId="2855424820" sldId="294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7:42.239" v="84"/>
        <pc:sldMkLst>
          <pc:docMk/>
          <pc:sldMk cId="908763530" sldId="296"/>
        </pc:sldMkLst>
        <pc:picChg chg="mod">
          <ac:chgData name="Morris, Tracie Greenway" userId="S::tmorris@fdic.gov::2be9a26c-3391-49cc-8546-77551a29fb71" providerId="AD" clId="Web-{7049AA9D-F39D-FE8D-1256-CACF4A1E7EF4}" dt="2022-12-04T18:47:42.239" v="84"/>
          <ac:picMkLst>
            <pc:docMk/>
            <pc:sldMk cId="908763530" sldId="296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8:34.193" v="87"/>
        <pc:sldMkLst>
          <pc:docMk/>
          <pc:sldMk cId="3990595430" sldId="297"/>
        </pc:sldMkLst>
        <pc:picChg chg="mod">
          <ac:chgData name="Morris, Tracie Greenway" userId="S::tmorris@fdic.gov::2be9a26c-3391-49cc-8546-77551a29fb71" providerId="AD" clId="Web-{7049AA9D-F39D-FE8D-1256-CACF4A1E7EF4}" dt="2022-12-04T18:48:26.365" v="86"/>
          <ac:picMkLst>
            <pc:docMk/>
            <pc:sldMk cId="3990595430" sldId="297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8:34.193" v="87"/>
          <ac:picMkLst>
            <pc:docMk/>
            <pc:sldMk cId="3990595430" sldId="297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8:05.052" v="85"/>
          <ac:picMkLst>
            <pc:docMk/>
            <pc:sldMk cId="3990595430" sldId="297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8:53.365" v="88"/>
        <pc:sldMkLst>
          <pc:docMk/>
          <pc:sldMk cId="212825504" sldId="298"/>
        </pc:sldMkLst>
        <pc:picChg chg="mod">
          <ac:chgData name="Morris, Tracie Greenway" userId="S::tmorris@fdic.gov::2be9a26c-3391-49cc-8546-77551a29fb71" providerId="AD" clId="Web-{7049AA9D-F39D-FE8D-1256-CACF4A1E7EF4}" dt="2022-12-04T18:48:53.365" v="88"/>
          <ac:picMkLst>
            <pc:docMk/>
            <pc:sldMk cId="212825504" sldId="298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9:08.616" v="89"/>
        <pc:sldMkLst>
          <pc:docMk/>
          <pc:sldMk cId="2813283392" sldId="299"/>
        </pc:sldMkLst>
        <pc:picChg chg="mod">
          <ac:chgData name="Morris, Tracie Greenway" userId="S::tmorris@fdic.gov::2be9a26c-3391-49cc-8546-77551a29fb71" providerId="AD" clId="Web-{7049AA9D-F39D-FE8D-1256-CACF4A1E7EF4}" dt="2022-12-04T18:49:08.616" v="89"/>
          <ac:picMkLst>
            <pc:docMk/>
            <pc:sldMk cId="2813283392" sldId="299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51:26.603" v="90"/>
        <pc:sldMkLst>
          <pc:docMk/>
          <pc:sldMk cId="3290076318" sldId="300"/>
        </pc:sldMkLst>
        <pc:picChg chg="mod">
          <ac:chgData name="Morris, Tracie Greenway" userId="S::tmorris@fdic.gov::2be9a26c-3391-49cc-8546-77551a29fb71" providerId="AD" clId="Web-{7049AA9D-F39D-FE8D-1256-CACF4A1E7EF4}" dt="2022-12-04T18:51:26.603" v="90"/>
          <ac:picMkLst>
            <pc:docMk/>
            <pc:sldMk cId="3290076318" sldId="300"/>
            <ac:picMk id="4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53:00.323" v="95"/>
        <pc:sldMkLst>
          <pc:docMk/>
          <pc:sldMk cId="2256878126" sldId="302"/>
        </pc:sldMkLst>
        <pc:picChg chg="mod">
          <ac:chgData name="Morris, Tracie Greenway" userId="S::tmorris@fdic.gov::2be9a26c-3391-49cc-8546-77551a29fb71" providerId="AD" clId="Web-{7049AA9D-F39D-FE8D-1256-CACF4A1E7EF4}" dt="2022-12-04T18:53:00.323" v="95"/>
          <ac:picMkLst>
            <pc:docMk/>
            <pc:sldMk cId="2256878126" sldId="302"/>
            <ac:picMk id="5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1:32.394" v="9"/>
        <pc:sldMkLst>
          <pc:docMk/>
          <pc:sldMk cId="3814726064" sldId="304"/>
        </pc:sldMkLst>
        <pc:spChg chg="mod">
          <ac:chgData name="Morris, Tracie Greenway" userId="S::tmorris@fdic.gov::2be9a26c-3391-49cc-8546-77551a29fb71" providerId="AD" clId="Web-{7049AA9D-F39D-FE8D-1256-CACF4A1E7EF4}" dt="2022-12-04T18:31:25.160" v="8"/>
          <ac:spMkLst>
            <pc:docMk/>
            <pc:sldMk cId="3814726064" sldId="304"/>
            <ac:spMk id="7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31:15.988" v="7"/>
          <ac:spMkLst>
            <pc:docMk/>
            <pc:sldMk cId="3814726064" sldId="304"/>
            <ac:spMk id="11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1:32.394" v="9"/>
          <ac:picMkLst>
            <pc:docMk/>
            <pc:sldMk cId="3814726064" sldId="304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2:47.028" v="60"/>
        <pc:sldMkLst>
          <pc:docMk/>
          <pc:sldMk cId="3166101216" sldId="305"/>
        </pc:sldMkLst>
        <pc:spChg chg="mod">
          <ac:chgData name="Morris, Tracie Greenway" userId="S::tmorris@fdic.gov::2be9a26c-3391-49cc-8546-77551a29fb71" providerId="AD" clId="Web-{7049AA9D-F39D-FE8D-1256-CACF4A1E7EF4}" dt="2022-12-04T18:42:28.075" v="58"/>
          <ac:spMkLst>
            <pc:docMk/>
            <pc:sldMk cId="3166101216" sldId="305"/>
            <ac:spMk id="4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2:38.856" v="59"/>
          <ac:spMkLst>
            <pc:docMk/>
            <pc:sldMk cId="3166101216" sldId="305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42:47.028" v="60"/>
          <ac:picMkLst>
            <pc:docMk/>
            <pc:sldMk cId="3166101216" sldId="305"/>
            <ac:picMk id="11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4:06.467" v="66"/>
        <pc:sldMkLst>
          <pc:docMk/>
          <pc:sldMk cId="2339320695" sldId="306"/>
        </pc:sldMkLst>
        <pc:spChg chg="mod">
          <ac:chgData name="Morris, Tracie Greenway" userId="S::tmorris@fdic.gov::2be9a26c-3391-49cc-8546-77551a29fb71" providerId="AD" clId="Web-{7049AA9D-F39D-FE8D-1256-CACF4A1E7EF4}" dt="2022-12-04T18:43:48.607" v="64"/>
          <ac:spMkLst>
            <pc:docMk/>
            <pc:sldMk cId="2339320695" sldId="306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3:58.779" v="65"/>
          <ac:spMkLst>
            <pc:docMk/>
            <pc:sldMk cId="2339320695" sldId="306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44:06.467" v="66"/>
          <ac:picMkLst>
            <pc:docMk/>
            <pc:sldMk cId="2339320695" sldId="306"/>
            <ac:picMk id="10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53:28.339" v="98"/>
        <pc:sldMkLst>
          <pc:docMk/>
          <pc:sldMk cId="3078439911" sldId="307"/>
        </pc:sldMkLst>
        <pc:spChg chg="mod">
          <ac:chgData name="Morris, Tracie Greenway" userId="S::tmorris@fdic.gov::2be9a26c-3391-49cc-8546-77551a29fb71" providerId="AD" clId="Web-{7049AA9D-F39D-FE8D-1256-CACF4A1E7EF4}" dt="2022-12-04T18:53:07.792" v="96"/>
          <ac:spMkLst>
            <pc:docMk/>
            <pc:sldMk cId="3078439911" sldId="307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53:22.308" v="97"/>
          <ac:spMkLst>
            <pc:docMk/>
            <pc:sldMk cId="3078439911" sldId="307"/>
            <ac:spMk id="8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53:28.339" v="98"/>
          <ac:picMkLst>
            <pc:docMk/>
            <pc:sldMk cId="3078439911" sldId="307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2:41.786" v="11"/>
        <pc:sldMkLst>
          <pc:docMk/>
          <pc:sldMk cId="1874374858" sldId="308"/>
        </pc:sldMkLst>
        <pc:picChg chg="mod">
          <ac:chgData name="Morris, Tracie Greenway" userId="S::tmorris@fdic.gov::2be9a26c-3391-49cc-8546-77551a29fb71" providerId="AD" clId="Web-{7049AA9D-F39D-FE8D-1256-CACF4A1E7EF4}" dt="2022-12-04T18:32:14.895" v="10"/>
          <ac:picMkLst>
            <pc:docMk/>
            <pc:sldMk cId="1874374858" sldId="308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2:41.786" v="11"/>
          <ac:picMkLst>
            <pc:docMk/>
            <pc:sldMk cId="1874374858" sldId="308"/>
            <ac:picMk id="9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5:31.429" v="25"/>
        <pc:sldMkLst>
          <pc:docMk/>
          <pc:sldMk cId="4150428269" sldId="309"/>
        </pc:sldMkLst>
        <pc:spChg chg="mod">
          <ac:chgData name="Morris, Tracie Greenway" userId="S::tmorris@fdic.gov::2be9a26c-3391-49cc-8546-77551a29fb71" providerId="AD" clId="Web-{7049AA9D-F39D-FE8D-1256-CACF4A1E7EF4}" dt="2022-12-04T18:32:53.724" v="12"/>
          <ac:spMkLst>
            <pc:docMk/>
            <pc:sldMk cId="4150428269" sldId="309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33:02.661" v="13"/>
          <ac:spMkLst>
            <pc:docMk/>
            <pc:sldMk cId="4150428269" sldId="309"/>
            <ac:spMk id="10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34:24.584" v="17"/>
          <ac:spMkLst>
            <pc:docMk/>
            <pc:sldMk cId="4150428269" sldId="309"/>
            <ac:spMk id="19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34:32.756" v="18"/>
          <ac:spMkLst>
            <pc:docMk/>
            <pc:sldMk cId="4150428269" sldId="309"/>
            <ac:spMk id="20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34:40.444" v="19"/>
          <ac:spMkLst>
            <pc:docMk/>
            <pc:sldMk cId="4150428269" sldId="309"/>
            <ac:spMk id="27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34:50.569" v="20"/>
          <ac:spMkLst>
            <pc:docMk/>
            <pc:sldMk cId="4150428269" sldId="309"/>
            <ac:spMk id="28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4:58.382" v="21"/>
          <ac:picMkLst>
            <pc:docMk/>
            <pc:sldMk cId="4150428269" sldId="309"/>
            <ac:picMk id="4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5:10.569" v="22"/>
          <ac:picMkLst>
            <pc:docMk/>
            <pc:sldMk cId="4150428269" sldId="309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5:16.507" v="23"/>
          <ac:picMkLst>
            <pc:docMk/>
            <pc:sldMk cId="4150428269" sldId="309"/>
            <ac:picMk id="12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5:23.632" v="24"/>
          <ac:picMkLst>
            <pc:docMk/>
            <pc:sldMk cId="4150428269" sldId="309"/>
            <ac:picMk id="1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5:31.429" v="25"/>
          <ac:picMkLst>
            <pc:docMk/>
            <pc:sldMk cId="4150428269" sldId="309"/>
            <ac:picMk id="15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3:13.958" v="14"/>
          <ac:picMkLst>
            <pc:docMk/>
            <pc:sldMk cId="4150428269" sldId="309"/>
            <ac:picMk id="16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3:23.443" v="15"/>
          <ac:picMkLst>
            <pc:docMk/>
            <pc:sldMk cId="4150428269" sldId="309"/>
            <ac:picMk id="1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3:35.615" v="16"/>
          <ac:picMkLst>
            <pc:docMk/>
            <pc:sldMk cId="4150428269" sldId="309"/>
            <ac:picMk id="1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0:30.480" v="48"/>
        <pc:sldMkLst>
          <pc:docMk/>
          <pc:sldMk cId="3880604294" sldId="311"/>
        </pc:sldMkLst>
        <pc:spChg chg="mod">
          <ac:chgData name="Morris, Tracie Greenway" userId="S::tmorris@fdic.gov::2be9a26c-3391-49cc-8546-77551a29fb71" providerId="AD" clId="Web-{7049AA9D-F39D-FE8D-1256-CACF4A1E7EF4}" dt="2022-12-04T18:39:51.620" v="44"/>
          <ac:spMkLst>
            <pc:docMk/>
            <pc:sldMk cId="3880604294" sldId="311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0:15.386" v="47"/>
          <ac:spMkLst>
            <pc:docMk/>
            <pc:sldMk cId="3880604294" sldId="311"/>
            <ac:spMk id="9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0:30.480" v="48"/>
          <ac:spMkLst>
            <pc:docMk/>
            <pc:sldMk cId="3880604294" sldId="311"/>
            <ac:spMk id="17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40:00.917" v="45"/>
          <ac:picMkLst>
            <pc:docMk/>
            <pc:sldMk cId="3880604294" sldId="311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0:08.354" v="46"/>
          <ac:picMkLst>
            <pc:docMk/>
            <pc:sldMk cId="3880604294" sldId="311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1:19.043" v="53" actId="14100"/>
        <pc:sldMkLst>
          <pc:docMk/>
          <pc:sldMk cId="2502965531" sldId="312"/>
        </pc:sldMkLst>
        <pc:spChg chg="mod">
          <ac:chgData name="Morris, Tracie Greenway" userId="S::tmorris@fdic.gov::2be9a26c-3391-49cc-8546-77551a29fb71" providerId="AD" clId="Web-{7049AA9D-F39D-FE8D-1256-CACF4A1E7EF4}" dt="2022-12-04T18:40:37.386" v="49"/>
          <ac:spMkLst>
            <pc:docMk/>
            <pc:sldMk cId="2502965531" sldId="312"/>
            <ac:spMk id="5" creationId="{00000000-0000-0000-0000-000000000000}"/>
          </ac:spMkLst>
        </pc:spChg>
        <pc:grpChg chg="mod">
          <ac:chgData name="Morris, Tracie Greenway" userId="S::tmorris@fdic.gov::2be9a26c-3391-49cc-8546-77551a29fb71" providerId="AD" clId="Web-{7049AA9D-F39D-FE8D-1256-CACF4A1E7EF4}" dt="2022-12-04T18:41:19.043" v="53" actId="14100"/>
          <ac:grpSpMkLst>
            <pc:docMk/>
            <pc:sldMk cId="2502965531" sldId="312"/>
            <ac:grpSpMk id="9" creationId="{CFF8E70B-CECA-4B79-9EA8-B75819755AEF}"/>
          </ac:grpSpMkLst>
        </pc:grpChg>
        <pc:picChg chg="mod">
          <ac:chgData name="Morris, Tracie Greenway" userId="S::tmorris@fdic.gov::2be9a26c-3391-49cc-8546-77551a29fb71" providerId="AD" clId="Web-{7049AA9D-F39D-FE8D-1256-CACF4A1E7EF4}" dt="2022-12-04T18:40:51.480" v="50"/>
          <ac:picMkLst>
            <pc:docMk/>
            <pc:sldMk cId="2502965531" sldId="312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1:00.824" v="51"/>
          <ac:picMkLst>
            <pc:docMk/>
            <pc:sldMk cId="2502965531" sldId="312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44:55.874" v="71"/>
        <pc:sldMkLst>
          <pc:docMk/>
          <pc:sldMk cId="1855442486" sldId="313"/>
        </pc:sldMkLst>
        <pc:spChg chg="mod">
          <ac:chgData name="Morris, Tracie Greenway" userId="S::tmorris@fdic.gov::2be9a26c-3391-49cc-8546-77551a29fb71" providerId="AD" clId="Web-{7049AA9D-F39D-FE8D-1256-CACF4A1E7EF4}" dt="2022-12-04T18:44:21.498" v="68"/>
          <ac:spMkLst>
            <pc:docMk/>
            <pc:sldMk cId="1855442486" sldId="313"/>
            <ac:spMk id="7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44:34.530" v="69"/>
          <ac:picMkLst>
            <pc:docMk/>
            <pc:sldMk cId="1855442486" sldId="313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4:42.795" v="70"/>
          <ac:picMkLst>
            <pc:docMk/>
            <pc:sldMk cId="1855442486" sldId="313"/>
            <ac:picMk id="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4:15.467" v="67"/>
          <ac:picMkLst>
            <pc:docMk/>
            <pc:sldMk cId="1855442486" sldId="313"/>
            <ac:picMk id="10" creationId="{00000000-0000-0000-0000-000000000000}"/>
          </ac:picMkLst>
        </pc:picChg>
        <pc:cxnChg chg="mod">
          <ac:chgData name="Morris, Tracie Greenway" userId="S::tmorris@fdic.gov::2be9a26c-3391-49cc-8546-77551a29fb71" providerId="AD" clId="Web-{7049AA9D-F39D-FE8D-1256-CACF4A1E7EF4}" dt="2022-12-04T18:44:55.874" v="71"/>
          <ac:cxnSpMkLst>
            <pc:docMk/>
            <pc:sldMk cId="1855442486" sldId="313"/>
            <ac:cxnSpMk id="12" creationId="{00000000-0000-0000-0000-000000000000}"/>
          </ac:cxnSpMkLst>
        </pc:cxnChg>
      </pc:sldChg>
      <pc:sldChg chg="delSp modSp">
        <pc:chgData name="Morris, Tracie Greenway" userId="S::tmorris@fdic.gov::2be9a26c-3391-49cc-8546-77551a29fb71" providerId="AD" clId="Web-{7049AA9D-F39D-FE8D-1256-CACF4A1E7EF4}" dt="2022-12-04T18:47:19.817" v="83"/>
        <pc:sldMkLst>
          <pc:docMk/>
          <pc:sldMk cId="1336705534" sldId="314"/>
        </pc:sldMkLst>
        <pc:spChg chg="mod">
          <ac:chgData name="Morris, Tracie Greenway" userId="S::tmorris@fdic.gov::2be9a26c-3391-49cc-8546-77551a29fb71" providerId="AD" clId="Web-{7049AA9D-F39D-FE8D-1256-CACF4A1E7EF4}" dt="2022-12-04T18:46:43.535" v="79"/>
          <ac:spMkLst>
            <pc:docMk/>
            <pc:sldMk cId="1336705534" sldId="314"/>
            <ac:spMk id="5" creationId="{00000000-0000-0000-0000-000000000000}"/>
          </ac:spMkLst>
        </pc:spChg>
        <pc:spChg chg="mod">
          <ac:chgData name="Morris, Tracie Greenway" userId="S::tmorris@fdic.gov::2be9a26c-3391-49cc-8546-77551a29fb71" providerId="AD" clId="Web-{7049AA9D-F39D-FE8D-1256-CACF4A1E7EF4}" dt="2022-12-04T18:47:10.629" v="82"/>
          <ac:spMkLst>
            <pc:docMk/>
            <pc:sldMk cId="1336705534" sldId="314"/>
            <ac:spMk id="9" creationId="{00000000-0000-0000-0000-000000000000}"/>
          </ac:spMkLst>
        </pc:spChg>
        <pc:spChg chg="del">
          <ac:chgData name="Morris, Tracie Greenway" userId="S::tmorris@fdic.gov::2be9a26c-3391-49cc-8546-77551a29fb71" providerId="AD" clId="Web-{7049AA9D-F39D-FE8D-1256-CACF4A1E7EF4}" dt="2022-12-04T18:47:19.817" v="83"/>
          <ac:spMkLst>
            <pc:docMk/>
            <pc:sldMk cId="1336705534" sldId="314"/>
            <ac:spMk id="11" creationId="{D95140D5-4018-4EAD-BD14-6868D600172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46:52.957" v="80"/>
          <ac:picMkLst>
            <pc:docMk/>
            <pc:sldMk cId="1336705534" sldId="314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47:01.161" v="81"/>
          <ac:picMkLst>
            <pc:docMk/>
            <pc:sldMk cId="1336705534" sldId="314"/>
            <ac:picMk id="8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39:12.650" v="41"/>
        <pc:sldMkLst>
          <pc:docMk/>
          <pc:sldMk cId="3623064489" sldId="315"/>
        </pc:sldMkLst>
        <pc:spChg chg="mod">
          <ac:chgData name="Morris, Tracie Greenway" userId="S::tmorris@fdic.gov::2be9a26c-3391-49cc-8546-77551a29fb71" providerId="AD" clId="Web-{7049AA9D-F39D-FE8D-1256-CACF4A1E7EF4}" dt="2022-12-04T18:37:38.040" v="35"/>
          <ac:spMkLst>
            <pc:docMk/>
            <pc:sldMk cId="3623064489" sldId="315"/>
            <ac:spMk id="5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37:48.056" v="36"/>
          <ac:picMkLst>
            <pc:docMk/>
            <pc:sldMk cId="3623064489" sldId="315"/>
            <ac:picMk id="7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7:58.274" v="37"/>
          <ac:picMkLst>
            <pc:docMk/>
            <pc:sldMk cId="3623064489" sldId="315"/>
            <ac:picMk id="8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8:12.900" v="38"/>
          <ac:picMkLst>
            <pc:docMk/>
            <pc:sldMk cId="3623064489" sldId="315"/>
            <ac:picMk id="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8:22.790" v="39"/>
          <ac:picMkLst>
            <pc:docMk/>
            <pc:sldMk cId="3623064489" sldId="315"/>
            <ac:picMk id="10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9:00.041" v="40"/>
          <ac:picMkLst>
            <pc:docMk/>
            <pc:sldMk cId="3623064489" sldId="315"/>
            <ac:picMk id="11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39:12.650" v="41"/>
          <ac:picMkLst>
            <pc:docMk/>
            <pc:sldMk cId="3623064489" sldId="315"/>
            <ac:picMk id="12" creationId="{00000000-0000-0000-0000-000000000000}"/>
          </ac:picMkLst>
        </pc:picChg>
      </pc:sldChg>
      <pc:sldChg chg="modSp">
        <pc:chgData name="Morris, Tracie Greenway" userId="S::tmorris@fdic.gov::2be9a26c-3391-49cc-8546-77551a29fb71" providerId="AD" clId="Web-{7049AA9D-F39D-FE8D-1256-CACF4A1E7EF4}" dt="2022-12-04T18:52:30.917" v="94"/>
        <pc:sldMkLst>
          <pc:docMk/>
          <pc:sldMk cId="3019361929" sldId="316"/>
        </pc:sldMkLst>
        <pc:spChg chg="mod">
          <ac:chgData name="Morris, Tracie Greenway" userId="S::tmorris@fdic.gov::2be9a26c-3391-49cc-8546-77551a29fb71" providerId="AD" clId="Web-{7049AA9D-F39D-FE8D-1256-CACF4A1E7EF4}" dt="2022-12-04T18:51:46.307" v="91"/>
          <ac:spMkLst>
            <pc:docMk/>
            <pc:sldMk cId="3019361929" sldId="316"/>
            <ac:spMk id="4" creationId="{00000000-0000-0000-0000-000000000000}"/>
          </ac:spMkLst>
        </pc:spChg>
        <pc:picChg chg="mod">
          <ac:chgData name="Morris, Tracie Greenway" userId="S::tmorris@fdic.gov::2be9a26c-3391-49cc-8546-77551a29fb71" providerId="AD" clId="Web-{7049AA9D-F39D-FE8D-1256-CACF4A1E7EF4}" dt="2022-12-04T18:52:03.573" v="92"/>
          <ac:picMkLst>
            <pc:docMk/>
            <pc:sldMk cId="3019361929" sldId="316"/>
            <ac:picMk id="3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52:15.792" v="93"/>
          <ac:picMkLst>
            <pc:docMk/>
            <pc:sldMk cId="3019361929" sldId="316"/>
            <ac:picMk id="9" creationId="{00000000-0000-0000-0000-000000000000}"/>
          </ac:picMkLst>
        </pc:picChg>
        <pc:picChg chg="mod">
          <ac:chgData name="Morris, Tracie Greenway" userId="S::tmorris@fdic.gov::2be9a26c-3391-49cc-8546-77551a29fb71" providerId="AD" clId="Web-{7049AA9D-F39D-FE8D-1256-CACF4A1E7EF4}" dt="2022-12-04T18:52:30.917" v="94"/>
          <ac:picMkLst>
            <pc:docMk/>
            <pc:sldMk cId="3019361929" sldId="316"/>
            <ac:picMk id="13" creationId="{00000000-0000-0000-0000-000000000000}"/>
          </ac:picMkLst>
        </pc:picChg>
      </pc:sldChg>
    </pc:docChg>
  </pc:docChgLst>
  <pc:docChgLst>
    <pc:chgData name="Cairns, Kathleen" userId="f0c2fb82-1913-4ba1-a9e3-10d4227d0e67" providerId="ADAL" clId="{4F5AA9E2-DB7C-4A83-968A-F4C535128B2F}"/>
    <pc:docChg chg="custSel addSld delSld modSld sldOrd">
      <pc:chgData name="Cairns, Kathleen" userId="f0c2fb82-1913-4ba1-a9e3-10d4227d0e67" providerId="ADAL" clId="{4F5AA9E2-DB7C-4A83-968A-F4C535128B2F}" dt="2021-02-18T18:48:59.331" v="560" actId="207"/>
      <pc:docMkLst>
        <pc:docMk/>
      </pc:docMkLst>
      <pc:sldChg chg="modSp mod ord">
        <pc:chgData name="Cairns, Kathleen" userId="f0c2fb82-1913-4ba1-a9e3-10d4227d0e67" providerId="ADAL" clId="{4F5AA9E2-DB7C-4A83-968A-F4C535128B2F}" dt="2021-02-18T18:28:45.967" v="186" actId="20577"/>
        <pc:sldMkLst>
          <pc:docMk/>
          <pc:sldMk cId="1701185103" sldId="259"/>
        </pc:sldMkLst>
        <pc:spChg chg="mod">
          <ac:chgData name="Cairns, Kathleen" userId="f0c2fb82-1913-4ba1-a9e3-10d4227d0e67" providerId="ADAL" clId="{4F5AA9E2-DB7C-4A83-968A-F4C535128B2F}" dt="2021-02-18T18:28:45.967" v="186" actId="20577"/>
          <ac:spMkLst>
            <pc:docMk/>
            <pc:sldMk cId="1701185103" sldId="259"/>
            <ac:spMk id="2" creationId="{299F50FB-2999-4D2A-810E-1955C642A19D}"/>
          </ac:spMkLst>
        </pc:spChg>
      </pc:sldChg>
      <pc:sldChg chg="modSp mod">
        <pc:chgData name="Cairns, Kathleen" userId="f0c2fb82-1913-4ba1-a9e3-10d4227d0e67" providerId="ADAL" clId="{4F5AA9E2-DB7C-4A83-968A-F4C535128B2F}" dt="2021-02-18T18:21:11.418" v="5" actId="20577"/>
        <pc:sldMkLst>
          <pc:docMk/>
          <pc:sldMk cId="655037480" sldId="277"/>
        </pc:sldMkLst>
        <pc:spChg chg="mod">
          <ac:chgData name="Cairns, Kathleen" userId="f0c2fb82-1913-4ba1-a9e3-10d4227d0e67" providerId="ADAL" clId="{4F5AA9E2-DB7C-4A83-968A-F4C535128B2F}" dt="2021-02-18T18:21:11.418" v="5" actId="20577"/>
          <ac:spMkLst>
            <pc:docMk/>
            <pc:sldMk cId="655037480" sldId="277"/>
            <ac:spMk id="2" creationId="{48DF7952-0E09-4CA6-85DC-4188BDC07D41}"/>
          </ac:spMkLst>
        </pc:spChg>
      </pc:sldChg>
      <pc:sldChg chg="modSp new mod">
        <pc:chgData name="Cairns, Kathleen" userId="f0c2fb82-1913-4ba1-a9e3-10d4227d0e67" providerId="ADAL" clId="{4F5AA9E2-DB7C-4A83-968A-F4C535128B2F}" dt="2021-02-18T18:24:36.700" v="82" actId="12"/>
        <pc:sldMkLst>
          <pc:docMk/>
          <pc:sldMk cId="3738551204" sldId="278"/>
        </pc:sldMkLst>
        <pc:spChg chg="mod">
          <ac:chgData name="Cairns, Kathleen" userId="f0c2fb82-1913-4ba1-a9e3-10d4227d0e67" providerId="ADAL" clId="{4F5AA9E2-DB7C-4A83-968A-F4C535128B2F}" dt="2021-02-18T18:23:53.945" v="21" actId="20577"/>
          <ac:spMkLst>
            <pc:docMk/>
            <pc:sldMk cId="3738551204" sldId="278"/>
            <ac:spMk id="2" creationId="{5AEDE39C-7188-4D19-A644-72908B22A025}"/>
          </ac:spMkLst>
        </pc:spChg>
        <pc:spChg chg="mod">
          <ac:chgData name="Cairns, Kathleen" userId="f0c2fb82-1913-4ba1-a9e3-10d4227d0e67" providerId="ADAL" clId="{4F5AA9E2-DB7C-4A83-968A-F4C535128B2F}" dt="2021-02-18T18:24:36.700" v="82" actId="12"/>
          <ac:spMkLst>
            <pc:docMk/>
            <pc:sldMk cId="3738551204" sldId="278"/>
            <ac:spMk id="3" creationId="{C61BE81A-4909-4AB4-8E11-294C2ADA3051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25:37.636" v="100" actId="6264"/>
        <pc:sldMkLst>
          <pc:docMk/>
          <pc:sldMk cId="2465901445" sldId="279"/>
        </pc:sldMkLst>
        <pc:spChg chg="mod ord">
          <ac:chgData name="Cairns, Kathleen" userId="f0c2fb82-1913-4ba1-a9e3-10d4227d0e67" providerId="ADAL" clId="{4F5AA9E2-DB7C-4A83-968A-F4C535128B2F}" dt="2021-02-18T18:25:37.636" v="100" actId="6264"/>
          <ac:spMkLst>
            <pc:docMk/>
            <pc:sldMk cId="2465901445" sldId="279"/>
            <ac:spMk id="2" creationId="{E44D9D2D-7E89-41FC-BA90-AAF3535D5ECD}"/>
          </ac:spMkLst>
        </pc:spChg>
        <pc:spChg chg="mod ord">
          <ac:chgData name="Cairns, Kathleen" userId="f0c2fb82-1913-4ba1-a9e3-10d4227d0e67" providerId="ADAL" clId="{4F5AA9E2-DB7C-4A83-968A-F4C535128B2F}" dt="2021-02-18T18:25:37.636" v="100" actId="6264"/>
          <ac:spMkLst>
            <pc:docMk/>
            <pc:sldMk cId="2465901445" sldId="279"/>
            <ac:spMk id="3" creationId="{DB4A7D54-306C-4F75-AF6D-9633F732FE74}"/>
          </ac:spMkLst>
        </pc:spChg>
        <pc:spChg chg="add del mod">
          <ac:chgData name="Cairns, Kathleen" userId="f0c2fb82-1913-4ba1-a9e3-10d4227d0e67" providerId="ADAL" clId="{4F5AA9E2-DB7C-4A83-968A-F4C535128B2F}" dt="2021-02-18T18:25:37.636" v="100" actId="6264"/>
          <ac:spMkLst>
            <pc:docMk/>
            <pc:sldMk cId="2465901445" sldId="279"/>
            <ac:spMk id="4" creationId="{63C6D3E3-EA58-434E-ABFD-F383E76C9E14}"/>
          </ac:spMkLst>
        </pc:spChg>
        <pc:spChg chg="add del mod">
          <ac:chgData name="Cairns, Kathleen" userId="f0c2fb82-1913-4ba1-a9e3-10d4227d0e67" providerId="ADAL" clId="{4F5AA9E2-DB7C-4A83-968A-F4C535128B2F}" dt="2021-02-18T18:25:37.636" v="100" actId="6264"/>
          <ac:spMkLst>
            <pc:docMk/>
            <pc:sldMk cId="2465901445" sldId="279"/>
            <ac:spMk id="5" creationId="{F2DD15C1-BBEF-490D-8587-5C86B6CE8CB7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26:55.819" v="145" actId="20577"/>
        <pc:sldMkLst>
          <pc:docMk/>
          <pc:sldMk cId="1708008205" sldId="280"/>
        </pc:sldMkLst>
        <pc:spChg chg="mod ord">
          <ac:chgData name="Cairns, Kathleen" userId="f0c2fb82-1913-4ba1-a9e3-10d4227d0e67" providerId="ADAL" clId="{4F5AA9E2-DB7C-4A83-968A-F4C535128B2F}" dt="2021-02-18T18:26:28.539" v="104" actId="6264"/>
          <ac:spMkLst>
            <pc:docMk/>
            <pc:sldMk cId="1708008205" sldId="280"/>
            <ac:spMk id="2" creationId="{9174264D-CEA4-4975-9721-6EEFE6E28770}"/>
          </ac:spMkLst>
        </pc:spChg>
        <pc:spChg chg="mod ord">
          <ac:chgData name="Cairns, Kathleen" userId="f0c2fb82-1913-4ba1-a9e3-10d4227d0e67" providerId="ADAL" clId="{4F5AA9E2-DB7C-4A83-968A-F4C535128B2F}" dt="2021-02-18T18:26:55.819" v="145" actId="20577"/>
          <ac:spMkLst>
            <pc:docMk/>
            <pc:sldMk cId="1708008205" sldId="280"/>
            <ac:spMk id="3" creationId="{21C7CB7B-6AF1-4306-9A60-5ECB665AD88F}"/>
          </ac:spMkLst>
        </pc:spChg>
        <pc:spChg chg="add del mod">
          <ac:chgData name="Cairns, Kathleen" userId="f0c2fb82-1913-4ba1-a9e3-10d4227d0e67" providerId="ADAL" clId="{4F5AA9E2-DB7C-4A83-968A-F4C535128B2F}" dt="2021-02-18T18:26:28.539" v="104" actId="6264"/>
          <ac:spMkLst>
            <pc:docMk/>
            <pc:sldMk cId="1708008205" sldId="280"/>
            <ac:spMk id="4" creationId="{AA50DB71-6918-48C0-8522-365FB46F6270}"/>
          </ac:spMkLst>
        </pc:spChg>
        <pc:spChg chg="add del mod">
          <ac:chgData name="Cairns, Kathleen" userId="f0c2fb82-1913-4ba1-a9e3-10d4227d0e67" providerId="ADAL" clId="{4F5AA9E2-DB7C-4A83-968A-F4C535128B2F}" dt="2021-02-18T18:26:28.539" v="104" actId="6264"/>
          <ac:spMkLst>
            <pc:docMk/>
            <pc:sldMk cId="1708008205" sldId="280"/>
            <ac:spMk id="5" creationId="{ED52493A-7E14-4A53-8496-A4696E100869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27:39.233" v="159" actId="6264"/>
        <pc:sldMkLst>
          <pc:docMk/>
          <pc:sldMk cId="2142798931" sldId="281"/>
        </pc:sldMkLst>
        <pc:spChg chg="mod ord">
          <ac:chgData name="Cairns, Kathleen" userId="f0c2fb82-1913-4ba1-a9e3-10d4227d0e67" providerId="ADAL" clId="{4F5AA9E2-DB7C-4A83-968A-F4C535128B2F}" dt="2021-02-18T18:27:39.233" v="159" actId="6264"/>
          <ac:spMkLst>
            <pc:docMk/>
            <pc:sldMk cId="2142798931" sldId="281"/>
            <ac:spMk id="2" creationId="{7D4064E5-5501-4857-897D-E6C91DDE9906}"/>
          </ac:spMkLst>
        </pc:spChg>
        <pc:spChg chg="mod ord">
          <ac:chgData name="Cairns, Kathleen" userId="f0c2fb82-1913-4ba1-a9e3-10d4227d0e67" providerId="ADAL" clId="{4F5AA9E2-DB7C-4A83-968A-F4C535128B2F}" dt="2021-02-18T18:27:39.233" v="159" actId="6264"/>
          <ac:spMkLst>
            <pc:docMk/>
            <pc:sldMk cId="2142798931" sldId="281"/>
            <ac:spMk id="3" creationId="{6140B303-A296-4D64-885B-B263F9016222}"/>
          </ac:spMkLst>
        </pc:spChg>
        <pc:spChg chg="add del mod">
          <ac:chgData name="Cairns, Kathleen" userId="f0c2fb82-1913-4ba1-a9e3-10d4227d0e67" providerId="ADAL" clId="{4F5AA9E2-DB7C-4A83-968A-F4C535128B2F}" dt="2021-02-18T18:27:39.233" v="159" actId="6264"/>
          <ac:spMkLst>
            <pc:docMk/>
            <pc:sldMk cId="2142798931" sldId="281"/>
            <ac:spMk id="4" creationId="{907F51F2-D369-4EB8-AE92-D554D9C7CF5F}"/>
          </ac:spMkLst>
        </pc:spChg>
        <pc:spChg chg="add del mod">
          <ac:chgData name="Cairns, Kathleen" userId="f0c2fb82-1913-4ba1-a9e3-10d4227d0e67" providerId="ADAL" clId="{4F5AA9E2-DB7C-4A83-968A-F4C535128B2F}" dt="2021-02-18T18:27:39.233" v="159" actId="6264"/>
          <ac:spMkLst>
            <pc:docMk/>
            <pc:sldMk cId="2142798931" sldId="281"/>
            <ac:spMk id="5" creationId="{20102249-4ECA-41F3-B461-C4B29296468A}"/>
          </ac:spMkLst>
        </pc:spChg>
      </pc:sldChg>
      <pc:sldChg chg="modSp new mod">
        <pc:chgData name="Cairns, Kathleen" userId="f0c2fb82-1913-4ba1-a9e3-10d4227d0e67" providerId="ADAL" clId="{4F5AA9E2-DB7C-4A83-968A-F4C535128B2F}" dt="2021-02-18T18:28:16.687" v="161"/>
        <pc:sldMkLst>
          <pc:docMk/>
          <pc:sldMk cId="4104602929" sldId="282"/>
        </pc:sldMkLst>
        <pc:spChg chg="mod">
          <ac:chgData name="Cairns, Kathleen" userId="f0c2fb82-1913-4ba1-a9e3-10d4227d0e67" providerId="ADAL" clId="{4F5AA9E2-DB7C-4A83-968A-F4C535128B2F}" dt="2021-02-18T18:28:16.687" v="161"/>
          <ac:spMkLst>
            <pc:docMk/>
            <pc:sldMk cId="4104602929" sldId="282"/>
            <ac:spMk id="2" creationId="{2A3A1A1A-E231-45A9-9CD8-0F37DAF2CA38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29:36.929" v="189" actId="6264"/>
        <pc:sldMkLst>
          <pc:docMk/>
          <pc:sldMk cId="4131772442" sldId="283"/>
        </pc:sldMkLst>
        <pc:spChg chg="mod ord">
          <ac:chgData name="Cairns, Kathleen" userId="f0c2fb82-1913-4ba1-a9e3-10d4227d0e67" providerId="ADAL" clId="{4F5AA9E2-DB7C-4A83-968A-F4C535128B2F}" dt="2021-02-18T18:29:36.929" v="189" actId="6264"/>
          <ac:spMkLst>
            <pc:docMk/>
            <pc:sldMk cId="4131772442" sldId="283"/>
            <ac:spMk id="2" creationId="{859B4BCA-3E13-4939-929B-E3E7DDAC2288}"/>
          </ac:spMkLst>
        </pc:spChg>
        <pc:spChg chg="mod ord">
          <ac:chgData name="Cairns, Kathleen" userId="f0c2fb82-1913-4ba1-a9e3-10d4227d0e67" providerId="ADAL" clId="{4F5AA9E2-DB7C-4A83-968A-F4C535128B2F}" dt="2021-02-18T18:29:36.929" v="189" actId="6264"/>
          <ac:spMkLst>
            <pc:docMk/>
            <pc:sldMk cId="4131772442" sldId="283"/>
            <ac:spMk id="3" creationId="{1EF6A2B0-5398-40C5-8427-D4696947B58D}"/>
          </ac:spMkLst>
        </pc:spChg>
        <pc:spChg chg="add del mod">
          <ac:chgData name="Cairns, Kathleen" userId="f0c2fb82-1913-4ba1-a9e3-10d4227d0e67" providerId="ADAL" clId="{4F5AA9E2-DB7C-4A83-968A-F4C535128B2F}" dt="2021-02-18T18:29:36.929" v="189" actId="6264"/>
          <ac:spMkLst>
            <pc:docMk/>
            <pc:sldMk cId="4131772442" sldId="283"/>
            <ac:spMk id="4" creationId="{0CAA80BE-45A6-4EEB-9CB4-4C8B55D88CC2}"/>
          </ac:spMkLst>
        </pc:spChg>
        <pc:spChg chg="add del mod">
          <ac:chgData name="Cairns, Kathleen" userId="f0c2fb82-1913-4ba1-a9e3-10d4227d0e67" providerId="ADAL" clId="{4F5AA9E2-DB7C-4A83-968A-F4C535128B2F}" dt="2021-02-18T18:29:36.929" v="189" actId="6264"/>
          <ac:spMkLst>
            <pc:docMk/>
            <pc:sldMk cId="4131772442" sldId="283"/>
            <ac:spMk id="5" creationId="{EFE87598-79EC-4156-840C-7F59B7D7B3DC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30:15.393" v="194" actId="113"/>
        <pc:sldMkLst>
          <pc:docMk/>
          <pc:sldMk cId="2023066438" sldId="284"/>
        </pc:sldMkLst>
        <pc:spChg chg="mod ord">
          <ac:chgData name="Cairns, Kathleen" userId="f0c2fb82-1913-4ba1-a9e3-10d4227d0e67" providerId="ADAL" clId="{4F5AA9E2-DB7C-4A83-968A-F4C535128B2F}" dt="2021-02-18T18:30:08.723" v="193" actId="6264"/>
          <ac:spMkLst>
            <pc:docMk/>
            <pc:sldMk cId="2023066438" sldId="284"/>
            <ac:spMk id="2" creationId="{761BD6E5-5AB1-41CB-8F01-3EE912317889}"/>
          </ac:spMkLst>
        </pc:spChg>
        <pc:spChg chg="mod ord">
          <ac:chgData name="Cairns, Kathleen" userId="f0c2fb82-1913-4ba1-a9e3-10d4227d0e67" providerId="ADAL" clId="{4F5AA9E2-DB7C-4A83-968A-F4C535128B2F}" dt="2021-02-18T18:30:15.393" v="194" actId="113"/>
          <ac:spMkLst>
            <pc:docMk/>
            <pc:sldMk cId="2023066438" sldId="284"/>
            <ac:spMk id="3" creationId="{85293FF2-2E15-422C-87DA-8DE80C3FB6E6}"/>
          </ac:spMkLst>
        </pc:spChg>
        <pc:spChg chg="add del mod">
          <ac:chgData name="Cairns, Kathleen" userId="f0c2fb82-1913-4ba1-a9e3-10d4227d0e67" providerId="ADAL" clId="{4F5AA9E2-DB7C-4A83-968A-F4C535128B2F}" dt="2021-02-18T18:30:08.723" v="193" actId="6264"/>
          <ac:spMkLst>
            <pc:docMk/>
            <pc:sldMk cId="2023066438" sldId="284"/>
            <ac:spMk id="4" creationId="{06552A62-D3E6-4470-818E-226973BBB16F}"/>
          </ac:spMkLst>
        </pc:spChg>
        <pc:spChg chg="add del mod">
          <ac:chgData name="Cairns, Kathleen" userId="f0c2fb82-1913-4ba1-a9e3-10d4227d0e67" providerId="ADAL" clId="{4F5AA9E2-DB7C-4A83-968A-F4C535128B2F}" dt="2021-02-18T18:30:08.723" v="193" actId="6264"/>
          <ac:spMkLst>
            <pc:docMk/>
            <pc:sldMk cId="2023066438" sldId="284"/>
            <ac:spMk id="5" creationId="{C6FC30F3-CCE8-43F2-8430-D2739525F2F1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30:54.735" v="209" actId="113"/>
        <pc:sldMkLst>
          <pc:docMk/>
          <pc:sldMk cId="565766434" sldId="285"/>
        </pc:sldMkLst>
        <pc:spChg chg="mod ord">
          <ac:chgData name="Cairns, Kathleen" userId="f0c2fb82-1913-4ba1-a9e3-10d4227d0e67" providerId="ADAL" clId="{4F5AA9E2-DB7C-4A83-968A-F4C535128B2F}" dt="2021-02-18T18:30:43.897" v="207" actId="6264"/>
          <ac:spMkLst>
            <pc:docMk/>
            <pc:sldMk cId="565766434" sldId="285"/>
            <ac:spMk id="2" creationId="{134FF7CF-EE81-4241-9685-0A3265FE449F}"/>
          </ac:spMkLst>
        </pc:spChg>
        <pc:spChg chg="mod ord">
          <ac:chgData name="Cairns, Kathleen" userId="f0c2fb82-1913-4ba1-a9e3-10d4227d0e67" providerId="ADAL" clId="{4F5AA9E2-DB7C-4A83-968A-F4C535128B2F}" dt="2021-02-18T18:30:54.735" v="209" actId="113"/>
          <ac:spMkLst>
            <pc:docMk/>
            <pc:sldMk cId="565766434" sldId="285"/>
            <ac:spMk id="3" creationId="{EAF74611-BDD5-4D89-9DE4-CF35C1AC75C8}"/>
          </ac:spMkLst>
        </pc:spChg>
        <pc:spChg chg="add del mod">
          <ac:chgData name="Cairns, Kathleen" userId="f0c2fb82-1913-4ba1-a9e3-10d4227d0e67" providerId="ADAL" clId="{4F5AA9E2-DB7C-4A83-968A-F4C535128B2F}" dt="2021-02-18T18:30:43.897" v="207" actId="6264"/>
          <ac:spMkLst>
            <pc:docMk/>
            <pc:sldMk cId="565766434" sldId="285"/>
            <ac:spMk id="4" creationId="{A5260738-27CC-4B94-B7E0-2E413D819DA4}"/>
          </ac:spMkLst>
        </pc:spChg>
        <pc:spChg chg="add del mod">
          <ac:chgData name="Cairns, Kathleen" userId="f0c2fb82-1913-4ba1-a9e3-10d4227d0e67" providerId="ADAL" clId="{4F5AA9E2-DB7C-4A83-968A-F4C535128B2F}" dt="2021-02-18T18:30:43.897" v="207" actId="6264"/>
          <ac:spMkLst>
            <pc:docMk/>
            <pc:sldMk cId="565766434" sldId="285"/>
            <ac:spMk id="5" creationId="{CC70D869-CF01-4D0F-B0E9-46F6672BB6ED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33:35.015" v="263" actId="113"/>
        <pc:sldMkLst>
          <pc:docMk/>
          <pc:sldMk cId="1668027062" sldId="286"/>
        </pc:sldMkLst>
        <pc:spChg chg="del">
          <ac:chgData name="Cairns, Kathleen" userId="f0c2fb82-1913-4ba1-a9e3-10d4227d0e67" providerId="ADAL" clId="{4F5AA9E2-DB7C-4A83-968A-F4C535128B2F}" dt="2021-02-18T18:31:42.036" v="212" actId="6264"/>
          <ac:spMkLst>
            <pc:docMk/>
            <pc:sldMk cId="1668027062" sldId="286"/>
            <ac:spMk id="2" creationId="{004B2D92-03AA-4562-AE16-70B897027C80}"/>
          </ac:spMkLst>
        </pc:spChg>
        <pc:spChg chg="mod ord">
          <ac:chgData name="Cairns, Kathleen" userId="f0c2fb82-1913-4ba1-a9e3-10d4227d0e67" providerId="ADAL" clId="{4F5AA9E2-DB7C-4A83-968A-F4C535128B2F}" dt="2021-02-18T18:33:35.015" v="263" actId="113"/>
          <ac:spMkLst>
            <pc:docMk/>
            <pc:sldMk cId="1668027062" sldId="286"/>
            <ac:spMk id="3" creationId="{A5D7A590-D9DA-4939-BDA1-AE2ACE312381}"/>
          </ac:spMkLst>
        </pc:spChg>
        <pc:spChg chg="add del mod">
          <ac:chgData name="Cairns, Kathleen" userId="f0c2fb82-1913-4ba1-a9e3-10d4227d0e67" providerId="ADAL" clId="{4F5AA9E2-DB7C-4A83-968A-F4C535128B2F}" dt="2021-02-18T18:31:42.036" v="212" actId="6264"/>
          <ac:spMkLst>
            <pc:docMk/>
            <pc:sldMk cId="1668027062" sldId="286"/>
            <ac:spMk id="4" creationId="{0E5E5A01-E2EE-474F-BD0E-7871B65B27EF}"/>
          </ac:spMkLst>
        </pc:spChg>
        <pc:spChg chg="add mod ord">
          <ac:chgData name="Cairns, Kathleen" userId="f0c2fb82-1913-4ba1-a9e3-10d4227d0e67" providerId="ADAL" clId="{4F5AA9E2-DB7C-4A83-968A-F4C535128B2F}" dt="2021-02-18T18:33:30.948" v="262"/>
          <ac:spMkLst>
            <pc:docMk/>
            <pc:sldMk cId="1668027062" sldId="286"/>
            <ac:spMk id="5" creationId="{1279A135-DE77-455B-9E6C-4B2417B0A0D7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8" creationId="{DC02C5EC-D853-460C-92DC-161970BDEC1F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9" creationId="{E8877593-D123-41AB-AC41-EBD62DB4DADA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0" creationId="{F80704E9-0597-47A0-8F15-E19B85710214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1" creationId="{074144FD-7E76-44A3-A39E-5FE1B47BDE08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2" creationId="{1BCD499D-DACB-4EEE-930E-578ECBE5ABF9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3" creationId="{C02167D1-869E-43F7-A967-715ABF13E207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4" creationId="{BAD658DF-8367-4ED1-BF8C-CF065871C4A4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5" creationId="{9045FAF4-3D2D-4DDA-B9C3-0B769F1AFCDB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6" creationId="{EF879791-73AA-412E-A2BA-3DBE46B10B31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7" creationId="{5CBAEB80-5598-4C0D-982E-02765ACC64BC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8" creationId="{CA1CDBB0-C8B8-4149-8852-57D8442FB811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19" creationId="{11A0BF2D-55E8-4836-B231-52A6047CE0F6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20" creationId="{E4C4B36B-FDBD-4B3B-A77F-9848054F69D4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21" creationId="{94E9854E-2466-4093-BB43-BA8021917685}"/>
          </ac:spMkLst>
        </pc:spChg>
        <pc:spChg chg="mod">
          <ac:chgData name="Cairns, Kathleen" userId="f0c2fb82-1913-4ba1-a9e3-10d4227d0e67" providerId="ADAL" clId="{4F5AA9E2-DB7C-4A83-968A-F4C535128B2F}" dt="2021-02-18T18:32:16.708" v="214"/>
          <ac:spMkLst>
            <pc:docMk/>
            <pc:sldMk cId="1668027062" sldId="286"/>
            <ac:spMk id="22" creationId="{E7644A5F-C97B-4CEC-8DCB-25A65A00D98F}"/>
          </ac:spMkLst>
        </pc:spChg>
        <pc:spChg chg="add mod">
          <ac:chgData name="Cairns, Kathleen" userId="f0c2fb82-1913-4ba1-a9e3-10d4227d0e67" providerId="ADAL" clId="{4F5AA9E2-DB7C-4A83-968A-F4C535128B2F}" dt="2021-02-18T18:33:11.018" v="261" actId="255"/>
          <ac:spMkLst>
            <pc:docMk/>
            <pc:sldMk cId="1668027062" sldId="286"/>
            <ac:spMk id="23" creationId="{ED30A783-BE94-41E5-B6B7-66682D3D7790}"/>
          </ac:spMkLst>
        </pc:spChg>
        <pc:grpChg chg="add mod">
          <ac:chgData name="Cairns, Kathleen" userId="f0c2fb82-1913-4ba1-a9e3-10d4227d0e67" providerId="ADAL" clId="{4F5AA9E2-DB7C-4A83-968A-F4C535128B2F}" dt="2021-02-18T18:32:16.708" v="214"/>
          <ac:grpSpMkLst>
            <pc:docMk/>
            <pc:sldMk cId="1668027062" sldId="286"/>
            <ac:grpSpMk id="6" creationId="{CFF8E70B-CECA-4B79-9EA8-B75819755AEF}"/>
          </ac:grpSpMkLst>
        </pc:grpChg>
        <pc:grpChg chg="mod">
          <ac:chgData name="Cairns, Kathleen" userId="f0c2fb82-1913-4ba1-a9e3-10d4227d0e67" providerId="ADAL" clId="{4F5AA9E2-DB7C-4A83-968A-F4C535128B2F}" dt="2021-02-18T18:32:16.708" v="214"/>
          <ac:grpSpMkLst>
            <pc:docMk/>
            <pc:sldMk cId="1668027062" sldId="286"/>
            <ac:grpSpMk id="7" creationId="{DC7E0A5B-B227-49ED-80CC-1442E269CCD2}"/>
          </ac:grpSpMkLst>
        </pc:grpChg>
      </pc:sldChg>
      <pc:sldChg chg="addSp delSp modSp new mod chgLayout">
        <pc:chgData name="Cairns, Kathleen" userId="f0c2fb82-1913-4ba1-a9e3-10d4227d0e67" providerId="ADAL" clId="{4F5AA9E2-DB7C-4A83-968A-F4C535128B2F}" dt="2021-02-18T18:37:14.093" v="317" actId="207"/>
        <pc:sldMkLst>
          <pc:docMk/>
          <pc:sldMk cId="733611011" sldId="287"/>
        </pc:sldMkLst>
        <pc:spChg chg="mod ord">
          <ac:chgData name="Cairns, Kathleen" userId="f0c2fb82-1913-4ba1-a9e3-10d4227d0e67" providerId="ADAL" clId="{4F5AA9E2-DB7C-4A83-968A-F4C535128B2F}" dt="2021-02-18T18:36:50.041" v="313" actId="6264"/>
          <ac:spMkLst>
            <pc:docMk/>
            <pc:sldMk cId="733611011" sldId="287"/>
            <ac:spMk id="2" creationId="{8C3040C9-A391-4B60-B3EE-A70C382980AB}"/>
          </ac:spMkLst>
        </pc:spChg>
        <pc:spChg chg="del mod">
          <ac:chgData name="Cairns, Kathleen" userId="f0c2fb82-1913-4ba1-a9e3-10d4227d0e67" providerId="ADAL" clId="{4F5AA9E2-DB7C-4A83-968A-F4C535128B2F}" dt="2021-02-18T18:36:11.213" v="306"/>
          <ac:spMkLst>
            <pc:docMk/>
            <pc:sldMk cId="733611011" sldId="287"/>
            <ac:spMk id="3" creationId="{E0AEB9DA-1477-4337-BEDA-C1D2B54D9D11}"/>
          </ac:spMkLst>
        </pc:spChg>
        <pc:spChg chg="add mod">
          <ac:chgData name="Cairns, Kathleen" userId="f0c2fb82-1913-4ba1-a9e3-10d4227d0e67" providerId="ADAL" clId="{4F5AA9E2-DB7C-4A83-968A-F4C535128B2F}" dt="2021-02-18T18:37:08.491" v="316" actId="113"/>
          <ac:spMkLst>
            <pc:docMk/>
            <pc:sldMk cId="733611011" sldId="287"/>
            <ac:spMk id="5" creationId="{47400BA3-7D0E-44D5-9DCB-9B0F71B94338}"/>
          </ac:spMkLst>
        </pc:spChg>
        <pc:spChg chg="add del mod">
          <ac:chgData name="Cairns, Kathleen" userId="f0c2fb82-1913-4ba1-a9e3-10d4227d0e67" providerId="ADAL" clId="{4F5AA9E2-DB7C-4A83-968A-F4C535128B2F}" dt="2021-02-18T18:36:38.169" v="311" actId="6264"/>
          <ac:spMkLst>
            <pc:docMk/>
            <pc:sldMk cId="733611011" sldId="287"/>
            <ac:spMk id="6" creationId="{15F8273B-0131-4653-B158-230CB98B1682}"/>
          </ac:spMkLst>
        </pc:spChg>
        <pc:spChg chg="add del mod">
          <ac:chgData name="Cairns, Kathleen" userId="f0c2fb82-1913-4ba1-a9e3-10d4227d0e67" providerId="ADAL" clId="{4F5AA9E2-DB7C-4A83-968A-F4C535128B2F}" dt="2021-02-18T18:36:38.169" v="311" actId="6264"/>
          <ac:spMkLst>
            <pc:docMk/>
            <pc:sldMk cId="733611011" sldId="287"/>
            <ac:spMk id="7" creationId="{397110C2-C72A-4A0A-BE09-B10879B22424}"/>
          </ac:spMkLst>
        </pc:spChg>
        <pc:spChg chg="add del mod">
          <ac:chgData name="Cairns, Kathleen" userId="f0c2fb82-1913-4ba1-a9e3-10d4227d0e67" providerId="ADAL" clId="{4F5AA9E2-DB7C-4A83-968A-F4C535128B2F}" dt="2021-02-18T18:36:45.683" v="312" actId="6264"/>
          <ac:spMkLst>
            <pc:docMk/>
            <pc:sldMk cId="733611011" sldId="287"/>
            <ac:spMk id="8" creationId="{38A20E37-5E27-4F37-B8BC-1D7DC25BDDA4}"/>
          </ac:spMkLst>
        </pc:spChg>
        <pc:spChg chg="add del mod">
          <ac:chgData name="Cairns, Kathleen" userId="f0c2fb82-1913-4ba1-a9e3-10d4227d0e67" providerId="ADAL" clId="{4F5AA9E2-DB7C-4A83-968A-F4C535128B2F}" dt="2021-02-18T18:36:45.683" v="312" actId="6264"/>
          <ac:spMkLst>
            <pc:docMk/>
            <pc:sldMk cId="733611011" sldId="287"/>
            <ac:spMk id="9" creationId="{17BDE266-95AA-49DF-A5F0-F5418A6AFFBA}"/>
          </ac:spMkLst>
        </pc:spChg>
        <pc:spChg chg="add del mod">
          <ac:chgData name="Cairns, Kathleen" userId="f0c2fb82-1913-4ba1-a9e3-10d4227d0e67" providerId="ADAL" clId="{4F5AA9E2-DB7C-4A83-968A-F4C535128B2F}" dt="2021-02-18T18:36:50.041" v="313" actId="6264"/>
          <ac:spMkLst>
            <pc:docMk/>
            <pc:sldMk cId="733611011" sldId="287"/>
            <ac:spMk id="10" creationId="{C35E5054-D865-4B0A-A373-EECB9538E0B5}"/>
          </ac:spMkLst>
        </pc:spChg>
        <pc:spChg chg="add del mod">
          <ac:chgData name="Cairns, Kathleen" userId="f0c2fb82-1913-4ba1-a9e3-10d4227d0e67" providerId="ADAL" clId="{4F5AA9E2-DB7C-4A83-968A-F4C535128B2F}" dt="2021-02-18T18:36:50.041" v="313" actId="6264"/>
          <ac:spMkLst>
            <pc:docMk/>
            <pc:sldMk cId="733611011" sldId="287"/>
            <ac:spMk id="11" creationId="{3E0F464B-3B44-40FC-98A1-57B469801949}"/>
          </ac:spMkLst>
        </pc:spChg>
        <pc:graphicFrameChg chg="add mod ord modGraphic">
          <ac:chgData name="Cairns, Kathleen" userId="f0c2fb82-1913-4ba1-a9e3-10d4227d0e67" providerId="ADAL" clId="{4F5AA9E2-DB7C-4A83-968A-F4C535128B2F}" dt="2021-02-18T18:37:14.093" v="317" actId="207"/>
          <ac:graphicFrameMkLst>
            <pc:docMk/>
            <pc:sldMk cId="733611011" sldId="287"/>
            <ac:graphicFrameMk id="4" creationId="{64280EA1-7919-4FD1-9475-FA11CD38E879}"/>
          </ac:graphicFrameMkLst>
        </pc:graphicFrameChg>
      </pc:sldChg>
      <pc:sldChg chg="add del">
        <pc:chgData name="Cairns, Kathleen" userId="f0c2fb82-1913-4ba1-a9e3-10d4227d0e67" providerId="ADAL" clId="{4F5AA9E2-DB7C-4A83-968A-F4C535128B2F}" dt="2021-02-18T18:34:31.395" v="266" actId="2696"/>
        <pc:sldMkLst>
          <pc:docMk/>
          <pc:sldMk cId="135494066" sldId="288"/>
        </pc:sldMkLst>
      </pc:sldChg>
      <pc:sldChg chg="modSp mod">
        <pc:chgData name="Cairns, Kathleen" userId="f0c2fb82-1913-4ba1-a9e3-10d4227d0e67" providerId="ADAL" clId="{4F5AA9E2-DB7C-4A83-968A-F4C535128B2F}" dt="2021-02-18T18:34:49.718" v="289" actId="20577"/>
        <pc:sldMkLst>
          <pc:docMk/>
          <pc:sldMk cId="138482681" sldId="288"/>
        </pc:sldMkLst>
        <pc:spChg chg="mod">
          <ac:chgData name="Cairns, Kathleen" userId="f0c2fb82-1913-4ba1-a9e3-10d4227d0e67" providerId="ADAL" clId="{4F5AA9E2-DB7C-4A83-968A-F4C535128B2F}" dt="2021-02-18T18:34:49.718" v="289" actId="20577"/>
          <ac:spMkLst>
            <pc:docMk/>
            <pc:sldMk cId="138482681" sldId="288"/>
            <ac:spMk id="2" creationId="{299F50FB-2999-4D2A-810E-1955C642A19D}"/>
          </ac:spMkLst>
        </pc:spChg>
      </pc:sldChg>
      <pc:sldChg chg="modSp add mod">
        <pc:chgData name="Cairns, Kathleen" userId="f0c2fb82-1913-4ba1-a9e3-10d4227d0e67" providerId="ADAL" clId="{4F5AA9E2-DB7C-4A83-968A-F4C535128B2F}" dt="2021-02-18T18:35:26.752" v="303" actId="20577"/>
        <pc:sldMkLst>
          <pc:docMk/>
          <pc:sldMk cId="887986957" sldId="289"/>
        </pc:sldMkLst>
        <pc:spChg chg="mod">
          <ac:chgData name="Cairns, Kathleen" userId="f0c2fb82-1913-4ba1-a9e3-10d4227d0e67" providerId="ADAL" clId="{4F5AA9E2-DB7C-4A83-968A-F4C535128B2F}" dt="2021-02-18T18:35:26.752" v="303" actId="20577"/>
          <ac:spMkLst>
            <pc:docMk/>
            <pc:sldMk cId="887986957" sldId="289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37:56.413" v="340" actId="6264"/>
        <pc:sldMkLst>
          <pc:docMk/>
          <pc:sldMk cId="1547612191" sldId="290"/>
        </pc:sldMkLst>
        <pc:spChg chg="mod ord">
          <ac:chgData name="Cairns, Kathleen" userId="f0c2fb82-1913-4ba1-a9e3-10d4227d0e67" providerId="ADAL" clId="{4F5AA9E2-DB7C-4A83-968A-F4C535128B2F}" dt="2021-02-18T18:37:56.413" v="340" actId="6264"/>
          <ac:spMkLst>
            <pc:docMk/>
            <pc:sldMk cId="1547612191" sldId="290"/>
            <ac:spMk id="2" creationId="{5E344013-E3E3-4E47-A683-305273CA4A5B}"/>
          </ac:spMkLst>
        </pc:spChg>
        <pc:spChg chg="mod ord">
          <ac:chgData name="Cairns, Kathleen" userId="f0c2fb82-1913-4ba1-a9e3-10d4227d0e67" providerId="ADAL" clId="{4F5AA9E2-DB7C-4A83-968A-F4C535128B2F}" dt="2021-02-18T18:37:56.413" v="340" actId="6264"/>
          <ac:spMkLst>
            <pc:docMk/>
            <pc:sldMk cId="1547612191" sldId="290"/>
            <ac:spMk id="3" creationId="{39F45245-2D34-42C5-A996-2270A2F38779}"/>
          </ac:spMkLst>
        </pc:spChg>
        <pc:spChg chg="add del mod">
          <ac:chgData name="Cairns, Kathleen" userId="f0c2fb82-1913-4ba1-a9e3-10d4227d0e67" providerId="ADAL" clId="{4F5AA9E2-DB7C-4A83-968A-F4C535128B2F}" dt="2021-02-18T18:37:56.413" v="340" actId="6264"/>
          <ac:spMkLst>
            <pc:docMk/>
            <pc:sldMk cId="1547612191" sldId="290"/>
            <ac:spMk id="4" creationId="{D31DD083-175F-465A-B69F-5D3603921E98}"/>
          </ac:spMkLst>
        </pc:spChg>
        <pc:spChg chg="add del mod">
          <ac:chgData name="Cairns, Kathleen" userId="f0c2fb82-1913-4ba1-a9e3-10d4227d0e67" providerId="ADAL" clId="{4F5AA9E2-DB7C-4A83-968A-F4C535128B2F}" dt="2021-02-18T18:37:56.413" v="340" actId="6264"/>
          <ac:spMkLst>
            <pc:docMk/>
            <pc:sldMk cId="1547612191" sldId="290"/>
            <ac:spMk id="5" creationId="{C457C5F7-5C96-4AFA-B30C-C0611969553A}"/>
          </ac:spMkLst>
        </pc:spChg>
      </pc:sldChg>
      <pc:sldChg chg="add del">
        <pc:chgData name="Cairns, Kathleen" userId="f0c2fb82-1913-4ba1-a9e3-10d4227d0e67" providerId="ADAL" clId="{4F5AA9E2-DB7C-4A83-968A-F4C535128B2F}" dt="2021-02-18T18:38:25.673" v="342" actId="2696"/>
        <pc:sldMkLst>
          <pc:docMk/>
          <pc:sldMk cId="2348262512" sldId="291"/>
        </pc:sldMkLst>
      </pc:sldChg>
      <pc:sldChg chg="modSp mod">
        <pc:chgData name="Cairns, Kathleen" userId="f0c2fb82-1913-4ba1-a9e3-10d4227d0e67" providerId="ADAL" clId="{4F5AA9E2-DB7C-4A83-968A-F4C535128B2F}" dt="2021-02-18T18:38:56.413" v="363" actId="20577"/>
        <pc:sldMkLst>
          <pc:docMk/>
          <pc:sldMk cId="3527053668" sldId="291"/>
        </pc:sldMkLst>
        <pc:spChg chg="mod">
          <ac:chgData name="Cairns, Kathleen" userId="f0c2fb82-1913-4ba1-a9e3-10d4227d0e67" providerId="ADAL" clId="{4F5AA9E2-DB7C-4A83-968A-F4C535128B2F}" dt="2021-02-18T18:38:56.413" v="363" actId="20577"/>
          <ac:spMkLst>
            <pc:docMk/>
            <pc:sldMk cId="3527053668" sldId="291"/>
            <ac:spMk id="2" creationId="{299F50FB-2999-4D2A-810E-1955C642A19D}"/>
          </ac:spMkLst>
        </pc:spChg>
      </pc:sldChg>
      <pc:sldChg chg="add del">
        <pc:chgData name="Cairns, Kathleen" userId="f0c2fb82-1913-4ba1-a9e3-10d4227d0e67" providerId="ADAL" clId="{4F5AA9E2-DB7C-4A83-968A-F4C535128B2F}" dt="2021-02-18T18:39:15.863" v="365" actId="2696"/>
        <pc:sldMkLst>
          <pc:docMk/>
          <pc:sldMk cId="1122204424" sldId="292"/>
        </pc:sldMkLst>
      </pc:sldChg>
      <pc:sldChg chg="modSp mod">
        <pc:chgData name="Cairns, Kathleen" userId="f0c2fb82-1913-4ba1-a9e3-10d4227d0e67" providerId="ADAL" clId="{4F5AA9E2-DB7C-4A83-968A-F4C535128B2F}" dt="2021-02-18T18:39:32.974" v="375" actId="20577"/>
        <pc:sldMkLst>
          <pc:docMk/>
          <pc:sldMk cId="3280633410" sldId="292"/>
        </pc:sldMkLst>
        <pc:spChg chg="mod">
          <ac:chgData name="Cairns, Kathleen" userId="f0c2fb82-1913-4ba1-a9e3-10d4227d0e67" providerId="ADAL" clId="{4F5AA9E2-DB7C-4A83-968A-F4C535128B2F}" dt="2021-02-18T18:39:32.974" v="375" actId="20577"/>
          <ac:spMkLst>
            <pc:docMk/>
            <pc:sldMk cId="3280633410" sldId="292"/>
            <ac:spMk id="2" creationId="{48DF7952-0E09-4CA6-85DC-4188BDC07D41}"/>
          </ac:spMkLst>
        </pc:spChg>
      </pc:sldChg>
      <pc:sldChg chg="modSp new mod">
        <pc:chgData name="Cairns, Kathleen" userId="f0c2fb82-1913-4ba1-a9e3-10d4227d0e67" providerId="ADAL" clId="{4F5AA9E2-DB7C-4A83-968A-F4C535128B2F}" dt="2021-02-18T18:40:17.399" v="379" actId="5793"/>
        <pc:sldMkLst>
          <pc:docMk/>
          <pc:sldMk cId="3128270442" sldId="293"/>
        </pc:sldMkLst>
        <pc:spChg chg="mod">
          <ac:chgData name="Cairns, Kathleen" userId="f0c2fb82-1913-4ba1-a9e3-10d4227d0e67" providerId="ADAL" clId="{4F5AA9E2-DB7C-4A83-968A-F4C535128B2F}" dt="2021-02-18T18:40:02.383" v="377"/>
          <ac:spMkLst>
            <pc:docMk/>
            <pc:sldMk cId="3128270442" sldId="293"/>
            <ac:spMk id="2" creationId="{D95140D5-4018-4EAD-BD14-6868D6001720}"/>
          </ac:spMkLst>
        </pc:spChg>
        <pc:spChg chg="mod">
          <ac:chgData name="Cairns, Kathleen" userId="f0c2fb82-1913-4ba1-a9e3-10d4227d0e67" providerId="ADAL" clId="{4F5AA9E2-DB7C-4A83-968A-F4C535128B2F}" dt="2021-02-18T18:40:17.399" v="379" actId="5793"/>
          <ac:spMkLst>
            <pc:docMk/>
            <pc:sldMk cId="3128270442" sldId="293"/>
            <ac:spMk id="3" creationId="{BE22069A-7176-4116-AA29-0C9579B3E12F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40:57.219" v="383" actId="6264"/>
        <pc:sldMkLst>
          <pc:docMk/>
          <pc:sldMk cId="2855424820" sldId="294"/>
        </pc:sldMkLst>
        <pc:spChg chg="mod ord">
          <ac:chgData name="Cairns, Kathleen" userId="f0c2fb82-1913-4ba1-a9e3-10d4227d0e67" providerId="ADAL" clId="{4F5AA9E2-DB7C-4A83-968A-F4C535128B2F}" dt="2021-02-18T18:40:57.219" v="383" actId="6264"/>
          <ac:spMkLst>
            <pc:docMk/>
            <pc:sldMk cId="2855424820" sldId="294"/>
            <ac:spMk id="2" creationId="{44218534-08C0-4556-AD5D-2EACAAF37C87}"/>
          </ac:spMkLst>
        </pc:spChg>
        <pc:spChg chg="mod ord">
          <ac:chgData name="Cairns, Kathleen" userId="f0c2fb82-1913-4ba1-a9e3-10d4227d0e67" providerId="ADAL" clId="{4F5AA9E2-DB7C-4A83-968A-F4C535128B2F}" dt="2021-02-18T18:40:57.219" v="383" actId="6264"/>
          <ac:spMkLst>
            <pc:docMk/>
            <pc:sldMk cId="2855424820" sldId="294"/>
            <ac:spMk id="3" creationId="{4FB33331-142E-4C85-A190-9E6DD659746C}"/>
          </ac:spMkLst>
        </pc:spChg>
        <pc:spChg chg="add del mod">
          <ac:chgData name="Cairns, Kathleen" userId="f0c2fb82-1913-4ba1-a9e3-10d4227d0e67" providerId="ADAL" clId="{4F5AA9E2-DB7C-4A83-968A-F4C535128B2F}" dt="2021-02-18T18:40:57.219" v="383" actId="6264"/>
          <ac:spMkLst>
            <pc:docMk/>
            <pc:sldMk cId="2855424820" sldId="294"/>
            <ac:spMk id="4" creationId="{38161ECF-A386-42E0-A985-0C4404366420}"/>
          </ac:spMkLst>
        </pc:spChg>
        <pc:spChg chg="add del mod">
          <ac:chgData name="Cairns, Kathleen" userId="f0c2fb82-1913-4ba1-a9e3-10d4227d0e67" providerId="ADAL" clId="{4F5AA9E2-DB7C-4A83-968A-F4C535128B2F}" dt="2021-02-18T18:40:57.219" v="383" actId="6264"/>
          <ac:spMkLst>
            <pc:docMk/>
            <pc:sldMk cId="2855424820" sldId="294"/>
            <ac:spMk id="5" creationId="{B7FA90C9-C19C-46D8-BC63-01617350AB40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42:15.255" v="394" actId="12"/>
        <pc:sldMkLst>
          <pc:docMk/>
          <pc:sldMk cId="3106804092" sldId="295"/>
        </pc:sldMkLst>
        <pc:spChg chg="mod ord">
          <ac:chgData name="Cairns, Kathleen" userId="f0c2fb82-1913-4ba1-a9e3-10d4227d0e67" providerId="ADAL" clId="{4F5AA9E2-DB7C-4A83-968A-F4C535128B2F}" dt="2021-02-18T18:41:54.413" v="388" actId="6264"/>
          <ac:spMkLst>
            <pc:docMk/>
            <pc:sldMk cId="3106804092" sldId="295"/>
            <ac:spMk id="2" creationId="{F9B3B233-23B7-42B4-9BD8-FF7B934DCC66}"/>
          </ac:spMkLst>
        </pc:spChg>
        <pc:spChg chg="mod ord">
          <ac:chgData name="Cairns, Kathleen" userId="f0c2fb82-1913-4ba1-a9e3-10d4227d0e67" providerId="ADAL" clId="{4F5AA9E2-DB7C-4A83-968A-F4C535128B2F}" dt="2021-02-18T18:42:15.255" v="394" actId="12"/>
          <ac:spMkLst>
            <pc:docMk/>
            <pc:sldMk cId="3106804092" sldId="295"/>
            <ac:spMk id="3" creationId="{85C16B52-D4CC-4D4B-8A90-730562B8B2DE}"/>
          </ac:spMkLst>
        </pc:spChg>
        <pc:spChg chg="add del mod">
          <ac:chgData name="Cairns, Kathleen" userId="f0c2fb82-1913-4ba1-a9e3-10d4227d0e67" providerId="ADAL" clId="{4F5AA9E2-DB7C-4A83-968A-F4C535128B2F}" dt="2021-02-18T18:41:54.413" v="388" actId="6264"/>
          <ac:spMkLst>
            <pc:docMk/>
            <pc:sldMk cId="3106804092" sldId="295"/>
            <ac:spMk id="4" creationId="{47EC962F-3A06-498A-B341-0BBEEA91707C}"/>
          </ac:spMkLst>
        </pc:spChg>
        <pc:spChg chg="add del mod">
          <ac:chgData name="Cairns, Kathleen" userId="f0c2fb82-1913-4ba1-a9e3-10d4227d0e67" providerId="ADAL" clId="{4F5AA9E2-DB7C-4A83-968A-F4C535128B2F}" dt="2021-02-18T18:41:54.413" v="388" actId="6264"/>
          <ac:spMkLst>
            <pc:docMk/>
            <pc:sldMk cId="3106804092" sldId="295"/>
            <ac:spMk id="5" creationId="{EE9CD0A5-B3C3-4608-862E-EDE83DD8FB1D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43:09.229" v="398" actId="6264"/>
        <pc:sldMkLst>
          <pc:docMk/>
          <pc:sldMk cId="908763530" sldId="296"/>
        </pc:sldMkLst>
        <pc:spChg chg="mod ord">
          <ac:chgData name="Cairns, Kathleen" userId="f0c2fb82-1913-4ba1-a9e3-10d4227d0e67" providerId="ADAL" clId="{4F5AA9E2-DB7C-4A83-968A-F4C535128B2F}" dt="2021-02-18T18:43:09.229" v="398" actId="6264"/>
          <ac:spMkLst>
            <pc:docMk/>
            <pc:sldMk cId="908763530" sldId="296"/>
            <ac:spMk id="2" creationId="{789BCD9A-ABF4-4FB0-9D4E-96B9FCDCAD56}"/>
          </ac:spMkLst>
        </pc:spChg>
        <pc:spChg chg="mod ord">
          <ac:chgData name="Cairns, Kathleen" userId="f0c2fb82-1913-4ba1-a9e3-10d4227d0e67" providerId="ADAL" clId="{4F5AA9E2-DB7C-4A83-968A-F4C535128B2F}" dt="2021-02-18T18:43:09.229" v="398" actId="6264"/>
          <ac:spMkLst>
            <pc:docMk/>
            <pc:sldMk cId="908763530" sldId="296"/>
            <ac:spMk id="3" creationId="{3D8EDC54-E82B-4F92-95C3-1F529D82EFAC}"/>
          </ac:spMkLst>
        </pc:spChg>
        <pc:spChg chg="add del mod">
          <ac:chgData name="Cairns, Kathleen" userId="f0c2fb82-1913-4ba1-a9e3-10d4227d0e67" providerId="ADAL" clId="{4F5AA9E2-DB7C-4A83-968A-F4C535128B2F}" dt="2021-02-18T18:43:09.229" v="398" actId="6264"/>
          <ac:spMkLst>
            <pc:docMk/>
            <pc:sldMk cId="908763530" sldId="296"/>
            <ac:spMk id="4" creationId="{E3F2AD2F-1717-4780-BC1F-398F73A89B04}"/>
          </ac:spMkLst>
        </pc:spChg>
        <pc:spChg chg="add del mod">
          <ac:chgData name="Cairns, Kathleen" userId="f0c2fb82-1913-4ba1-a9e3-10d4227d0e67" providerId="ADAL" clId="{4F5AA9E2-DB7C-4A83-968A-F4C535128B2F}" dt="2021-02-18T18:43:09.229" v="398" actId="6264"/>
          <ac:spMkLst>
            <pc:docMk/>
            <pc:sldMk cId="908763530" sldId="296"/>
            <ac:spMk id="5" creationId="{C8D24A07-68BB-495D-9001-6DB9635121B2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44:11.236" v="424" actId="12"/>
        <pc:sldMkLst>
          <pc:docMk/>
          <pc:sldMk cId="3990595430" sldId="297"/>
        </pc:sldMkLst>
        <pc:spChg chg="mod ord">
          <ac:chgData name="Cairns, Kathleen" userId="f0c2fb82-1913-4ba1-a9e3-10d4227d0e67" providerId="ADAL" clId="{4F5AA9E2-DB7C-4A83-968A-F4C535128B2F}" dt="2021-02-18T18:44:02.970" v="423" actId="6264"/>
          <ac:spMkLst>
            <pc:docMk/>
            <pc:sldMk cId="3990595430" sldId="297"/>
            <ac:spMk id="2" creationId="{51211C79-1841-482B-A052-CBFE43958F41}"/>
          </ac:spMkLst>
        </pc:spChg>
        <pc:spChg chg="mod ord">
          <ac:chgData name="Cairns, Kathleen" userId="f0c2fb82-1913-4ba1-a9e3-10d4227d0e67" providerId="ADAL" clId="{4F5AA9E2-DB7C-4A83-968A-F4C535128B2F}" dt="2021-02-18T18:44:11.236" v="424" actId="12"/>
          <ac:spMkLst>
            <pc:docMk/>
            <pc:sldMk cId="3990595430" sldId="297"/>
            <ac:spMk id="3" creationId="{F284DF67-3F5F-4F05-9B09-699FEB422D5E}"/>
          </ac:spMkLst>
        </pc:spChg>
        <pc:spChg chg="add del mod">
          <ac:chgData name="Cairns, Kathleen" userId="f0c2fb82-1913-4ba1-a9e3-10d4227d0e67" providerId="ADAL" clId="{4F5AA9E2-DB7C-4A83-968A-F4C535128B2F}" dt="2021-02-18T18:44:02.970" v="423" actId="6264"/>
          <ac:spMkLst>
            <pc:docMk/>
            <pc:sldMk cId="3990595430" sldId="297"/>
            <ac:spMk id="4" creationId="{B5AF7BE6-F024-4EC0-BBB4-410D487BE0E7}"/>
          </ac:spMkLst>
        </pc:spChg>
        <pc:spChg chg="add del mod">
          <ac:chgData name="Cairns, Kathleen" userId="f0c2fb82-1913-4ba1-a9e3-10d4227d0e67" providerId="ADAL" clId="{4F5AA9E2-DB7C-4A83-968A-F4C535128B2F}" dt="2021-02-18T18:44:02.970" v="423" actId="6264"/>
          <ac:spMkLst>
            <pc:docMk/>
            <pc:sldMk cId="3990595430" sldId="297"/>
            <ac:spMk id="5" creationId="{A05D08CB-7052-4469-9775-EA36D86BEE4D}"/>
          </ac:spMkLst>
        </pc:spChg>
      </pc:sldChg>
      <pc:sldChg chg="modSp mod">
        <pc:chgData name="Cairns, Kathleen" userId="f0c2fb82-1913-4ba1-a9e3-10d4227d0e67" providerId="ADAL" clId="{4F5AA9E2-DB7C-4A83-968A-F4C535128B2F}" dt="2021-02-18T18:44:53.637" v="428" actId="6549"/>
        <pc:sldMkLst>
          <pc:docMk/>
          <pc:sldMk cId="212825504" sldId="298"/>
        </pc:sldMkLst>
        <pc:spChg chg="mod">
          <ac:chgData name="Cairns, Kathleen" userId="f0c2fb82-1913-4ba1-a9e3-10d4227d0e67" providerId="ADAL" clId="{4F5AA9E2-DB7C-4A83-968A-F4C535128B2F}" dt="2021-02-18T18:44:53.637" v="428" actId="6549"/>
          <ac:spMkLst>
            <pc:docMk/>
            <pc:sldMk cId="212825504" sldId="298"/>
            <ac:spMk id="2" creationId="{299F50FB-2999-4D2A-810E-1955C642A19D}"/>
          </ac:spMkLst>
        </pc:spChg>
      </pc:sldChg>
      <pc:sldChg chg="add del">
        <pc:chgData name="Cairns, Kathleen" userId="f0c2fb82-1913-4ba1-a9e3-10d4227d0e67" providerId="ADAL" clId="{4F5AA9E2-DB7C-4A83-968A-F4C535128B2F}" dt="2021-02-18T18:44:31.167" v="426" actId="2696"/>
        <pc:sldMkLst>
          <pc:docMk/>
          <pc:sldMk cId="903220058" sldId="298"/>
        </pc:sldMkLst>
      </pc:sldChg>
      <pc:sldChg chg="modSp add mod">
        <pc:chgData name="Cairns, Kathleen" userId="f0c2fb82-1913-4ba1-a9e3-10d4227d0e67" providerId="ADAL" clId="{4F5AA9E2-DB7C-4A83-968A-F4C535128B2F}" dt="2021-02-18T18:45:19.324" v="448" actId="20577"/>
        <pc:sldMkLst>
          <pc:docMk/>
          <pc:sldMk cId="2813283392" sldId="299"/>
        </pc:sldMkLst>
        <pc:spChg chg="mod">
          <ac:chgData name="Cairns, Kathleen" userId="f0c2fb82-1913-4ba1-a9e3-10d4227d0e67" providerId="ADAL" clId="{4F5AA9E2-DB7C-4A83-968A-F4C535128B2F}" dt="2021-02-18T18:45:19.324" v="448" actId="20577"/>
          <ac:spMkLst>
            <pc:docMk/>
            <pc:sldMk cId="2813283392" sldId="299"/>
            <ac:spMk id="2" creationId="{299F50FB-2999-4D2A-810E-1955C642A19D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46:03.909" v="476" actId="20577"/>
        <pc:sldMkLst>
          <pc:docMk/>
          <pc:sldMk cId="3290076318" sldId="300"/>
        </pc:sldMkLst>
        <pc:spChg chg="del">
          <ac:chgData name="Cairns, Kathleen" userId="f0c2fb82-1913-4ba1-a9e3-10d4227d0e67" providerId="ADAL" clId="{4F5AA9E2-DB7C-4A83-968A-F4C535128B2F}" dt="2021-02-18T18:45:44.688" v="451" actId="6264"/>
          <ac:spMkLst>
            <pc:docMk/>
            <pc:sldMk cId="3290076318" sldId="300"/>
            <ac:spMk id="2" creationId="{F4F51646-4A0D-4492-B8BC-2AB9DA0A93F6}"/>
          </ac:spMkLst>
        </pc:spChg>
        <pc:spChg chg="mod ord">
          <ac:chgData name="Cairns, Kathleen" userId="f0c2fb82-1913-4ba1-a9e3-10d4227d0e67" providerId="ADAL" clId="{4F5AA9E2-DB7C-4A83-968A-F4C535128B2F}" dt="2021-02-18T18:45:51.037" v="452" actId="113"/>
          <ac:spMkLst>
            <pc:docMk/>
            <pc:sldMk cId="3290076318" sldId="300"/>
            <ac:spMk id="3" creationId="{553792F7-D2FF-4683-A4A4-935312B6C927}"/>
          </ac:spMkLst>
        </pc:spChg>
        <pc:spChg chg="add del mod">
          <ac:chgData name="Cairns, Kathleen" userId="f0c2fb82-1913-4ba1-a9e3-10d4227d0e67" providerId="ADAL" clId="{4F5AA9E2-DB7C-4A83-968A-F4C535128B2F}" dt="2021-02-18T18:45:44.688" v="451" actId="6264"/>
          <ac:spMkLst>
            <pc:docMk/>
            <pc:sldMk cId="3290076318" sldId="300"/>
            <ac:spMk id="4" creationId="{15822CC0-0BB3-420A-9898-14BC992574B1}"/>
          </ac:spMkLst>
        </pc:spChg>
        <pc:spChg chg="add mod ord">
          <ac:chgData name="Cairns, Kathleen" userId="f0c2fb82-1913-4ba1-a9e3-10d4227d0e67" providerId="ADAL" clId="{4F5AA9E2-DB7C-4A83-968A-F4C535128B2F}" dt="2021-02-18T18:46:03.909" v="476" actId="20577"/>
          <ac:spMkLst>
            <pc:docMk/>
            <pc:sldMk cId="3290076318" sldId="300"/>
            <ac:spMk id="5" creationId="{E5CA6D16-AFFE-4CFC-90A4-F4A3306320DE}"/>
          </ac:spMkLst>
        </pc:spChg>
      </pc:sldChg>
      <pc:sldChg chg="addSp delSp modSp new mod chgLayout">
        <pc:chgData name="Cairns, Kathleen" userId="f0c2fb82-1913-4ba1-a9e3-10d4227d0e67" providerId="ADAL" clId="{4F5AA9E2-DB7C-4A83-968A-F4C535128B2F}" dt="2021-02-18T18:47:01.718" v="501" actId="113"/>
        <pc:sldMkLst>
          <pc:docMk/>
          <pc:sldMk cId="915144977" sldId="301"/>
        </pc:sldMkLst>
        <pc:spChg chg="mod ord">
          <ac:chgData name="Cairns, Kathleen" userId="f0c2fb82-1913-4ba1-a9e3-10d4227d0e67" providerId="ADAL" clId="{4F5AA9E2-DB7C-4A83-968A-F4C535128B2F}" dt="2021-02-18T18:46:46.262" v="497" actId="6264"/>
          <ac:spMkLst>
            <pc:docMk/>
            <pc:sldMk cId="915144977" sldId="301"/>
            <ac:spMk id="2" creationId="{E1E5D643-0924-4444-9E77-9ED92B91D943}"/>
          </ac:spMkLst>
        </pc:spChg>
        <pc:spChg chg="mod ord">
          <ac:chgData name="Cairns, Kathleen" userId="f0c2fb82-1913-4ba1-a9e3-10d4227d0e67" providerId="ADAL" clId="{4F5AA9E2-DB7C-4A83-968A-F4C535128B2F}" dt="2021-02-18T18:47:01.718" v="501" actId="113"/>
          <ac:spMkLst>
            <pc:docMk/>
            <pc:sldMk cId="915144977" sldId="301"/>
            <ac:spMk id="3" creationId="{C2462EAC-F340-4171-B1DA-3CD1658DEE7A}"/>
          </ac:spMkLst>
        </pc:spChg>
        <pc:spChg chg="add del mod">
          <ac:chgData name="Cairns, Kathleen" userId="f0c2fb82-1913-4ba1-a9e3-10d4227d0e67" providerId="ADAL" clId="{4F5AA9E2-DB7C-4A83-968A-F4C535128B2F}" dt="2021-02-18T18:46:46.262" v="497" actId="6264"/>
          <ac:spMkLst>
            <pc:docMk/>
            <pc:sldMk cId="915144977" sldId="301"/>
            <ac:spMk id="4" creationId="{599832A8-1BD8-4C45-982B-0B80A55D3E7D}"/>
          </ac:spMkLst>
        </pc:spChg>
        <pc:spChg chg="add del mod">
          <ac:chgData name="Cairns, Kathleen" userId="f0c2fb82-1913-4ba1-a9e3-10d4227d0e67" providerId="ADAL" clId="{4F5AA9E2-DB7C-4A83-968A-F4C535128B2F}" dt="2021-02-18T18:46:46.262" v="497" actId="6264"/>
          <ac:spMkLst>
            <pc:docMk/>
            <pc:sldMk cId="915144977" sldId="301"/>
            <ac:spMk id="5" creationId="{7569737B-201D-4AB3-8A20-9A89F250BC99}"/>
          </ac:spMkLst>
        </pc:spChg>
      </pc:sldChg>
      <pc:sldChg chg="add del">
        <pc:chgData name="Cairns, Kathleen" userId="f0c2fb82-1913-4ba1-a9e3-10d4227d0e67" providerId="ADAL" clId="{4F5AA9E2-DB7C-4A83-968A-F4C535128B2F}" dt="2021-02-18T18:47:14.561" v="503" actId="2696"/>
        <pc:sldMkLst>
          <pc:docMk/>
          <pc:sldMk cId="1106763461" sldId="302"/>
        </pc:sldMkLst>
      </pc:sldChg>
      <pc:sldChg chg="modSp mod">
        <pc:chgData name="Cairns, Kathleen" userId="f0c2fb82-1913-4ba1-a9e3-10d4227d0e67" providerId="ADAL" clId="{4F5AA9E2-DB7C-4A83-968A-F4C535128B2F}" dt="2021-02-18T18:47:52.030" v="543" actId="20577"/>
        <pc:sldMkLst>
          <pc:docMk/>
          <pc:sldMk cId="2256878126" sldId="302"/>
        </pc:sldMkLst>
        <pc:spChg chg="mod">
          <ac:chgData name="Cairns, Kathleen" userId="f0c2fb82-1913-4ba1-a9e3-10d4227d0e67" providerId="ADAL" clId="{4F5AA9E2-DB7C-4A83-968A-F4C535128B2F}" dt="2021-02-18T18:47:52.030" v="543" actId="20577"/>
          <ac:spMkLst>
            <pc:docMk/>
            <pc:sldMk cId="2256878126" sldId="302"/>
            <ac:spMk id="2" creationId="{299F50FB-2999-4D2A-810E-1955C642A19D}"/>
          </ac:spMkLst>
        </pc:spChg>
      </pc:sldChg>
      <pc:sldChg chg="addSp modSp new mod">
        <pc:chgData name="Cairns, Kathleen" userId="f0c2fb82-1913-4ba1-a9e3-10d4227d0e67" providerId="ADAL" clId="{4F5AA9E2-DB7C-4A83-968A-F4C535128B2F}" dt="2021-02-18T18:48:59.331" v="560" actId="207"/>
        <pc:sldMkLst>
          <pc:docMk/>
          <pc:sldMk cId="1200577135" sldId="303"/>
        </pc:sldMkLst>
        <pc:spChg chg="mod">
          <ac:chgData name="Cairns, Kathleen" userId="f0c2fb82-1913-4ba1-a9e3-10d4227d0e67" providerId="ADAL" clId="{4F5AA9E2-DB7C-4A83-968A-F4C535128B2F}" dt="2021-02-18T18:48:25.308" v="555" actId="20577"/>
          <ac:spMkLst>
            <pc:docMk/>
            <pc:sldMk cId="1200577135" sldId="303"/>
            <ac:spMk id="2" creationId="{27E87348-3594-42A4-92AF-FC2970F36A2C}"/>
          </ac:spMkLst>
        </pc:spChg>
        <pc:spChg chg="mod">
          <ac:chgData name="Cairns, Kathleen" userId="f0c2fb82-1913-4ba1-a9e3-10d4227d0e67" providerId="ADAL" clId="{4F5AA9E2-DB7C-4A83-968A-F4C535128B2F}" dt="2021-02-18T18:48:39.582" v="557" actId="5793"/>
          <ac:spMkLst>
            <pc:docMk/>
            <pc:sldMk cId="1200577135" sldId="303"/>
            <ac:spMk id="3" creationId="{30BEC1C7-B48C-407F-9AC2-5F1C7B5ABF34}"/>
          </ac:spMkLst>
        </pc:spChg>
        <pc:spChg chg="add mod">
          <ac:chgData name="Cairns, Kathleen" userId="f0c2fb82-1913-4ba1-a9e3-10d4227d0e67" providerId="ADAL" clId="{4F5AA9E2-DB7C-4A83-968A-F4C535128B2F}" dt="2021-02-18T18:48:59.331" v="560" actId="207"/>
          <ac:spMkLst>
            <pc:docMk/>
            <pc:sldMk cId="1200577135" sldId="303"/>
            <ac:spMk id="4" creationId="{A3B73BD6-CF71-4DEE-BD27-0FC8D76D4E44}"/>
          </ac:spMkLst>
        </pc:spChg>
      </pc:sldChg>
    </pc:docChg>
  </pc:docChgLst>
  <pc:docChgLst>
    <pc:chgData name="Miller, Benjamin" userId="48f7b7d8-6b3b-4e2a-bfb2-785748463508" providerId="ADAL" clId="{BCB9D8EE-113F-46DC-B9A9-99B2FB049EDD}"/>
    <pc:docChg chg="delSld">
      <pc:chgData name="Miller, Benjamin" userId="48f7b7d8-6b3b-4e2a-bfb2-785748463508" providerId="ADAL" clId="{BCB9D8EE-113F-46DC-B9A9-99B2FB049EDD}" dt="2021-02-18T17:35:20.733" v="0" actId="47"/>
      <pc:docMkLst>
        <pc:docMk/>
      </pc:docMkLst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2651409799" sldId="276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3260717548" sldId="277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802294680" sldId="278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3979817973" sldId="279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685210293" sldId="280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3106787547" sldId="281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563280614" sldId="282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2896617536" sldId="283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3261709595" sldId="284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173914623" sldId="285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1693587321" sldId="286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4027219948" sldId="287"/>
        </pc:sldMkLst>
      </pc:sldChg>
      <pc:sldChg chg="del">
        <pc:chgData name="Miller, Benjamin" userId="48f7b7d8-6b3b-4e2a-bfb2-785748463508" providerId="ADAL" clId="{BCB9D8EE-113F-46DC-B9A9-99B2FB049EDD}" dt="2021-02-18T17:35:20.733" v="0" actId="47"/>
        <pc:sldMkLst>
          <pc:docMk/>
          <pc:sldMk cId="1230191922" sldId="288"/>
        </pc:sldMkLst>
      </pc:sldChg>
    </pc:docChg>
  </pc:docChgLst>
  <pc:docChgLst>
    <pc:chgData name="Miller, Benjamin" userId="48f7b7d8-6b3b-4e2a-bfb2-785748463508" providerId="ADAL" clId="{5D106377-495A-4712-B411-295EDCC5A934}"/>
    <pc:docChg chg="custSel modSld">
      <pc:chgData name="Miller, Benjamin" userId="48f7b7d8-6b3b-4e2a-bfb2-785748463508" providerId="ADAL" clId="{5D106377-495A-4712-B411-295EDCC5A934}" dt="2021-07-01T00:41:42.828" v="11" actId="1592"/>
      <pc:docMkLst>
        <pc:docMk/>
      </pc:docMkLst>
      <pc:sldChg chg="delCm">
        <pc:chgData name="Miller, Benjamin" userId="48f7b7d8-6b3b-4e2a-bfb2-785748463508" providerId="ADAL" clId="{5D106377-495A-4712-B411-295EDCC5A934}" dt="2021-07-01T00:38:56.254" v="0" actId="1592"/>
        <pc:sldMkLst>
          <pc:docMk/>
          <pc:sldMk cId="109857222" sldId="256"/>
        </pc:sldMkLst>
      </pc:sldChg>
      <pc:sldChg chg="delCm">
        <pc:chgData name="Miller, Benjamin" userId="48f7b7d8-6b3b-4e2a-bfb2-785748463508" providerId="ADAL" clId="{5D106377-495A-4712-B411-295EDCC5A934}" dt="2021-07-01T00:38:59.482" v="1" actId="1592"/>
        <pc:sldMkLst>
          <pc:docMk/>
          <pc:sldMk cId="2054061278" sldId="257"/>
        </pc:sldMkLst>
      </pc:sldChg>
      <pc:sldChg chg="delCm">
        <pc:chgData name="Miller, Benjamin" userId="48f7b7d8-6b3b-4e2a-bfb2-785748463508" providerId="ADAL" clId="{5D106377-495A-4712-B411-295EDCC5A934}" dt="2021-07-01T00:39:03.548" v="2" actId="1592"/>
        <pc:sldMkLst>
          <pc:docMk/>
          <pc:sldMk cId="4131772442" sldId="283"/>
        </pc:sldMkLst>
      </pc:sldChg>
      <pc:sldChg chg="addSp delSp modSp mod delCm modCm chgLayout">
        <pc:chgData name="Miller, Benjamin" userId="48f7b7d8-6b3b-4e2a-bfb2-785748463508" providerId="ADAL" clId="{5D106377-495A-4712-B411-295EDCC5A934}" dt="2021-07-01T00:41:11.960" v="10" actId="1592"/>
        <pc:sldMkLst>
          <pc:docMk/>
          <pc:sldMk cId="2023066438" sldId="284"/>
        </pc:sldMkLst>
        <pc:spChg chg="mod ord">
          <ac:chgData name="Miller, Benjamin" userId="48f7b7d8-6b3b-4e2a-bfb2-785748463508" providerId="ADAL" clId="{5D106377-495A-4712-B411-295EDCC5A934}" dt="2021-07-01T00:41:09.020" v="9" actId="6264"/>
          <ac:spMkLst>
            <pc:docMk/>
            <pc:sldMk cId="2023066438" sldId="284"/>
            <ac:spMk id="2" creationId="{761BD6E5-5AB1-41CB-8F01-3EE912317889}"/>
          </ac:spMkLst>
        </pc:spChg>
        <pc:spChg chg="mod ord">
          <ac:chgData name="Miller, Benjamin" userId="48f7b7d8-6b3b-4e2a-bfb2-785748463508" providerId="ADAL" clId="{5D106377-495A-4712-B411-295EDCC5A934}" dt="2021-07-01T00:41:09.020" v="9" actId="6264"/>
          <ac:spMkLst>
            <pc:docMk/>
            <pc:sldMk cId="2023066438" sldId="284"/>
            <ac:spMk id="3" creationId="{85293FF2-2E15-422C-87DA-8DE80C3FB6E6}"/>
          </ac:spMkLst>
        </pc:spChg>
        <pc:spChg chg="add del mod">
          <ac:chgData name="Miller, Benjamin" userId="48f7b7d8-6b3b-4e2a-bfb2-785748463508" providerId="ADAL" clId="{5D106377-495A-4712-B411-295EDCC5A934}" dt="2021-07-01T00:41:09.020" v="9" actId="6264"/>
          <ac:spMkLst>
            <pc:docMk/>
            <pc:sldMk cId="2023066438" sldId="284"/>
            <ac:spMk id="4" creationId="{C379F999-6380-41A5-99FF-F00004180770}"/>
          </ac:spMkLst>
        </pc:spChg>
        <pc:spChg chg="add del mod">
          <ac:chgData name="Miller, Benjamin" userId="48f7b7d8-6b3b-4e2a-bfb2-785748463508" providerId="ADAL" clId="{5D106377-495A-4712-B411-295EDCC5A934}" dt="2021-07-01T00:41:09.020" v="9" actId="6264"/>
          <ac:spMkLst>
            <pc:docMk/>
            <pc:sldMk cId="2023066438" sldId="284"/>
            <ac:spMk id="5" creationId="{05FE0FD1-7C51-4E9C-88CB-1B7C6DF8E71D}"/>
          </ac:spMkLst>
        </pc:spChg>
      </pc:sldChg>
      <pc:sldChg chg="delCm">
        <pc:chgData name="Miller, Benjamin" userId="48f7b7d8-6b3b-4e2a-bfb2-785748463508" providerId="ADAL" clId="{5D106377-495A-4712-B411-295EDCC5A934}" dt="2021-07-01T00:41:42.828" v="11" actId="1592"/>
        <pc:sldMkLst>
          <pc:docMk/>
          <pc:sldMk cId="565766434" sldId="285"/>
        </pc:sldMkLst>
      </pc:sldChg>
    </pc:docChg>
  </pc:docChgLst>
  <pc:docChgLst>
    <pc:chgData name="Miller, Benjamin" userId="48f7b7d8-6b3b-4e2a-bfb2-785748463508" providerId="ADAL" clId="{4B4882A2-57AF-4A84-8275-27B419E6BF5E}"/>
    <pc:docChg chg="undo custSel modSld">
      <pc:chgData name="Miller, Benjamin" userId="48f7b7d8-6b3b-4e2a-bfb2-785748463508" providerId="ADAL" clId="{4B4882A2-57AF-4A84-8275-27B419E6BF5E}" dt="2021-08-31T21:00:41.963" v="177" actId="20577"/>
      <pc:docMkLst>
        <pc:docMk/>
      </pc:docMkLst>
      <pc:sldChg chg="modSp mod">
        <pc:chgData name="Miller, Benjamin" userId="48f7b7d8-6b3b-4e2a-bfb2-785748463508" providerId="ADAL" clId="{4B4882A2-57AF-4A84-8275-27B419E6BF5E}" dt="2021-08-31T09:50:36.395" v="1" actId="20577"/>
        <pc:sldMkLst>
          <pc:docMk/>
          <pc:sldMk cId="109857222" sldId="256"/>
        </pc:sldMkLst>
        <pc:spChg chg="mod">
          <ac:chgData name="Miller, Benjamin" userId="48f7b7d8-6b3b-4e2a-bfb2-785748463508" providerId="ADAL" clId="{4B4882A2-57AF-4A84-8275-27B419E6BF5E}" dt="2021-08-31T09:50:36.395" v="1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delCm">
        <pc:chgData name="Miller, Benjamin" userId="48f7b7d8-6b3b-4e2a-bfb2-785748463508" providerId="ADAL" clId="{4B4882A2-57AF-4A84-8275-27B419E6BF5E}" dt="2021-08-31T09:47:34.238" v="0" actId="1592"/>
        <pc:sldMkLst>
          <pc:docMk/>
          <pc:sldMk cId="3909825995" sldId="275"/>
        </pc:sldMkLst>
      </pc:sldChg>
      <pc:sldChg chg="modSp mod">
        <pc:chgData name="Miller, Benjamin" userId="48f7b7d8-6b3b-4e2a-bfb2-785748463508" providerId="ADAL" clId="{4B4882A2-57AF-4A84-8275-27B419E6BF5E}" dt="2021-08-31T19:55:52.605" v="132" actId="6549"/>
        <pc:sldMkLst>
          <pc:docMk/>
          <pc:sldMk cId="4131772442" sldId="283"/>
        </pc:sldMkLst>
        <pc:spChg chg="mod">
          <ac:chgData name="Miller, Benjamin" userId="48f7b7d8-6b3b-4e2a-bfb2-785748463508" providerId="ADAL" clId="{4B4882A2-57AF-4A84-8275-27B419E6BF5E}" dt="2021-08-31T19:55:52.605" v="132" actId="6549"/>
          <ac:spMkLst>
            <pc:docMk/>
            <pc:sldMk cId="4131772442" sldId="283"/>
            <ac:spMk id="3" creationId="{1EF6A2B0-5398-40C5-8427-D4696947B58D}"/>
          </ac:spMkLst>
        </pc:spChg>
      </pc:sldChg>
      <pc:sldChg chg="addSp delSp modSp mod chgLayout">
        <pc:chgData name="Miller, Benjamin" userId="48f7b7d8-6b3b-4e2a-bfb2-785748463508" providerId="ADAL" clId="{4B4882A2-57AF-4A84-8275-27B419E6BF5E}" dt="2021-08-31T10:56:45.442" v="120" actId="478"/>
        <pc:sldMkLst>
          <pc:docMk/>
          <pc:sldMk cId="3345768827" sldId="287"/>
        </pc:sldMkLst>
        <pc:spChg chg="mod ord">
          <ac:chgData name="Miller, Benjamin" userId="48f7b7d8-6b3b-4e2a-bfb2-785748463508" providerId="ADAL" clId="{4B4882A2-57AF-4A84-8275-27B419E6BF5E}" dt="2021-08-31T10:42:44.789" v="23" actId="6264"/>
          <ac:spMkLst>
            <pc:docMk/>
            <pc:sldMk cId="3345768827" sldId="287"/>
            <ac:spMk id="2" creationId="{8C3040C9-A391-4B60-B3EE-A70C382980AB}"/>
          </ac:spMkLst>
        </pc:spChg>
        <pc:spChg chg="add del mod">
          <ac:chgData name="Miller, Benjamin" userId="48f7b7d8-6b3b-4e2a-bfb2-785748463508" providerId="ADAL" clId="{4B4882A2-57AF-4A84-8275-27B419E6BF5E}" dt="2021-08-31T10:42:43.627" v="22" actId="6264"/>
          <ac:spMkLst>
            <pc:docMk/>
            <pc:sldMk cId="3345768827" sldId="287"/>
            <ac:spMk id="3" creationId="{5366D875-79CB-45C6-BC25-37D3A25CA20C}"/>
          </ac:spMkLst>
        </pc:spChg>
        <pc:spChg chg="del mod">
          <ac:chgData name="Miller, Benjamin" userId="48f7b7d8-6b3b-4e2a-bfb2-785748463508" providerId="ADAL" clId="{4B4882A2-57AF-4A84-8275-27B419E6BF5E}" dt="2021-08-31T10:56:45.442" v="120" actId="478"/>
          <ac:spMkLst>
            <pc:docMk/>
            <pc:sldMk cId="3345768827" sldId="287"/>
            <ac:spMk id="5" creationId="{47400BA3-7D0E-44D5-9DCB-9B0F71B94338}"/>
          </ac:spMkLst>
        </pc:spChg>
        <pc:spChg chg="add del mod">
          <ac:chgData name="Miller, Benjamin" userId="48f7b7d8-6b3b-4e2a-bfb2-785748463508" providerId="ADAL" clId="{4B4882A2-57AF-4A84-8275-27B419E6BF5E}" dt="2021-08-31T10:42:43.627" v="22" actId="6264"/>
          <ac:spMkLst>
            <pc:docMk/>
            <pc:sldMk cId="3345768827" sldId="287"/>
            <ac:spMk id="6" creationId="{3EE9483E-5643-44ED-AD11-C7637306D04D}"/>
          </ac:spMkLst>
        </pc:spChg>
        <pc:spChg chg="add del mod">
          <ac:chgData name="Miller, Benjamin" userId="48f7b7d8-6b3b-4e2a-bfb2-785748463508" providerId="ADAL" clId="{4B4882A2-57AF-4A84-8275-27B419E6BF5E}" dt="2021-08-31T10:42:44.789" v="23" actId="6264"/>
          <ac:spMkLst>
            <pc:docMk/>
            <pc:sldMk cId="3345768827" sldId="287"/>
            <ac:spMk id="7" creationId="{565C3A3F-4452-4DDC-A37D-B84B93332EDF}"/>
          </ac:spMkLst>
        </pc:spChg>
        <pc:spChg chg="add del mod">
          <ac:chgData name="Miller, Benjamin" userId="48f7b7d8-6b3b-4e2a-bfb2-785748463508" providerId="ADAL" clId="{4B4882A2-57AF-4A84-8275-27B419E6BF5E}" dt="2021-08-31T10:42:44.789" v="23" actId="6264"/>
          <ac:spMkLst>
            <pc:docMk/>
            <pc:sldMk cId="3345768827" sldId="287"/>
            <ac:spMk id="8" creationId="{FCF27487-91C0-495D-BD97-E1C52E09CB41}"/>
          </ac:spMkLst>
        </pc:spChg>
        <pc:graphicFrameChg chg="mod ord modGraphic">
          <ac:chgData name="Miller, Benjamin" userId="48f7b7d8-6b3b-4e2a-bfb2-785748463508" providerId="ADAL" clId="{4B4882A2-57AF-4A84-8275-27B419E6BF5E}" dt="2021-08-31T10:56:42.750" v="119" actId="20577"/>
          <ac:graphicFrameMkLst>
            <pc:docMk/>
            <pc:sldMk cId="3345768827" sldId="287"/>
            <ac:graphicFrameMk id="4" creationId="{64280EA1-7919-4FD1-9475-FA11CD38E879}"/>
          </ac:graphicFrameMkLst>
        </pc:graphicFrameChg>
      </pc:sldChg>
      <pc:sldChg chg="modSp mod">
        <pc:chgData name="Miller, Benjamin" userId="48f7b7d8-6b3b-4e2a-bfb2-785748463508" providerId="ADAL" clId="{4B4882A2-57AF-4A84-8275-27B419E6BF5E}" dt="2021-08-31T21:00:41.963" v="177" actId="20577"/>
        <pc:sldMkLst>
          <pc:docMk/>
          <pc:sldMk cId="3990595430" sldId="297"/>
        </pc:sldMkLst>
        <pc:spChg chg="mod">
          <ac:chgData name="Miller, Benjamin" userId="48f7b7d8-6b3b-4e2a-bfb2-785748463508" providerId="ADAL" clId="{4B4882A2-57AF-4A84-8275-27B419E6BF5E}" dt="2021-08-31T21:00:41.963" v="177" actId="20577"/>
          <ac:spMkLst>
            <pc:docMk/>
            <pc:sldMk cId="3990595430" sldId="297"/>
            <ac:spMk id="3" creationId="{F284DF67-3F5F-4F05-9B09-699FEB422D5E}"/>
          </ac:spMkLst>
        </pc:spChg>
      </pc:sldChg>
      <pc:sldChg chg="modSp mod">
        <pc:chgData name="Miller, Benjamin" userId="48f7b7d8-6b3b-4e2a-bfb2-785748463508" providerId="ADAL" clId="{4B4882A2-57AF-4A84-8275-27B419E6BF5E}" dt="2021-08-31T16:45:40.513" v="131" actId="20577"/>
        <pc:sldMkLst>
          <pc:docMk/>
          <pc:sldMk cId="915144977" sldId="301"/>
        </pc:sldMkLst>
        <pc:spChg chg="mod">
          <ac:chgData name="Miller, Benjamin" userId="48f7b7d8-6b3b-4e2a-bfb2-785748463508" providerId="ADAL" clId="{4B4882A2-57AF-4A84-8275-27B419E6BF5E}" dt="2021-08-31T16:45:40.513" v="131" actId="20577"/>
          <ac:spMkLst>
            <pc:docMk/>
            <pc:sldMk cId="915144977" sldId="301"/>
            <ac:spMk id="3" creationId="{C2462EAC-F340-4171-B1DA-3CD1658DEE7A}"/>
          </ac:spMkLst>
        </pc:spChg>
      </pc:sldChg>
    </pc:docChg>
  </pc:docChgLst>
  <pc:docChgLst>
    <pc:chgData name="Ortiz-Cedeno, Keyanna" userId="98372786-deee-4378-ae7d-2940ae720f10" providerId="ADAL" clId="{7F8C32EF-8111-405B-AB2A-F756154EE866}"/>
    <pc:docChg chg="addSld delSld modSld sldOrd">
      <pc:chgData name="Ortiz-Cedeno, Keyanna" userId="98372786-deee-4378-ae7d-2940ae720f10" providerId="ADAL" clId="{7F8C32EF-8111-405B-AB2A-F756154EE866}" dt="2021-01-22T22:55:46.006" v="359" actId="47"/>
      <pc:docMkLst>
        <pc:docMk/>
      </pc:docMkLst>
      <pc:sldChg chg="del">
        <pc:chgData name="Ortiz-Cedeno, Keyanna" userId="98372786-deee-4378-ae7d-2940ae720f10" providerId="ADAL" clId="{7F8C32EF-8111-405B-AB2A-F756154EE866}" dt="2021-01-22T22:49:14.226" v="0" actId="47"/>
        <pc:sldMkLst>
          <pc:docMk/>
          <pc:sldMk cId="96852712" sldId="258"/>
        </pc:sldMkLst>
      </pc:sldChg>
      <pc:sldChg chg="del">
        <pc:chgData name="Ortiz-Cedeno, Keyanna" userId="98372786-deee-4378-ae7d-2940ae720f10" providerId="ADAL" clId="{7F8C32EF-8111-405B-AB2A-F756154EE866}" dt="2021-01-22T22:49:17.790" v="2" actId="47"/>
        <pc:sldMkLst>
          <pc:docMk/>
          <pc:sldMk cId="3889940427" sldId="259"/>
        </pc:sldMkLst>
      </pc:sldChg>
      <pc:sldChg chg="del">
        <pc:chgData name="Ortiz-Cedeno, Keyanna" userId="98372786-deee-4378-ae7d-2940ae720f10" providerId="ADAL" clId="{7F8C32EF-8111-405B-AB2A-F756154EE866}" dt="2021-01-22T22:49:18.167" v="4" actId="47"/>
        <pc:sldMkLst>
          <pc:docMk/>
          <pc:sldMk cId="1732489713" sldId="260"/>
        </pc:sldMkLst>
      </pc:sldChg>
      <pc:sldChg chg="del">
        <pc:chgData name="Ortiz-Cedeno, Keyanna" userId="98372786-deee-4378-ae7d-2940ae720f10" providerId="ADAL" clId="{7F8C32EF-8111-405B-AB2A-F756154EE866}" dt="2021-01-22T22:49:18.740" v="7" actId="47"/>
        <pc:sldMkLst>
          <pc:docMk/>
          <pc:sldMk cId="1417269068" sldId="261"/>
        </pc:sldMkLst>
      </pc:sldChg>
      <pc:sldChg chg="del">
        <pc:chgData name="Ortiz-Cedeno, Keyanna" userId="98372786-deee-4378-ae7d-2940ae720f10" providerId="ADAL" clId="{7F8C32EF-8111-405B-AB2A-F756154EE866}" dt="2021-01-22T22:49:19.286" v="10" actId="47"/>
        <pc:sldMkLst>
          <pc:docMk/>
          <pc:sldMk cId="1778636756" sldId="262"/>
        </pc:sldMkLst>
      </pc:sldChg>
      <pc:sldChg chg="del">
        <pc:chgData name="Ortiz-Cedeno, Keyanna" userId="98372786-deee-4378-ae7d-2940ae720f10" providerId="ADAL" clId="{7F8C32EF-8111-405B-AB2A-F756154EE866}" dt="2021-01-22T22:49:19.885" v="13" actId="47"/>
        <pc:sldMkLst>
          <pc:docMk/>
          <pc:sldMk cId="4096108021" sldId="263"/>
        </pc:sldMkLst>
      </pc:sldChg>
      <pc:sldChg chg="del">
        <pc:chgData name="Ortiz-Cedeno, Keyanna" userId="98372786-deee-4378-ae7d-2940ae720f10" providerId="ADAL" clId="{7F8C32EF-8111-405B-AB2A-F756154EE866}" dt="2021-01-22T22:49:17.417" v="1" actId="47"/>
        <pc:sldMkLst>
          <pc:docMk/>
          <pc:sldMk cId="293332170" sldId="264"/>
        </pc:sldMkLst>
      </pc:sldChg>
      <pc:sldChg chg="del">
        <pc:chgData name="Ortiz-Cedeno, Keyanna" userId="98372786-deee-4378-ae7d-2940ae720f10" providerId="ADAL" clId="{7F8C32EF-8111-405B-AB2A-F756154EE866}" dt="2021-01-22T22:49:17.996" v="3" actId="47"/>
        <pc:sldMkLst>
          <pc:docMk/>
          <pc:sldMk cId="3068199084" sldId="265"/>
        </pc:sldMkLst>
      </pc:sldChg>
      <pc:sldChg chg="del">
        <pc:chgData name="Ortiz-Cedeno, Keyanna" userId="98372786-deee-4378-ae7d-2940ae720f10" providerId="ADAL" clId="{7F8C32EF-8111-405B-AB2A-F756154EE866}" dt="2021-01-22T22:49:18.337" v="5" actId="47"/>
        <pc:sldMkLst>
          <pc:docMk/>
          <pc:sldMk cId="325427571" sldId="266"/>
        </pc:sldMkLst>
      </pc:sldChg>
      <pc:sldChg chg="del">
        <pc:chgData name="Ortiz-Cedeno, Keyanna" userId="98372786-deee-4378-ae7d-2940ae720f10" providerId="ADAL" clId="{7F8C32EF-8111-405B-AB2A-F756154EE866}" dt="2021-01-22T22:49:18.501" v="6" actId="47"/>
        <pc:sldMkLst>
          <pc:docMk/>
          <pc:sldMk cId="3223472084" sldId="267"/>
        </pc:sldMkLst>
      </pc:sldChg>
      <pc:sldChg chg="del">
        <pc:chgData name="Ortiz-Cedeno, Keyanna" userId="98372786-deee-4378-ae7d-2940ae720f10" providerId="ADAL" clId="{7F8C32EF-8111-405B-AB2A-F756154EE866}" dt="2021-01-22T22:49:18.948" v="8" actId="47"/>
        <pc:sldMkLst>
          <pc:docMk/>
          <pc:sldMk cId="1260632205" sldId="268"/>
        </pc:sldMkLst>
      </pc:sldChg>
      <pc:sldChg chg="del">
        <pc:chgData name="Ortiz-Cedeno, Keyanna" userId="98372786-deee-4378-ae7d-2940ae720f10" providerId="ADAL" clId="{7F8C32EF-8111-405B-AB2A-F756154EE866}" dt="2021-01-22T22:49:19.118" v="9" actId="47"/>
        <pc:sldMkLst>
          <pc:docMk/>
          <pc:sldMk cId="1465434806" sldId="269"/>
        </pc:sldMkLst>
      </pc:sldChg>
      <pc:sldChg chg="del">
        <pc:chgData name="Ortiz-Cedeno, Keyanna" userId="98372786-deee-4378-ae7d-2940ae720f10" providerId="ADAL" clId="{7F8C32EF-8111-405B-AB2A-F756154EE866}" dt="2021-01-22T22:49:19.607" v="12" actId="47"/>
        <pc:sldMkLst>
          <pc:docMk/>
          <pc:sldMk cId="2573334692" sldId="270"/>
        </pc:sldMkLst>
      </pc:sldChg>
      <pc:sldChg chg="del">
        <pc:chgData name="Ortiz-Cedeno, Keyanna" userId="98372786-deee-4378-ae7d-2940ae720f10" providerId="ADAL" clId="{7F8C32EF-8111-405B-AB2A-F756154EE866}" dt="2021-01-22T22:49:19.451" v="11" actId="47"/>
        <pc:sldMkLst>
          <pc:docMk/>
          <pc:sldMk cId="1278380727" sldId="271"/>
        </pc:sldMkLst>
      </pc:sldChg>
      <pc:sldChg chg="del">
        <pc:chgData name="Ortiz-Cedeno, Keyanna" userId="98372786-deee-4378-ae7d-2940ae720f10" providerId="ADAL" clId="{7F8C32EF-8111-405B-AB2A-F756154EE866}" dt="2021-01-22T22:49:21.285" v="14" actId="47"/>
        <pc:sldMkLst>
          <pc:docMk/>
          <pc:sldMk cId="3289417029" sldId="272"/>
        </pc:sldMkLst>
      </pc:sldChg>
      <pc:sldChg chg="del">
        <pc:chgData name="Ortiz-Cedeno, Keyanna" userId="98372786-deee-4378-ae7d-2940ae720f10" providerId="ADAL" clId="{7F8C32EF-8111-405B-AB2A-F756154EE866}" dt="2021-01-22T22:49:21.886" v="15" actId="47"/>
        <pc:sldMkLst>
          <pc:docMk/>
          <pc:sldMk cId="3056695198" sldId="273"/>
        </pc:sldMkLst>
      </pc:sldChg>
      <pc:sldChg chg="del">
        <pc:chgData name="Ortiz-Cedeno, Keyanna" userId="98372786-deee-4378-ae7d-2940ae720f10" providerId="ADAL" clId="{7F8C32EF-8111-405B-AB2A-F756154EE866}" dt="2021-01-22T22:49:22.734" v="16" actId="47"/>
        <pc:sldMkLst>
          <pc:docMk/>
          <pc:sldMk cId="1430117316" sldId="274"/>
        </pc:sldMkLst>
      </pc:sldChg>
      <pc:sldChg chg="ord">
        <pc:chgData name="Ortiz-Cedeno, Keyanna" userId="98372786-deee-4378-ae7d-2940ae720f10" providerId="ADAL" clId="{7F8C32EF-8111-405B-AB2A-F756154EE866}" dt="2021-01-22T22:55:07.401" v="275"/>
        <pc:sldMkLst>
          <pc:docMk/>
          <pc:sldMk cId="3909825995" sldId="275"/>
        </pc:sldMkLst>
      </pc:sldChg>
      <pc:sldChg chg="addSp delSp modSp new mod">
        <pc:chgData name="Ortiz-Cedeno, Keyanna" userId="98372786-deee-4378-ae7d-2940ae720f10" providerId="ADAL" clId="{7F8C32EF-8111-405B-AB2A-F756154EE866}" dt="2021-01-22T22:52:22.522" v="94" actId="20577"/>
        <pc:sldMkLst>
          <pc:docMk/>
          <pc:sldMk cId="2651409799" sldId="276"/>
        </pc:sldMkLst>
        <pc:spChg chg="del">
          <ac:chgData name="Ortiz-Cedeno, Keyanna" userId="98372786-deee-4378-ae7d-2940ae720f10" providerId="ADAL" clId="{7F8C32EF-8111-405B-AB2A-F756154EE866}" dt="2021-01-22T22:49:44.019" v="24"/>
          <ac:spMkLst>
            <pc:docMk/>
            <pc:sldMk cId="2651409799" sldId="276"/>
            <ac:spMk id="2" creationId="{554107E1-B614-45AF-9FA5-0CD0FE0D4913}"/>
          </ac:spMkLst>
        </pc:spChg>
        <pc:spChg chg="del">
          <ac:chgData name="Ortiz-Cedeno, Keyanna" userId="98372786-deee-4378-ae7d-2940ae720f10" providerId="ADAL" clId="{7F8C32EF-8111-405B-AB2A-F756154EE866}" dt="2021-01-22T22:49:44.019" v="24"/>
          <ac:spMkLst>
            <pc:docMk/>
            <pc:sldMk cId="2651409799" sldId="276"/>
            <ac:spMk id="3" creationId="{86B12775-24B2-4793-8B5B-A923273BA3BC}"/>
          </ac:spMkLst>
        </pc:spChg>
        <pc:spChg chg="add mod">
          <ac:chgData name="Ortiz-Cedeno, Keyanna" userId="98372786-deee-4378-ae7d-2940ae720f10" providerId="ADAL" clId="{7F8C32EF-8111-405B-AB2A-F756154EE866}" dt="2021-01-22T22:52:22.522" v="94" actId="20577"/>
          <ac:spMkLst>
            <pc:docMk/>
            <pc:sldMk cId="2651409799" sldId="276"/>
            <ac:spMk id="4" creationId="{2E2F4A23-CCC0-4DC8-AF9F-4F4DB825756C}"/>
          </ac:spMkLst>
        </pc:spChg>
        <pc:spChg chg="add mod">
          <ac:chgData name="Ortiz-Cedeno, Keyanna" userId="98372786-deee-4378-ae7d-2940ae720f10" providerId="ADAL" clId="{7F8C32EF-8111-405B-AB2A-F756154EE866}" dt="2021-01-22T22:49:44.019" v="24"/>
          <ac:spMkLst>
            <pc:docMk/>
            <pc:sldMk cId="2651409799" sldId="276"/>
            <ac:spMk id="5" creationId="{4F36C785-A151-4667-AE3F-3C750712E6AE}"/>
          </ac:spMkLst>
        </pc:spChg>
        <pc:spChg chg="add mod">
          <ac:chgData name="Ortiz-Cedeno, Keyanna" userId="98372786-deee-4378-ae7d-2940ae720f10" providerId="ADAL" clId="{7F8C32EF-8111-405B-AB2A-F756154EE866}" dt="2021-01-22T22:49:44.019" v="24"/>
          <ac:spMkLst>
            <pc:docMk/>
            <pc:sldMk cId="2651409799" sldId="276"/>
            <ac:spMk id="6" creationId="{BAC8FA87-7A74-4182-90F9-C6B1E1B265FC}"/>
          </ac:spMkLst>
        </pc:spChg>
      </pc:sldChg>
      <pc:sldChg chg="addSp delSp modSp add mod ord">
        <pc:chgData name="Ortiz-Cedeno, Keyanna" userId="98372786-deee-4378-ae7d-2940ae720f10" providerId="ADAL" clId="{7F8C32EF-8111-405B-AB2A-F756154EE866}" dt="2021-01-22T22:51:15.179" v="65" actId="255"/>
        <pc:sldMkLst>
          <pc:docMk/>
          <pc:sldMk cId="3260717548" sldId="277"/>
        </pc:sldMkLst>
        <pc:spChg chg="mod">
          <ac:chgData name="Ortiz-Cedeno, Keyanna" userId="98372786-deee-4378-ae7d-2940ae720f10" providerId="ADAL" clId="{7F8C32EF-8111-405B-AB2A-F756154EE866}" dt="2021-01-22T22:50:35.161" v="43" actId="14100"/>
          <ac:spMkLst>
            <pc:docMk/>
            <pc:sldMk cId="3260717548" sldId="277"/>
            <ac:spMk id="2" creationId="{554107E1-B614-45AF-9FA5-0CD0FE0D4913}"/>
          </ac:spMkLst>
        </pc:spChg>
        <pc:spChg chg="del">
          <ac:chgData name="Ortiz-Cedeno, Keyanna" userId="98372786-deee-4378-ae7d-2940ae720f10" providerId="ADAL" clId="{7F8C32EF-8111-405B-AB2A-F756154EE866}" dt="2021-01-22T22:50:25.710" v="42"/>
          <ac:spMkLst>
            <pc:docMk/>
            <pc:sldMk cId="3260717548" sldId="277"/>
            <ac:spMk id="3" creationId="{86B12775-24B2-4793-8B5B-A923273BA3BC}"/>
          </ac:spMkLst>
        </pc:spChg>
        <pc:spChg chg="add mod">
          <ac:chgData name="Ortiz-Cedeno, Keyanna" userId="98372786-deee-4378-ae7d-2940ae720f10" providerId="ADAL" clId="{7F8C32EF-8111-405B-AB2A-F756154EE866}" dt="2021-01-22T22:50:25.710" v="42"/>
          <ac:spMkLst>
            <pc:docMk/>
            <pc:sldMk cId="3260717548" sldId="277"/>
            <ac:spMk id="4" creationId="{6D013624-8332-4DA4-9B51-400CA61B5B39}"/>
          </ac:spMkLst>
        </pc:spChg>
        <pc:spChg chg="add mod">
          <ac:chgData name="Ortiz-Cedeno, Keyanna" userId="98372786-deee-4378-ae7d-2940ae720f10" providerId="ADAL" clId="{7F8C32EF-8111-405B-AB2A-F756154EE866}" dt="2021-01-22T22:51:15.179" v="65" actId="255"/>
          <ac:spMkLst>
            <pc:docMk/>
            <pc:sldMk cId="3260717548" sldId="277"/>
            <ac:spMk id="5" creationId="{A41B5F6F-E50B-4B78-81E0-AD40DE2C18CE}"/>
          </ac:spMkLst>
        </pc:spChg>
      </pc:sldChg>
      <pc:sldChg chg="modSp add mod">
        <pc:chgData name="Ortiz-Cedeno, Keyanna" userId="98372786-deee-4378-ae7d-2940ae720f10" providerId="ADAL" clId="{7F8C32EF-8111-405B-AB2A-F756154EE866}" dt="2021-01-22T22:52:30.926" v="106" actId="20577"/>
        <pc:sldMkLst>
          <pc:docMk/>
          <pc:sldMk cId="802294680" sldId="278"/>
        </pc:sldMkLst>
        <pc:spChg chg="mod">
          <ac:chgData name="Ortiz-Cedeno, Keyanna" userId="98372786-deee-4378-ae7d-2940ae720f10" providerId="ADAL" clId="{7F8C32EF-8111-405B-AB2A-F756154EE866}" dt="2021-01-22T22:52:30.926" v="106" actId="20577"/>
          <ac:spMkLst>
            <pc:docMk/>
            <pc:sldMk cId="802294680" sldId="278"/>
            <ac:spMk id="2" creationId="{554107E1-B614-45AF-9FA5-0CD0FE0D4913}"/>
          </ac:spMkLst>
        </pc:spChg>
      </pc:sldChg>
      <pc:sldChg chg="addSp delSp modSp add mod">
        <pc:chgData name="Ortiz-Cedeno, Keyanna" userId="98372786-deee-4378-ae7d-2940ae720f10" providerId="ADAL" clId="{7F8C32EF-8111-405B-AB2A-F756154EE866}" dt="2021-01-22T22:52:52.203" v="123" actId="20577"/>
        <pc:sldMkLst>
          <pc:docMk/>
          <pc:sldMk cId="3979817973" sldId="279"/>
        </pc:sldMkLst>
        <pc:spChg chg="del">
          <ac:chgData name="Ortiz-Cedeno, Keyanna" userId="98372786-deee-4378-ae7d-2940ae720f10" providerId="ADAL" clId="{7F8C32EF-8111-405B-AB2A-F756154EE866}" dt="2021-01-22T22:52:40.974" v="107"/>
          <ac:spMkLst>
            <pc:docMk/>
            <pc:sldMk cId="3979817973" sldId="279"/>
            <ac:spMk id="2" creationId="{554107E1-B614-45AF-9FA5-0CD0FE0D4913}"/>
          </ac:spMkLst>
        </pc:spChg>
        <pc:spChg chg="del">
          <ac:chgData name="Ortiz-Cedeno, Keyanna" userId="98372786-deee-4378-ae7d-2940ae720f10" providerId="ADAL" clId="{7F8C32EF-8111-405B-AB2A-F756154EE866}" dt="2021-01-22T22:52:40.974" v="107"/>
          <ac:spMkLst>
            <pc:docMk/>
            <pc:sldMk cId="3979817973" sldId="279"/>
            <ac:spMk id="3" creationId="{86B12775-24B2-4793-8B5B-A923273BA3BC}"/>
          </ac:spMkLst>
        </pc:spChg>
        <pc:spChg chg="add mod">
          <ac:chgData name="Ortiz-Cedeno, Keyanna" userId="98372786-deee-4378-ae7d-2940ae720f10" providerId="ADAL" clId="{7F8C32EF-8111-405B-AB2A-F756154EE866}" dt="2021-01-22T22:52:52.203" v="123" actId="20577"/>
          <ac:spMkLst>
            <pc:docMk/>
            <pc:sldMk cId="3979817973" sldId="279"/>
            <ac:spMk id="4" creationId="{EC242D0B-7493-4790-86A9-13560717236D}"/>
          </ac:spMkLst>
        </pc:spChg>
        <pc:spChg chg="add mod">
          <ac:chgData name="Ortiz-Cedeno, Keyanna" userId="98372786-deee-4378-ae7d-2940ae720f10" providerId="ADAL" clId="{7F8C32EF-8111-405B-AB2A-F756154EE866}" dt="2021-01-22T22:52:40.974" v="107"/>
          <ac:spMkLst>
            <pc:docMk/>
            <pc:sldMk cId="3979817973" sldId="279"/>
            <ac:spMk id="5" creationId="{0AC0D11A-FD91-4CDF-8959-B6C121F619C2}"/>
          </ac:spMkLst>
        </pc:spChg>
        <pc:spChg chg="add mod">
          <ac:chgData name="Ortiz-Cedeno, Keyanna" userId="98372786-deee-4378-ae7d-2940ae720f10" providerId="ADAL" clId="{7F8C32EF-8111-405B-AB2A-F756154EE866}" dt="2021-01-22T22:52:40.974" v="107"/>
          <ac:spMkLst>
            <pc:docMk/>
            <pc:sldMk cId="3979817973" sldId="279"/>
            <ac:spMk id="6" creationId="{3A2CA51E-C6FD-46B8-A15C-6550B9285D92}"/>
          </ac:spMkLst>
        </pc:spChg>
      </pc:sldChg>
      <pc:sldChg chg="addSp delSp modSp add mod">
        <pc:chgData name="Ortiz-Cedeno, Keyanna" userId="98372786-deee-4378-ae7d-2940ae720f10" providerId="ADAL" clId="{7F8C32EF-8111-405B-AB2A-F756154EE866}" dt="2021-01-22T22:53:11.970" v="147" actId="20577"/>
        <pc:sldMkLst>
          <pc:docMk/>
          <pc:sldMk cId="685210293" sldId="280"/>
        </pc:sldMkLst>
        <pc:spChg chg="del">
          <ac:chgData name="Ortiz-Cedeno, Keyanna" userId="98372786-deee-4378-ae7d-2940ae720f10" providerId="ADAL" clId="{7F8C32EF-8111-405B-AB2A-F756154EE866}" dt="2021-01-22T22:53:03.939" v="124"/>
          <ac:spMkLst>
            <pc:docMk/>
            <pc:sldMk cId="685210293" sldId="280"/>
            <ac:spMk id="2" creationId="{554107E1-B614-45AF-9FA5-0CD0FE0D4913}"/>
          </ac:spMkLst>
        </pc:spChg>
        <pc:spChg chg="del">
          <ac:chgData name="Ortiz-Cedeno, Keyanna" userId="98372786-deee-4378-ae7d-2940ae720f10" providerId="ADAL" clId="{7F8C32EF-8111-405B-AB2A-F756154EE866}" dt="2021-01-22T22:53:03.939" v="124"/>
          <ac:spMkLst>
            <pc:docMk/>
            <pc:sldMk cId="685210293" sldId="280"/>
            <ac:spMk id="3" creationId="{86B12775-24B2-4793-8B5B-A923273BA3BC}"/>
          </ac:spMkLst>
        </pc:spChg>
        <pc:spChg chg="add mod">
          <ac:chgData name="Ortiz-Cedeno, Keyanna" userId="98372786-deee-4378-ae7d-2940ae720f10" providerId="ADAL" clId="{7F8C32EF-8111-405B-AB2A-F756154EE866}" dt="2021-01-22T22:53:11.970" v="147" actId="20577"/>
          <ac:spMkLst>
            <pc:docMk/>
            <pc:sldMk cId="685210293" sldId="280"/>
            <ac:spMk id="4" creationId="{415D261A-6402-4355-9B5B-8F9D60899C55}"/>
          </ac:spMkLst>
        </pc:spChg>
        <pc:spChg chg="add mod">
          <ac:chgData name="Ortiz-Cedeno, Keyanna" userId="98372786-deee-4378-ae7d-2940ae720f10" providerId="ADAL" clId="{7F8C32EF-8111-405B-AB2A-F756154EE866}" dt="2021-01-22T22:53:03.939" v="124"/>
          <ac:spMkLst>
            <pc:docMk/>
            <pc:sldMk cId="685210293" sldId="280"/>
            <ac:spMk id="5" creationId="{2349BB4D-838A-43E5-B5A4-351ABF533B33}"/>
          </ac:spMkLst>
        </pc:spChg>
        <pc:spChg chg="add mod">
          <ac:chgData name="Ortiz-Cedeno, Keyanna" userId="98372786-deee-4378-ae7d-2940ae720f10" providerId="ADAL" clId="{7F8C32EF-8111-405B-AB2A-F756154EE866}" dt="2021-01-22T22:53:03.939" v="124"/>
          <ac:spMkLst>
            <pc:docMk/>
            <pc:sldMk cId="685210293" sldId="280"/>
            <ac:spMk id="6" creationId="{3240CC63-3FEF-4858-8561-E3C2AF2B48FB}"/>
          </ac:spMkLst>
        </pc:spChg>
      </pc:sldChg>
      <pc:sldChg chg="modSp add mod">
        <pc:chgData name="Ortiz-Cedeno, Keyanna" userId="98372786-deee-4378-ae7d-2940ae720f10" providerId="ADAL" clId="{7F8C32EF-8111-405B-AB2A-F756154EE866}" dt="2021-01-22T22:53:27.157" v="171" actId="20577"/>
        <pc:sldMkLst>
          <pc:docMk/>
          <pc:sldMk cId="3106787547" sldId="281"/>
        </pc:sldMkLst>
        <pc:spChg chg="mod">
          <ac:chgData name="Ortiz-Cedeno, Keyanna" userId="98372786-deee-4378-ae7d-2940ae720f10" providerId="ADAL" clId="{7F8C32EF-8111-405B-AB2A-F756154EE866}" dt="2021-01-22T22:53:27.157" v="171" actId="20577"/>
          <ac:spMkLst>
            <pc:docMk/>
            <pc:sldMk cId="3106787547" sldId="281"/>
            <ac:spMk id="2" creationId="{554107E1-B614-45AF-9FA5-0CD0FE0D4913}"/>
          </ac:spMkLst>
        </pc:spChg>
      </pc:sldChg>
      <pc:sldChg chg="modSp add mod">
        <pc:chgData name="Ortiz-Cedeno, Keyanna" userId="98372786-deee-4378-ae7d-2940ae720f10" providerId="ADAL" clId="{7F8C32EF-8111-405B-AB2A-F756154EE866}" dt="2021-01-22T22:53:41.474" v="193" actId="20577"/>
        <pc:sldMkLst>
          <pc:docMk/>
          <pc:sldMk cId="563280614" sldId="282"/>
        </pc:sldMkLst>
        <pc:spChg chg="mod">
          <ac:chgData name="Ortiz-Cedeno, Keyanna" userId="98372786-deee-4378-ae7d-2940ae720f10" providerId="ADAL" clId="{7F8C32EF-8111-405B-AB2A-F756154EE866}" dt="2021-01-22T22:53:41.474" v="193" actId="20577"/>
          <ac:spMkLst>
            <pc:docMk/>
            <pc:sldMk cId="563280614" sldId="282"/>
            <ac:spMk id="2" creationId="{554107E1-B614-45AF-9FA5-0CD0FE0D4913}"/>
          </ac:spMkLst>
        </pc:spChg>
      </pc:sldChg>
      <pc:sldChg chg="modSp add mod">
        <pc:chgData name="Ortiz-Cedeno, Keyanna" userId="98372786-deee-4378-ae7d-2940ae720f10" providerId="ADAL" clId="{7F8C32EF-8111-405B-AB2A-F756154EE866}" dt="2021-01-22T22:53:50.069" v="215" actId="20577"/>
        <pc:sldMkLst>
          <pc:docMk/>
          <pc:sldMk cId="2896617536" sldId="283"/>
        </pc:sldMkLst>
        <pc:spChg chg="mod">
          <ac:chgData name="Ortiz-Cedeno, Keyanna" userId="98372786-deee-4378-ae7d-2940ae720f10" providerId="ADAL" clId="{7F8C32EF-8111-405B-AB2A-F756154EE866}" dt="2021-01-22T22:53:50.069" v="215" actId="20577"/>
          <ac:spMkLst>
            <pc:docMk/>
            <pc:sldMk cId="2896617536" sldId="283"/>
            <ac:spMk id="2" creationId="{554107E1-B614-45AF-9FA5-0CD0FE0D4913}"/>
          </ac:spMkLst>
        </pc:spChg>
      </pc:sldChg>
      <pc:sldChg chg="addSp delSp modSp add mod">
        <pc:chgData name="Ortiz-Cedeno, Keyanna" userId="98372786-deee-4378-ae7d-2940ae720f10" providerId="ADAL" clId="{7F8C32EF-8111-405B-AB2A-F756154EE866}" dt="2021-01-22T22:54:16.254" v="252" actId="20577"/>
        <pc:sldMkLst>
          <pc:docMk/>
          <pc:sldMk cId="3261709595" sldId="284"/>
        </pc:sldMkLst>
        <pc:spChg chg="del">
          <ac:chgData name="Ortiz-Cedeno, Keyanna" userId="98372786-deee-4378-ae7d-2940ae720f10" providerId="ADAL" clId="{7F8C32EF-8111-405B-AB2A-F756154EE866}" dt="2021-01-22T22:53:58.488" v="216"/>
          <ac:spMkLst>
            <pc:docMk/>
            <pc:sldMk cId="3261709595" sldId="284"/>
            <ac:spMk id="2" creationId="{554107E1-B614-45AF-9FA5-0CD0FE0D4913}"/>
          </ac:spMkLst>
        </pc:spChg>
        <pc:spChg chg="del">
          <ac:chgData name="Ortiz-Cedeno, Keyanna" userId="98372786-deee-4378-ae7d-2940ae720f10" providerId="ADAL" clId="{7F8C32EF-8111-405B-AB2A-F756154EE866}" dt="2021-01-22T22:53:58.488" v="216"/>
          <ac:spMkLst>
            <pc:docMk/>
            <pc:sldMk cId="3261709595" sldId="284"/>
            <ac:spMk id="3" creationId="{86B12775-24B2-4793-8B5B-A923273BA3BC}"/>
          </ac:spMkLst>
        </pc:spChg>
        <pc:spChg chg="add mod">
          <ac:chgData name="Ortiz-Cedeno, Keyanna" userId="98372786-deee-4378-ae7d-2940ae720f10" providerId="ADAL" clId="{7F8C32EF-8111-405B-AB2A-F756154EE866}" dt="2021-01-22T22:54:16.254" v="252" actId="20577"/>
          <ac:spMkLst>
            <pc:docMk/>
            <pc:sldMk cId="3261709595" sldId="284"/>
            <ac:spMk id="4" creationId="{B45CF36A-09AD-4BDB-A3F3-2056E5CFB8F8}"/>
          </ac:spMkLst>
        </pc:spChg>
        <pc:spChg chg="add mod">
          <ac:chgData name="Ortiz-Cedeno, Keyanna" userId="98372786-deee-4378-ae7d-2940ae720f10" providerId="ADAL" clId="{7F8C32EF-8111-405B-AB2A-F756154EE866}" dt="2021-01-22T22:53:58.488" v="216"/>
          <ac:spMkLst>
            <pc:docMk/>
            <pc:sldMk cId="3261709595" sldId="284"/>
            <ac:spMk id="5" creationId="{C6EEFB4B-41CB-493E-9670-EBE072E471F7}"/>
          </ac:spMkLst>
        </pc:spChg>
        <pc:spChg chg="add mod">
          <ac:chgData name="Ortiz-Cedeno, Keyanna" userId="98372786-deee-4378-ae7d-2940ae720f10" providerId="ADAL" clId="{7F8C32EF-8111-405B-AB2A-F756154EE866}" dt="2021-01-22T22:53:58.488" v="216"/>
          <ac:spMkLst>
            <pc:docMk/>
            <pc:sldMk cId="3261709595" sldId="284"/>
            <ac:spMk id="6" creationId="{3E9F0B7D-2E85-4366-A37F-90C3E8BF194D}"/>
          </ac:spMkLst>
        </pc:spChg>
      </pc:sldChg>
      <pc:sldChg chg="addSp delSp modSp add mod">
        <pc:chgData name="Ortiz-Cedeno, Keyanna" userId="98372786-deee-4378-ae7d-2940ae720f10" providerId="ADAL" clId="{7F8C32EF-8111-405B-AB2A-F756154EE866}" dt="2021-01-22T22:54:40.850" v="268"/>
        <pc:sldMkLst>
          <pc:docMk/>
          <pc:sldMk cId="173914623" sldId="285"/>
        </pc:sldMkLst>
        <pc:spChg chg="mod">
          <ac:chgData name="Ortiz-Cedeno, Keyanna" userId="98372786-deee-4378-ae7d-2940ae720f10" providerId="ADAL" clId="{7F8C32EF-8111-405B-AB2A-F756154EE866}" dt="2021-01-22T22:54:24.293" v="267" actId="20577"/>
          <ac:spMkLst>
            <pc:docMk/>
            <pc:sldMk cId="173914623" sldId="285"/>
            <ac:spMk id="2" creationId="{554107E1-B614-45AF-9FA5-0CD0FE0D4913}"/>
          </ac:spMkLst>
        </pc:spChg>
        <pc:spChg chg="del">
          <ac:chgData name="Ortiz-Cedeno, Keyanna" userId="98372786-deee-4378-ae7d-2940ae720f10" providerId="ADAL" clId="{7F8C32EF-8111-405B-AB2A-F756154EE866}" dt="2021-01-22T22:54:40.850" v="268"/>
          <ac:spMkLst>
            <pc:docMk/>
            <pc:sldMk cId="173914623" sldId="285"/>
            <ac:spMk id="3" creationId="{86B12775-24B2-4793-8B5B-A923273BA3BC}"/>
          </ac:spMkLst>
        </pc:spChg>
        <pc:spChg chg="add mod">
          <ac:chgData name="Ortiz-Cedeno, Keyanna" userId="98372786-deee-4378-ae7d-2940ae720f10" providerId="ADAL" clId="{7F8C32EF-8111-405B-AB2A-F756154EE866}" dt="2021-01-22T22:54:40.850" v="268"/>
          <ac:spMkLst>
            <pc:docMk/>
            <pc:sldMk cId="173914623" sldId="285"/>
            <ac:spMk id="4" creationId="{DD8FBF4B-0920-449A-81B5-C7D6F0F47A39}"/>
          </ac:spMkLst>
        </pc:spChg>
        <pc:spChg chg="add mod">
          <ac:chgData name="Ortiz-Cedeno, Keyanna" userId="98372786-deee-4378-ae7d-2940ae720f10" providerId="ADAL" clId="{7F8C32EF-8111-405B-AB2A-F756154EE866}" dt="2021-01-22T22:54:40.850" v="268"/>
          <ac:spMkLst>
            <pc:docMk/>
            <pc:sldMk cId="173914623" sldId="285"/>
            <ac:spMk id="5" creationId="{D59A287A-4842-4D70-AC1A-8A9A7AEB736E}"/>
          </ac:spMkLst>
        </pc:spChg>
      </pc:sldChg>
      <pc:sldChg chg="addSp delSp modSp new mod">
        <pc:chgData name="Ortiz-Cedeno, Keyanna" userId="98372786-deee-4378-ae7d-2940ae720f10" providerId="ADAL" clId="{7F8C32EF-8111-405B-AB2A-F756154EE866}" dt="2021-01-22T22:55:24.567" v="306" actId="20577"/>
        <pc:sldMkLst>
          <pc:docMk/>
          <pc:sldMk cId="1693587321" sldId="286"/>
        </pc:sldMkLst>
        <pc:spChg chg="del">
          <ac:chgData name="Ortiz-Cedeno, Keyanna" userId="98372786-deee-4378-ae7d-2940ae720f10" providerId="ADAL" clId="{7F8C32EF-8111-405B-AB2A-F756154EE866}" dt="2021-01-22T22:55:01.889" v="270"/>
          <ac:spMkLst>
            <pc:docMk/>
            <pc:sldMk cId="1693587321" sldId="286"/>
            <ac:spMk id="2" creationId="{FBA89A02-926C-46AF-8AB4-DBC57C18F5F0}"/>
          </ac:spMkLst>
        </pc:spChg>
        <pc:spChg chg="del">
          <ac:chgData name="Ortiz-Cedeno, Keyanna" userId="98372786-deee-4378-ae7d-2940ae720f10" providerId="ADAL" clId="{7F8C32EF-8111-405B-AB2A-F756154EE866}" dt="2021-01-22T22:55:01.889" v="270"/>
          <ac:spMkLst>
            <pc:docMk/>
            <pc:sldMk cId="1693587321" sldId="286"/>
            <ac:spMk id="3" creationId="{3C968F74-825D-411A-96B1-CF916A99DF9D}"/>
          </ac:spMkLst>
        </pc:spChg>
        <pc:spChg chg="del">
          <ac:chgData name="Ortiz-Cedeno, Keyanna" userId="98372786-deee-4378-ae7d-2940ae720f10" providerId="ADAL" clId="{7F8C32EF-8111-405B-AB2A-F756154EE866}" dt="2021-01-22T22:55:01.889" v="270"/>
          <ac:spMkLst>
            <pc:docMk/>
            <pc:sldMk cId="1693587321" sldId="286"/>
            <ac:spMk id="4" creationId="{AFC5E07B-6459-41B1-8A78-A3962FE9E0DE}"/>
          </ac:spMkLst>
        </pc:spChg>
        <pc:spChg chg="add mod">
          <ac:chgData name="Ortiz-Cedeno, Keyanna" userId="98372786-deee-4378-ae7d-2940ae720f10" providerId="ADAL" clId="{7F8C32EF-8111-405B-AB2A-F756154EE866}" dt="2021-01-22T22:55:24.567" v="306" actId="20577"/>
          <ac:spMkLst>
            <pc:docMk/>
            <pc:sldMk cId="1693587321" sldId="286"/>
            <ac:spMk id="5" creationId="{E0660458-90BC-4A00-B69A-4C14C6D116FB}"/>
          </ac:spMkLst>
        </pc:spChg>
        <pc:spChg chg="add mod">
          <ac:chgData name="Ortiz-Cedeno, Keyanna" userId="98372786-deee-4378-ae7d-2940ae720f10" providerId="ADAL" clId="{7F8C32EF-8111-405B-AB2A-F756154EE866}" dt="2021-01-22T22:55:01.889" v="270"/>
          <ac:spMkLst>
            <pc:docMk/>
            <pc:sldMk cId="1693587321" sldId="286"/>
            <ac:spMk id="6" creationId="{46E1E6C3-7BED-41DB-B5EF-D48F5070F02F}"/>
          </ac:spMkLst>
        </pc:spChg>
      </pc:sldChg>
      <pc:sldChg chg="modSp add mod">
        <pc:chgData name="Ortiz-Cedeno, Keyanna" userId="98372786-deee-4378-ae7d-2940ae720f10" providerId="ADAL" clId="{7F8C32EF-8111-405B-AB2A-F756154EE866}" dt="2021-01-22T22:55:30.738" v="317" actId="20577"/>
        <pc:sldMkLst>
          <pc:docMk/>
          <pc:sldMk cId="4027219948" sldId="287"/>
        </pc:sldMkLst>
        <pc:spChg chg="mod">
          <ac:chgData name="Ortiz-Cedeno, Keyanna" userId="98372786-deee-4378-ae7d-2940ae720f10" providerId="ADAL" clId="{7F8C32EF-8111-405B-AB2A-F756154EE866}" dt="2021-01-22T22:55:30.738" v="317" actId="20577"/>
          <ac:spMkLst>
            <pc:docMk/>
            <pc:sldMk cId="4027219948" sldId="287"/>
            <ac:spMk id="2" creationId="{554107E1-B614-45AF-9FA5-0CD0FE0D4913}"/>
          </ac:spMkLst>
        </pc:spChg>
      </pc:sldChg>
      <pc:sldChg chg="modSp add mod">
        <pc:chgData name="Ortiz-Cedeno, Keyanna" userId="98372786-deee-4378-ae7d-2940ae720f10" providerId="ADAL" clId="{7F8C32EF-8111-405B-AB2A-F756154EE866}" dt="2021-01-22T22:55:43.079" v="358" actId="20577"/>
        <pc:sldMkLst>
          <pc:docMk/>
          <pc:sldMk cId="1230191922" sldId="288"/>
        </pc:sldMkLst>
        <pc:spChg chg="mod">
          <ac:chgData name="Ortiz-Cedeno, Keyanna" userId="98372786-deee-4378-ae7d-2940ae720f10" providerId="ADAL" clId="{7F8C32EF-8111-405B-AB2A-F756154EE866}" dt="2021-01-22T22:55:43.079" v="358" actId="20577"/>
          <ac:spMkLst>
            <pc:docMk/>
            <pc:sldMk cId="1230191922" sldId="288"/>
            <ac:spMk id="2" creationId="{554107E1-B614-45AF-9FA5-0CD0FE0D4913}"/>
          </ac:spMkLst>
        </pc:spChg>
      </pc:sldChg>
      <pc:sldChg chg="add del">
        <pc:chgData name="Ortiz-Cedeno, Keyanna" userId="98372786-deee-4378-ae7d-2940ae720f10" providerId="ADAL" clId="{7F8C32EF-8111-405B-AB2A-F756154EE866}" dt="2021-01-22T22:55:46.006" v="359" actId="47"/>
        <pc:sldMkLst>
          <pc:docMk/>
          <pc:sldMk cId="4113080940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AEA16-BF5F-4A2B-8C9A-5E028E0BC23C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BA70B-5676-4A88-B5FF-0E1575F16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25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3544-8A4A-49A8-A51F-B5E9A9FF92AE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C3B08-CA9E-4BFE-890D-59900329A3A7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4BA4-7003-4E1E-A931-58D02B41267A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A5235A-EC0C-4AFE-97BE-9EC8AF9229D5}" type="datetime1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25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3B1AFC-700E-4B46-A5FD-41A5510C8F8C}" type="datetime1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0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671153F-3C5C-4BA1-8D77-56297489BD59}" type="datetime1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72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A032BA7-2C50-416F-9150-EA877A841DF7}" type="datetime1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99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BAE72A2-FC85-46A4-869C-8E7097331450}" type="datetime1">
              <a:rPr lang="en-US" smtClean="0"/>
              <a:t>12/20/2022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3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ED4305-40C7-477C-BA42-8A38BEA23CFE}" type="datetime1">
              <a:rPr lang="en-US" smtClean="0"/>
              <a:t>12/20/2022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98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D29F05-03D0-497B-8EF0-944798B22A5F}" type="datetime1">
              <a:rPr lang="en-US" smtClean="0"/>
              <a:t>12/20/2022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6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B07207-A71C-4A3C-AAAC-480D25C54D24}" type="datetime1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5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778D-3A0E-4911-9756-0575D4197A66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974362"/>
            <a:ext cx="3932237" cy="1662294"/>
          </a:xfrm>
        </p:spPr>
        <p:txBody>
          <a:bodyPr anchor="t" anchorCtr="0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0"/>
            <a:ext cx="7008813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73180"/>
            <a:ext cx="3932237" cy="30958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2EFEA2-FDF4-46B7-B770-E9B7022627A6}" type="datetime1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98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43D470-2FAB-40E8-8D76-4AEF2D77BC98}" type="datetime1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02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08992B-4E14-4E89-ABE5-19F5A0198991}" type="datetime1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86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83246-4321-4A00-BC83-571C08C3B6F5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4EB66-FE18-48D3-8DC9-D459E04EC6B4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CB51-4548-4240-874D-F7506E2D6E78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CEE1A-F1F3-4C33-AFFC-36D10F353371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A840-1FC5-4BD4-8275-E94ADC033A0A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3AE5-4D20-4844-B6F3-FDC70580C69C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D53F-4B62-41C7-B869-8C3DDFE8DE04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5952" y="6326356"/>
            <a:ext cx="4454236" cy="336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31268-491A-434B-98F5-C38039BA3BCD}" type="datetime1">
              <a:rPr lang="en-US" smtClean="0"/>
              <a:t>12/20/2022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6988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ney Smart logo" title="Money Smart Logo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0" name="Picture 9" descr="FDIC logo" title="FDIC logo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09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5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3</a:t>
            </a:r>
          </a:p>
        </p:txBody>
      </p:sp>
      <p:pic>
        <p:nvPicPr>
          <p:cNvPr id="11" name="Picture 10" descr="Image of computer and young man with wallet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" t="16267" r="995" b="26567"/>
          <a:stretch/>
        </p:blipFill>
        <p:spPr>
          <a:xfrm>
            <a:off x="-13996" y="0"/>
            <a:ext cx="12199775" cy="4715691"/>
          </a:xfrm>
          <a:prstGeom prst="rect">
            <a:avLst/>
          </a:prstGeom>
        </p:spPr>
      </p:pic>
      <p:sp>
        <p:nvSpPr>
          <p:cNvPr id="5" name="Rectangle 4" descr="Decorative"/>
          <p:cNvSpPr/>
          <p:nvPr/>
        </p:nvSpPr>
        <p:spPr>
          <a:xfrm>
            <a:off x="374973" y="2873187"/>
            <a:ext cx="7793738" cy="2162543"/>
          </a:xfrm>
          <a:prstGeom prst="rect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67675" y="3125000"/>
            <a:ext cx="8925005" cy="17284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MODULE 3</a:t>
            </a:r>
            <a:r>
              <a:rPr lang="en-US" dirty="0"/>
              <a:t/>
            </a:r>
            <a:br>
              <a:rPr lang="en-US" dirty="0"/>
            </a:br>
            <a:r>
              <a:rPr lang="en-US" sz="5400" dirty="0"/>
              <a:t>Making the Most </a:t>
            </a:r>
            <a:br>
              <a:rPr lang="en-US" sz="5400" dirty="0"/>
            </a:br>
            <a:r>
              <a:rPr lang="en-US" sz="5400" dirty="0"/>
              <a:t>of Your Income</a:t>
            </a:r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73" y="5444048"/>
            <a:ext cx="1127236" cy="1186565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502209" y="5690277"/>
            <a:ext cx="5033050" cy="940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400"/>
              </a:lnSpc>
            </a:pP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MONEY SMART </a:t>
            </a:r>
            <a:br>
              <a:rPr lang="en-US" sz="3200" dirty="0">
                <a:latin typeface="+mj-lt"/>
                <a:ea typeface="Source Sans Pro ExtraLight" panose="020B0303030403020204" pitchFamily="34" charset="0"/>
              </a:rPr>
            </a:br>
            <a:r>
              <a:rPr lang="en-US" sz="3200" dirty="0">
                <a:latin typeface="+mj-lt"/>
                <a:ea typeface="Source Sans Pro ExtraLight" panose="020B0303030403020204" pitchFamily="34" charset="0"/>
              </a:rPr>
              <a:t>FOR YOUNG ADULTS</a:t>
            </a:r>
          </a:p>
        </p:txBody>
      </p:sp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1" y="5896800"/>
            <a:ext cx="3505663" cy="56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4000" dirty="0"/>
              <a:t>Ways to Receive Income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069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3 in your participant guide.</a:t>
            </a:r>
          </a:p>
        </p:txBody>
      </p:sp>
      <p:pic>
        <p:nvPicPr>
          <p:cNvPr id="5" name="Picture 4" descr="Screenshot of page 3 of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1185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0493"/>
          </a:xfrm>
        </p:spPr>
        <p:txBody>
          <a:bodyPr/>
          <a:lstStyle/>
          <a:p>
            <a:r>
              <a:rPr lang="en-US" dirty="0"/>
              <a:t>Ways to</a:t>
            </a:r>
            <a:r>
              <a:rPr lang="en-US" baseline="0" dirty="0"/>
              <a:t> Receive Income</a:t>
            </a:r>
            <a:endParaRPr lang="en-US" dirty="0"/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 txBox="1">
            <a:spLocks/>
          </p:cNvSpPr>
          <p:nvPr/>
        </p:nvSpPr>
        <p:spPr>
          <a:xfrm>
            <a:off x="868003" y="1048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Ways to Receive Income – Small Groups</a:t>
            </a:r>
          </a:p>
        </p:txBody>
      </p:sp>
      <p:pic>
        <p:nvPicPr>
          <p:cNvPr id="9" name="Picture 8" descr="Image of currenc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21" y="2170775"/>
            <a:ext cx="1891664" cy="134122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177290" y="2799801"/>
            <a:ext cx="1213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Cash</a:t>
            </a:r>
            <a:endParaRPr lang="en-US" dirty="0"/>
          </a:p>
        </p:txBody>
      </p:sp>
      <p:pic>
        <p:nvPicPr>
          <p:cNvPr id="11" name="Picture 10" descr="image of cell phone, credit or debit card, and currency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485" y="2145242"/>
            <a:ext cx="1895599" cy="161740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904318" y="2808195"/>
            <a:ext cx="3107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Direct Deposit</a:t>
            </a:r>
            <a:endParaRPr lang="en-US" dirty="0"/>
          </a:p>
        </p:txBody>
      </p:sp>
      <p:pic>
        <p:nvPicPr>
          <p:cNvPr id="10" name="Picture 9" descr="Image of a paper check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21" y="4192314"/>
            <a:ext cx="1913691" cy="180388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177290" y="4871439"/>
            <a:ext cx="275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Paper Check</a:t>
            </a:r>
            <a:endParaRPr lang="en-US" dirty="0"/>
          </a:p>
        </p:txBody>
      </p:sp>
      <p:pic>
        <p:nvPicPr>
          <p:cNvPr id="12" name="Picture 11" descr="Image of a payroll car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428" y="4443967"/>
            <a:ext cx="1926995" cy="132678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904318" y="4879460"/>
            <a:ext cx="27204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Payroll Card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3064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descr="Decorative"/>
          <p:cNvSpPr/>
          <p:nvPr/>
        </p:nvSpPr>
        <p:spPr>
          <a:xfrm>
            <a:off x="5182366" y="1702719"/>
            <a:ext cx="7009634" cy="5167312"/>
          </a:xfrm>
          <a:prstGeom prst="rect">
            <a:avLst/>
          </a:prstGeom>
          <a:solidFill>
            <a:srgbClr val="333F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1BD6E5-5AB1-41CB-8F01-3EE912317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3094"/>
            <a:ext cx="10515600" cy="1325563"/>
          </a:xfrm>
        </p:spPr>
        <p:txBody>
          <a:bodyPr/>
          <a:lstStyle/>
          <a:p>
            <a:r>
              <a:rPr lang="en-US" dirty="0"/>
              <a:t>Understanding Pay Statements</a:t>
            </a:r>
          </a:p>
        </p:txBody>
      </p:sp>
      <p:pic>
        <p:nvPicPr>
          <p:cNvPr id="6" name="Picture 5" descr="Image of individual reviewing a paystub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" t="-25" r="466" b="3196"/>
          <a:stretch/>
        </p:blipFill>
        <p:spPr>
          <a:xfrm>
            <a:off x="0" y="1695385"/>
            <a:ext cx="5181600" cy="51728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93894" y="1999788"/>
            <a:ext cx="6521116" cy="464229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1" defTabSz="457200">
              <a:spcBef>
                <a:spcPts val="1000"/>
              </a:spcBef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Typical pay statement information: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Personal information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Pay period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Pay date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Gross pay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Deductions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Net pay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Employer contributions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Balances for personal time off, vacation, and sick leave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Gross income minus deductions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What you have to save, share, and spend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Your take-home pay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066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C3040C9-A391-4B60-B3EE-A70C38298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Deductions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210151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9" name="Rectangle 8" descr="Decorative"/>
          <p:cNvSpPr/>
          <p:nvPr/>
        </p:nvSpPr>
        <p:spPr>
          <a:xfrm>
            <a:off x="2109339" y="1644149"/>
            <a:ext cx="7973321" cy="998465"/>
          </a:xfrm>
          <a:prstGeom prst="rect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 descr="Image of down arrow"/>
          <p:cNvSpPr/>
          <p:nvPr/>
        </p:nvSpPr>
        <p:spPr>
          <a:xfrm>
            <a:off x="5166657" y="0"/>
            <a:ext cx="1875827" cy="1480599"/>
          </a:xfrm>
          <a:prstGeom prst="downArrow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 txBox="1">
            <a:spLocks/>
          </p:cNvSpPr>
          <p:nvPr/>
        </p:nvSpPr>
        <p:spPr>
          <a:xfrm>
            <a:off x="4504018" y="1480599"/>
            <a:ext cx="39022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Deductions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7828" y="2969712"/>
            <a:ext cx="11245515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Required deductions </a:t>
            </a:r>
          </a:p>
          <a:p>
            <a:pPr lvl="0" defTabSz="457200"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FICA: Social Security and Medicare</a:t>
            </a:r>
            <a:b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Income tax</a:t>
            </a:r>
            <a:r>
              <a:rPr lang="en-US" sz="2800" b="1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: federal</a:t>
            </a: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, state, local</a:t>
            </a:r>
          </a:p>
          <a:p>
            <a:pPr marL="457200" lvl="0" indent="-457200" defTabSz="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Elective (voluntary) deductions</a:t>
            </a:r>
          </a:p>
          <a:p>
            <a:pPr lvl="0" defTabSz="457200">
              <a:spcBef>
                <a:spcPts val="1000"/>
              </a:spcBef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Such as insurance premiums, union dues, charitable contributions, 	direct deposits, retirement account contributions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0604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C3040C9-A391-4B60-B3EE-A70C38298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6094"/>
            <a:ext cx="10515600" cy="1325563"/>
          </a:xfrm>
        </p:spPr>
        <p:txBody>
          <a:bodyPr/>
          <a:lstStyle/>
          <a:p>
            <a:r>
              <a:rPr lang="en-US" dirty="0"/>
              <a:t>Income Tax Withholding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 txBox="1">
            <a:spLocks/>
          </p:cNvSpPr>
          <p:nvPr/>
        </p:nvSpPr>
        <p:spPr>
          <a:xfrm>
            <a:off x="868003" y="1048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Income Tax Withholding</a:t>
            </a:r>
          </a:p>
        </p:txBody>
      </p:sp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grpSp>
        <p:nvGrpSpPr>
          <p:cNvPr id="4" name="Group 3" descr="Additional withholdings result in lower take-home pay whereas reduced withhold0ings increase take-home0 pay."/>
          <p:cNvGrpSpPr/>
          <p:nvPr/>
        </p:nvGrpSpPr>
        <p:grpSpPr>
          <a:xfrm>
            <a:off x="2982202" y="3057943"/>
            <a:ext cx="6786431" cy="2099532"/>
            <a:chOff x="2982202" y="3057943"/>
            <a:chExt cx="6786431" cy="2099532"/>
          </a:xfrm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11A0BF2D-55E8-4836-B231-52A6047CE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202" y="3057943"/>
              <a:ext cx="736793" cy="768348"/>
            </a:xfrm>
            <a:custGeom>
              <a:avLst/>
              <a:gdLst>
                <a:gd name="T0" fmla="*/ 0 w 566"/>
                <a:gd name="T1" fmla="*/ 283 h 639"/>
                <a:gd name="T2" fmla="*/ 0 w 566"/>
                <a:gd name="T3" fmla="*/ 283 h 639"/>
                <a:gd name="T4" fmla="*/ 139 w 566"/>
                <a:gd name="T5" fmla="*/ 283 h 639"/>
                <a:gd name="T6" fmla="*/ 139 w 566"/>
                <a:gd name="T7" fmla="*/ 639 h 639"/>
                <a:gd name="T8" fmla="*/ 427 w 566"/>
                <a:gd name="T9" fmla="*/ 639 h 639"/>
                <a:gd name="T10" fmla="*/ 427 w 566"/>
                <a:gd name="T11" fmla="*/ 283 h 639"/>
                <a:gd name="T12" fmla="*/ 566 w 566"/>
                <a:gd name="T13" fmla="*/ 283 h 639"/>
                <a:gd name="T14" fmla="*/ 283 w 566"/>
                <a:gd name="T15" fmla="*/ 0 h 639"/>
                <a:gd name="T16" fmla="*/ 0 w 566"/>
                <a:gd name="T17" fmla="*/ 283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6" h="639">
                  <a:moveTo>
                    <a:pt x="0" y="283"/>
                  </a:moveTo>
                  <a:lnTo>
                    <a:pt x="0" y="283"/>
                  </a:lnTo>
                  <a:lnTo>
                    <a:pt x="139" y="283"/>
                  </a:lnTo>
                  <a:lnTo>
                    <a:pt x="139" y="639"/>
                  </a:lnTo>
                  <a:lnTo>
                    <a:pt x="427" y="639"/>
                  </a:lnTo>
                  <a:lnTo>
                    <a:pt x="427" y="283"/>
                  </a:lnTo>
                  <a:lnTo>
                    <a:pt x="566" y="283"/>
                  </a:lnTo>
                  <a:lnTo>
                    <a:pt x="283" y="0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007F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75">
              <a:extLst>
                <a:ext uri="{FF2B5EF4-FFF2-40B4-BE49-F238E27FC236}">
                  <a16:creationId xmlns:a16="http://schemas.microsoft.com/office/drawing/2014/main" id="{94E9854E-2466-4093-BB43-BA8021917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871" y="3246855"/>
              <a:ext cx="277807" cy="255587"/>
            </a:xfrm>
            <a:custGeom>
              <a:avLst/>
              <a:gdLst>
                <a:gd name="T0" fmla="*/ 80 w 213"/>
                <a:gd name="T1" fmla="*/ 213 h 213"/>
                <a:gd name="T2" fmla="*/ 80 w 213"/>
                <a:gd name="T3" fmla="*/ 213 h 213"/>
                <a:gd name="T4" fmla="*/ 133 w 213"/>
                <a:gd name="T5" fmla="*/ 213 h 213"/>
                <a:gd name="T6" fmla="*/ 133 w 213"/>
                <a:gd name="T7" fmla="*/ 132 h 213"/>
                <a:gd name="T8" fmla="*/ 213 w 213"/>
                <a:gd name="T9" fmla="*/ 132 h 213"/>
                <a:gd name="T10" fmla="*/ 213 w 213"/>
                <a:gd name="T11" fmla="*/ 81 h 213"/>
                <a:gd name="T12" fmla="*/ 133 w 213"/>
                <a:gd name="T13" fmla="*/ 81 h 213"/>
                <a:gd name="T14" fmla="*/ 133 w 213"/>
                <a:gd name="T15" fmla="*/ 0 h 213"/>
                <a:gd name="T16" fmla="*/ 80 w 213"/>
                <a:gd name="T17" fmla="*/ 0 h 213"/>
                <a:gd name="T18" fmla="*/ 80 w 213"/>
                <a:gd name="T19" fmla="*/ 81 h 213"/>
                <a:gd name="T20" fmla="*/ 0 w 213"/>
                <a:gd name="T21" fmla="*/ 81 h 213"/>
                <a:gd name="T22" fmla="*/ 0 w 213"/>
                <a:gd name="T23" fmla="*/ 132 h 213"/>
                <a:gd name="T24" fmla="*/ 80 w 213"/>
                <a:gd name="T25" fmla="*/ 132 h 213"/>
                <a:gd name="T26" fmla="*/ 80 w 213"/>
                <a:gd name="T27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3" h="213">
                  <a:moveTo>
                    <a:pt x="80" y="213"/>
                  </a:moveTo>
                  <a:lnTo>
                    <a:pt x="80" y="213"/>
                  </a:lnTo>
                  <a:lnTo>
                    <a:pt x="133" y="213"/>
                  </a:lnTo>
                  <a:lnTo>
                    <a:pt x="133" y="132"/>
                  </a:lnTo>
                  <a:lnTo>
                    <a:pt x="213" y="132"/>
                  </a:lnTo>
                  <a:lnTo>
                    <a:pt x="213" y="81"/>
                  </a:lnTo>
                  <a:lnTo>
                    <a:pt x="133" y="81"/>
                  </a:lnTo>
                  <a:lnTo>
                    <a:pt x="133" y="0"/>
                  </a:lnTo>
                  <a:lnTo>
                    <a:pt x="80" y="0"/>
                  </a:lnTo>
                  <a:lnTo>
                    <a:pt x="80" y="81"/>
                  </a:lnTo>
                  <a:lnTo>
                    <a:pt x="0" y="81"/>
                  </a:lnTo>
                  <a:lnTo>
                    <a:pt x="0" y="132"/>
                  </a:lnTo>
                  <a:lnTo>
                    <a:pt x="80" y="132"/>
                  </a:lnTo>
                  <a:lnTo>
                    <a:pt x="80" y="213"/>
                  </a:lnTo>
                  <a:close/>
                </a:path>
              </a:pathLst>
            </a:custGeom>
            <a:solidFill>
              <a:srgbClr val="FE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C02C5EC-D853-460C-92DC-161970BDEC1F}"/>
                </a:ext>
              </a:extLst>
            </p:cNvPr>
            <p:cNvSpPr txBox="1"/>
            <p:nvPr/>
          </p:nvSpPr>
          <p:spPr>
            <a:xfrm>
              <a:off x="3805272" y="3058377"/>
              <a:ext cx="19831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Franklin Gothic Demi" panose="020B0703020102020204" pitchFamily="34" charset="0"/>
                </a:rPr>
                <a:t>Additional</a:t>
              </a:r>
            </a:p>
            <a:p>
              <a:r>
                <a:rPr lang="en-US" sz="2400" b="1" dirty="0">
                  <a:latin typeface="Franklin Gothic Demi" panose="020B0703020102020204" pitchFamily="34" charset="0"/>
                </a:rPr>
                <a:t>Withholding</a:t>
              </a:r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9045FAF4-3D2D-4DDA-B9C3-0B769F1AFC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4158" y="3396080"/>
              <a:ext cx="277807" cy="173037"/>
            </a:xfrm>
            <a:custGeom>
              <a:avLst/>
              <a:gdLst>
                <a:gd name="T0" fmla="*/ 0 w 213"/>
                <a:gd name="T1" fmla="*/ 51 h 144"/>
                <a:gd name="T2" fmla="*/ 0 w 213"/>
                <a:gd name="T3" fmla="*/ 51 h 144"/>
                <a:gd name="T4" fmla="*/ 213 w 213"/>
                <a:gd name="T5" fmla="*/ 51 h 144"/>
                <a:gd name="T6" fmla="*/ 213 w 213"/>
                <a:gd name="T7" fmla="*/ 0 h 144"/>
                <a:gd name="T8" fmla="*/ 0 w 213"/>
                <a:gd name="T9" fmla="*/ 0 h 144"/>
                <a:gd name="T10" fmla="*/ 0 w 213"/>
                <a:gd name="T11" fmla="*/ 51 h 144"/>
                <a:gd name="T12" fmla="*/ 0 w 213"/>
                <a:gd name="T13" fmla="*/ 144 h 144"/>
                <a:gd name="T14" fmla="*/ 0 w 213"/>
                <a:gd name="T15" fmla="*/ 144 h 144"/>
                <a:gd name="T16" fmla="*/ 213 w 213"/>
                <a:gd name="T17" fmla="*/ 144 h 144"/>
                <a:gd name="T18" fmla="*/ 213 w 213"/>
                <a:gd name="T19" fmla="*/ 92 h 144"/>
                <a:gd name="T20" fmla="*/ 0 w 213"/>
                <a:gd name="T21" fmla="*/ 92 h 144"/>
                <a:gd name="T22" fmla="*/ 0 w 213"/>
                <a:gd name="T2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3" h="144">
                  <a:moveTo>
                    <a:pt x="0" y="51"/>
                  </a:moveTo>
                  <a:lnTo>
                    <a:pt x="0" y="51"/>
                  </a:lnTo>
                  <a:lnTo>
                    <a:pt x="213" y="51"/>
                  </a:lnTo>
                  <a:lnTo>
                    <a:pt x="213" y="0"/>
                  </a:lnTo>
                  <a:lnTo>
                    <a:pt x="0" y="0"/>
                  </a:lnTo>
                  <a:lnTo>
                    <a:pt x="0" y="51"/>
                  </a:lnTo>
                  <a:close/>
                  <a:moveTo>
                    <a:pt x="0" y="144"/>
                  </a:moveTo>
                  <a:lnTo>
                    <a:pt x="0" y="144"/>
                  </a:lnTo>
                  <a:lnTo>
                    <a:pt x="213" y="144"/>
                  </a:lnTo>
                  <a:lnTo>
                    <a:pt x="213" y="92"/>
                  </a:lnTo>
                  <a:lnTo>
                    <a:pt x="0" y="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72">
              <a:extLst>
                <a:ext uri="{FF2B5EF4-FFF2-40B4-BE49-F238E27FC236}">
                  <a16:creationId xmlns:a16="http://schemas.microsoft.com/office/drawing/2014/main" id="{CA1CDBB0-C8B8-4149-8852-57D8442FB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988" y="3118268"/>
              <a:ext cx="738518" cy="768348"/>
            </a:xfrm>
            <a:custGeom>
              <a:avLst/>
              <a:gdLst>
                <a:gd name="T0" fmla="*/ 567 w 567"/>
                <a:gd name="T1" fmla="*/ 355 h 639"/>
                <a:gd name="T2" fmla="*/ 567 w 567"/>
                <a:gd name="T3" fmla="*/ 355 h 639"/>
                <a:gd name="T4" fmla="*/ 283 w 567"/>
                <a:gd name="T5" fmla="*/ 639 h 639"/>
                <a:gd name="T6" fmla="*/ 0 w 567"/>
                <a:gd name="T7" fmla="*/ 355 h 639"/>
                <a:gd name="T8" fmla="*/ 139 w 567"/>
                <a:gd name="T9" fmla="*/ 355 h 639"/>
                <a:gd name="T10" fmla="*/ 139 w 567"/>
                <a:gd name="T11" fmla="*/ 0 h 639"/>
                <a:gd name="T12" fmla="*/ 427 w 567"/>
                <a:gd name="T13" fmla="*/ 0 h 639"/>
                <a:gd name="T14" fmla="*/ 427 w 567"/>
                <a:gd name="T15" fmla="*/ 355 h 639"/>
                <a:gd name="T16" fmla="*/ 567 w 567"/>
                <a:gd name="T17" fmla="*/ 35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639">
                  <a:moveTo>
                    <a:pt x="567" y="355"/>
                  </a:moveTo>
                  <a:lnTo>
                    <a:pt x="567" y="355"/>
                  </a:lnTo>
                  <a:lnTo>
                    <a:pt x="283" y="639"/>
                  </a:lnTo>
                  <a:lnTo>
                    <a:pt x="0" y="355"/>
                  </a:lnTo>
                  <a:lnTo>
                    <a:pt x="139" y="355"/>
                  </a:lnTo>
                  <a:lnTo>
                    <a:pt x="139" y="0"/>
                  </a:lnTo>
                  <a:lnTo>
                    <a:pt x="427" y="0"/>
                  </a:lnTo>
                  <a:lnTo>
                    <a:pt x="427" y="355"/>
                  </a:lnTo>
                  <a:lnTo>
                    <a:pt x="567" y="355"/>
                  </a:lnTo>
                  <a:close/>
                </a:path>
              </a:pathLst>
            </a:custGeom>
            <a:solidFill>
              <a:srgbClr val="E97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76">
              <a:extLst>
                <a:ext uri="{FF2B5EF4-FFF2-40B4-BE49-F238E27FC236}">
                  <a16:creationId xmlns:a16="http://schemas.microsoft.com/office/drawing/2014/main" id="{E7644A5F-C97B-4CEC-8DCB-25A65A00D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168" y="3577054"/>
              <a:ext cx="176002" cy="53975"/>
            </a:xfrm>
            <a:custGeom>
              <a:avLst/>
              <a:gdLst>
                <a:gd name="T0" fmla="*/ 0 w 135"/>
                <a:gd name="T1" fmla="*/ 45 h 45"/>
                <a:gd name="T2" fmla="*/ 0 w 135"/>
                <a:gd name="T3" fmla="*/ 45 h 45"/>
                <a:gd name="T4" fmla="*/ 135 w 135"/>
                <a:gd name="T5" fmla="*/ 45 h 45"/>
                <a:gd name="T6" fmla="*/ 135 w 135"/>
                <a:gd name="T7" fmla="*/ 0 h 45"/>
                <a:gd name="T8" fmla="*/ 0 w 135"/>
                <a:gd name="T9" fmla="*/ 0 h 45"/>
                <a:gd name="T10" fmla="*/ 0 w 135"/>
                <a:gd name="T11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5">
                  <a:moveTo>
                    <a:pt x="0" y="45"/>
                  </a:moveTo>
                  <a:lnTo>
                    <a:pt x="0" y="45"/>
                  </a:lnTo>
                  <a:lnTo>
                    <a:pt x="135" y="45"/>
                  </a:lnTo>
                  <a:lnTo>
                    <a:pt x="135" y="0"/>
                  </a:lnTo>
                  <a:lnTo>
                    <a:pt x="0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E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0704E9-0597-47A0-8F15-E19B85710214}"/>
                </a:ext>
              </a:extLst>
            </p:cNvPr>
            <p:cNvSpPr txBox="1"/>
            <p:nvPr/>
          </p:nvSpPr>
          <p:spPr>
            <a:xfrm>
              <a:off x="7320135" y="3058377"/>
              <a:ext cx="24484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Franklin Gothic Demi" panose="020B0703020102020204" pitchFamily="34" charset="0"/>
                </a:rPr>
                <a:t>Lower</a:t>
              </a:r>
              <a:br>
                <a:rPr lang="en-US" sz="2400" b="1" dirty="0">
                  <a:latin typeface="Franklin Gothic Demi" panose="020B0703020102020204" pitchFamily="34" charset="0"/>
                </a:rPr>
              </a:br>
              <a:r>
                <a:rPr lang="en-US" sz="2400" b="1" dirty="0">
                  <a:latin typeface="Franklin Gothic Demi" panose="020B0703020102020204" pitchFamily="34" charset="0"/>
                </a:rPr>
                <a:t>Take-Home Pay</a:t>
              </a:r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BAD658DF-8367-4ED1-BF8C-CF065871C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830" y="4275553"/>
              <a:ext cx="736793" cy="768348"/>
            </a:xfrm>
            <a:custGeom>
              <a:avLst/>
              <a:gdLst>
                <a:gd name="T0" fmla="*/ 139 w 566"/>
                <a:gd name="T1" fmla="*/ 0 h 639"/>
                <a:gd name="T2" fmla="*/ 139 w 566"/>
                <a:gd name="T3" fmla="*/ 0 h 639"/>
                <a:gd name="T4" fmla="*/ 139 w 566"/>
                <a:gd name="T5" fmla="*/ 356 h 639"/>
                <a:gd name="T6" fmla="*/ 0 w 566"/>
                <a:gd name="T7" fmla="*/ 356 h 639"/>
                <a:gd name="T8" fmla="*/ 283 w 566"/>
                <a:gd name="T9" fmla="*/ 639 h 639"/>
                <a:gd name="T10" fmla="*/ 566 w 566"/>
                <a:gd name="T11" fmla="*/ 356 h 639"/>
                <a:gd name="T12" fmla="*/ 427 w 566"/>
                <a:gd name="T13" fmla="*/ 356 h 639"/>
                <a:gd name="T14" fmla="*/ 427 w 566"/>
                <a:gd name="T15" fmla="*/ 0 h 639"/>
                <a:gd name="T16" fmla="*/ 139 w 566"/>
                <a:gd name="T17" fmla="*/ 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6" h="639">
                  <a:moveTo>
                    <a:pt x="139" y="0"/>
                  </a:moveTo>
                  <a:lnTo>
                    <a:pt x="139" y="0"/>
                  </a:lnTo>
                  <a:lnTo>
                    <a:pt x="139" y="356"/>
                  </a:lnTo>
                  <a:lnTo>
                    <a:pt x="0" y="356"/>
                  </a:lnTo>
                  <a:lnTo>
                    <a:pt x="283" y="639"/>
                  </a:lnTo>
                  <a:lnTo>
                    <a:pt x="566" y="356"/>
                  </a:lnTo>
                  <a:lnTo>
                    <a:pt x="427" y="356"/>
                  </a:lnTo>
                  <a:lnTo>
                    <a:pt x="427" y="0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007F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EF879791-73AA-412E-A2BA-3DBE46B10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2088" y="4754977"/>
              <a:ext cx="176002" cy="53975"/>
            </a:xfrm>
            <a:custGeom>
              <a:avLst/>
              <a:gdLst>
                <a:gd name="T0" fmla="*/ 0 w 135"/>
                <a:gd name="T1" fmla="*/ 46 h 46"/>
                <a:gd name="T2" fmla="*/ 0 w 135"/>
                <a:gd name="T3" fmla="*/ 46 h 46"/>
                <a:gd name="T4" fmla="*/ 135 w 135"/>
                <a:gd name="T5" fmla="*/ 46 h 46"/>
                <a:gd name="T6" fmla="*/ 135 w 135"/>
                <a:gd name="T7" fmla="*/ 0 h 46"/>
                <a:gd name="T8" fmla="*/ 0 w 135"/>
                <a:gd name="T9" fmla="*/ 0 h 46"/>
                <a:gd name="T10" fmla="*/ 0 w 135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6">
                  <a:moveTo>
                    <a:pt x="0" y="46"/>
                  </a:moveTo>
                  <a:lnTo>
                    <a:pt x="0" y="46"/>
                  </a:lnTo>
                  <a:lnTo>
                    <a:pt x="135" y="46"/>
                  </a:lnTo>
                  <a:lnTo>
                    <a:pt x="135" y="0"/>
                  </a:lnTo>
                  <a:lnTo>
                    <a:pt x="0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E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8877593-D123-41AB-AC41-EBD62DB4DADA}"/>
                </a:ext>
              </a:extLst>
            </p:cNvPr>
            <p:cNvSpPr txBox="1"/>
            <p:nvPr/>
          </p:nvSpPr>
          <p:spPr>
            <a:xfrm>
              <a:off x="3805272" y="4326478"/>
              <a:ext cx="19831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Franklin Gothic Demi" panose="020B0703020102020204" pitchFamily="34" charset="0"/>
                </a:rPr>
                <a:t>Reduced</a:t>
              </a:r>
            </a:p>
            <a:p>
              <a:r>
                <a:rPr lang="en-US" sz="2400" b="1" dirty="0">
                  <a:latin typeface="Franklin Gothic Demi" panose="020B0703020102020204" pitchFamily="34" charset="0"/>
                </a:rPr>
                <a:t>Withholding</a:t>
              </a: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E4C4B36B-FDBD-4B3B-A77F-9848054F69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6236" y="4535902"/>
              <a:ext cx="276082" cy="173037"/>
            </a:xfrm>
            <a:custGeom>
              <a:avLst/>
              <a:gdLst>
                <a:gd name="T0" fmla="*/ 0 w 212"/>
                <a:gd name="T1" fmla="*/ 51 h 144"/>
                <a:gd name="T2" fmla="*/ 0 w 212"/>
                <a:gd name="T3" fmla="*/ 51 h 144"/>
                <a:gd name="T4" fmla="*/ 212 w 212"/>
                <a:gd name="T5" fmla="*/ 51 h 144"/>
                <a:gd name="T6" fmla="*/ 212 w 212"/>
                <a:gd name="T7" fmla="*/ 0 h 144"/>
                <a:gd name="T8" fmla="*/ 0 w 212"/>
                <a:gd name="T9" fmla="*/ 0 h 144"/>
                <a:gd name="T10" fmla="*/ 0 w 212"/>
                <a:gd name="T11" fmla="*/ 51 h 144"/>
                <a:gd name="T12" fmla="*/ 0 w 212"/>
                <a:gd name="T13" fmla="*/ 144 h 144"/>
                <a:gd name="T14" fmla="*/ 0 w 212"/>
                <a:gd name="T15" fmla="*/ 144 h 144"/>
                <a:gd name="T16" fmla="*/ 212 w 212"/>
                <a:gd name="T17" fmla="*/ 144 h 144"/>
                <a:gd name="T18" fmla="*/ 212 w 212"/>
                <a:gd name="T19" fmla="*/ 92 h 144"/>
                <a:gd name="T20" fmla="*/ 0 w 212"/>
                <a:gd name="T21" fmla="*/ 92 h 144"/>
                <a:gd name="T22" fmla="*/ 0 w 212"/>
                <a:gd name="T2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2" h="144">
                  <a:moveTo>
                    <a:pt x="0" y="51"/>
                  </a:moveTo>
                  <a:lnTo>
                    <a:pt x="0" y="51"/>
                  </a:lnTo>
                  <a:lnTo>
                    <a:pt x="212" y="51"/>
                  </a:lnTo>
                  <a:lnTo>
                    <a:pt x="212" y="0"/>
                  </a:lnTo>
                  <a:lnTo>
                    <a:pt x="0" y="0"/>
                  </a:lnTo>
                  <a:lnTo>
                    <a:pt x="0" y="51"/>
                  </a:lnTo>
                  <a:close/>
                  <a:moveTo>
                    <a:pt x="0" y="144"/>
                  </a:moveTo>
                  <a:lnTo>
                    <a:pt x="0" y="144"/>
                  </a:lnTo>
                  <a:lnTo>
                    <a:pt x="212" y="144"/>
                  </a:lnTo>
                  <a:lnTo>
                    <a:pt x="212" y="92"/>
                  </a:lnTo>
                  <a:lnTo>
                    <a:pt x="0" y="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C02167D1-869E-43F7-A967-715ABF13E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4988" y="4275553"/>
              <a:ext cx="736793" cy="768348"/>
            </a:xfrm>
            <a:custGeom>
              <a:avLst/>
              <a:gdLst>
                <a:gd name="T0" fmla="*/ 566 w 566"/>
                <a:gd name="T1" fmla="*/ 283 h 639"/>
                <a:gd name="T2" fmla="*/ 566 w 566"/>
                <a:gd name="T3" fmla="*/ 283 h 639"/>
                <a:gd name="T4" fmla="*/ 283 w 566"/>
                <a:gd name="T5" fmla="*/ 0 h 639"/>
                <a:gd name="T6" fmla="*/ 0 w 566"/>
                <a:gd name="T7" fmla="*/ 283 h 639"/>
                <a:gd name="T8" fmla="*/ 139 w 566"/>
                <a:gd name="T9" fmla="*/ 283 h 639"/>
                <a:gd name="T10" fmla="*/ 139 w 566"/>
                <a:gd name="T11" fmla="*/ 639 h 639"/>
                <a:gd name="T12" fmla="*/ 427 w 566"/>
                <a:gd name="T13" fmla="*/ 639 h 639"/>
                <a:gd name="T14" fmla="*/ 427 w 566"/>
                <a:gd name="T15" fmla="*/ 283 h 639"/>
                <a:gd name="T16" fmla="*/ 566 w 566"/>
                <a:gd name="T17" fmla="*/ 283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6" h="639">
                  <a:moveTo>
                    <a:pt x="566" y="283"/>
                  </a:moveTo>
                  <a:lnTo>
                    <a:pt x="566" y="283"/>
                  </a:lnTo>
                  <a:lnTo>
                    <a:pt x="283" y="0"/>
                  </a:lnTo>
                  <a:lnTo>
                    <a:pt x="0" y="283"/>
                  </a:lnTo>
                  <a:lnTo>
                    <a:pt x="139" y="283"/>
                  </a:lnTo>
                  <a:lnTo>
                    <a:pt x="139" y="639"/>
                  </a:lnTo>
                  <a:lnTo>
                    <a:pt x="427" y="639"/>
                  </a:lnTo>
                  <a:lnTo>
                    <a:pt x="427" y="283"/>
                  </a:lnTo>
                  <a:lnTo>
                    <a:pt x="566" y="283"/>
                  </a:lnTo>
                  <a:close/>
                </a:path>
              </a:pathLst>
            </a:custGeom>
            <a:solidFill>
              <a:srgbClr val="E97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5CBAEB80-5598-4C0D-982E-02765ACC6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6207" y="4413665"/>
              <a:ext cx="277807" cy="255587"/>
            </a:xfrm>
            <a:custGeom>
              <a:avLst/>
              <a:gdLst>
                <a:gd name="T0" fmla="*/ 80 w 213"/>
                <a:gd name="T1" fmla="*/ 212 h 212"/>
                <a:gd name="T2" fmla="*/ 80 w 213"/>
                <a:gd name="T3" fmla="*/ 212 h 212"/>
                <a:gd name="T4" fmla="*/ 133 w 213"/>
                <a:gd name="T5" fmla="*/ 212 h 212"/>
                <a:gd name="T6" fmla="*/ 133 w 213"/>
                <a:gd name="T7" fmla="*/ 132 h 212"/>
                <a:gd name="T8" fmla="*/ 213 w 213"/>
                <a:gd name="T9" fmla="*/ 132 h 212"/>
                <a:gd name="T10" fmla="*/ 213 w 213"/>
                <a:gd name="T11" fmla="*/ 80 h 212"/>
                <a:gd name="T12" fmla="*/ 133 w 213"/>
                <a:gd name="T13" fmla="*/ 80 h 212"/>
                <a:gd name="T14" fmla="*/ 133 w 213"/>
                <a:gd name="T15" fmla="*/ 0 h 212"/>
                <a:gd name="T16" fmla="*/ 80 w 213"/>
                <a:gd name="T17" fmla="*/ 0 h 212"/>
                <a:gd name="T18" fmla="*/ 80 w 213"/>
                <a:gd name="T19" fmla="*/ 80 h 212"/>
                <a:gd name="T20" fmla="*/ 0 w 213"/>
                <a:gd name="T21" fmla="*/ 80 h 212"/>
                <a:gd name="T22" fmla="*/ 0 w 213"/>
                <a:gd name="T23" fmla="*/ 132 h 212"/>
                <a:gd name="T24" fmla="*/ 80 w 213"/>
                <a:gd name="T25" fmla="*/ 132 h 212"/>
                <a:gd name="T26" fmla="*/ 80 w 213"/>
                <a:gd name="T27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3" h="212">
                  <a:moveTo>
                    <a:pt x="80" y="212"/>
                  </a:moveTo>
                  <a:lnTo>
                    <a:pt x="80" y="212"/>
                  </a:lnTo>
                  <a:lnTo>
                    <a:pt x="133" y="212"/>
                  </a:lnTo>
                  <a:lnTo>
                    <a:pt x="133" y="132"/>
                  </a:lnTo>
                  <a:lnTo>
                    <a:pt x="213" y="132"/>
                  </a:lnTo>
                  <a:lnTo>
                    <a:pt x="213" y="80"/>
                  </a:lnTo>
                  <a:lnTo>
                    <a:pt x="133" y="80"/>
                  </a:lnTo>
                  <a:lnTo>
                    <a:pt x="133" y="0"/>
                  </a:lnTo>
                  <a:lnTo>
                    <a:pt x="80" y="0"/>
                  </a:lnTo>
                  <a:lnTo>
                    <a:pt x="80" y="80"/>
                  </a:lnTo>
                  <a:lnTo>
                    <a:pt x="0" y="80"/>
                  </a:lnTo>
                  <a:lnTo>
                    <a:pt x="0" y="132"/>
                  </a:lnTo>
                  <a:lnTo>
                    <a:pt x="80" y="132"/>
                  </a:lnTo>
                  <a:lnTo>
                    <a:pt x="80" y="212"/>
                  </a:lnTo>
                  <a:close/>
                </a:path>
              </a:pathLst>
            </a:custGeom>
            <a:solidFill>
              <a:srgbClr val="FEFEF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74144FD-7E76-44A3-A39E-5FE1B47BDE08}"/>
                </a:ext>
              </a:extLst>
            </p:cNvPr>
            <p:cNvSpPr txBox="1"/>
            <p:nvPr/>
          </p:nvSpPr>
          <p:spPr>
            <a:xfrm>
              <a:off x="7320135" y="4326478"/>
              <a:ext cx="24484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Franklin Gothic Demi" panose="020B0703020102020204" pitchFamily="34" charset="0"/>
                </a:rPr>
                <a:t>Higher</a:t>
              </a:r>
              <a:br>
                <a:rPr lang="en-US" sz="2400" b="1" dirty="0">
                  <a:latin typeface="Franklin Gothic Demi" panose="020B0703020102020204" pitchFamily="34" charset="0"/>
                </a:rPr>
              </a:br>
              <a:r>
                <a:rPr lang="en-US" sz="2400" b="1" dirty="0">
                  <a:latin typeface="Franklin Gothic Demi" panose="020B0703020102020204" pitchFamily="34" charset="0"/>
                </a:rPr>
                <a:t>Take-Home Pay</a:t>
              </a:r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5293FF2-2E15-422C-87DA-8DE80C3FB6E6}"/>
              </a:ext>
            </a:extLst>
          </p:cNvPr>
          <p:cNvSpPr txBox="1">
            <a:spLocks/>
          </p:cNvSpPr>
          <p:nvPr/>
        </p:nvSpPr>
        <p:spPr>
          <a:xfrm>
            <a:off x="868531" y="1694067"/>
            <a:ext cx="9121942" cy="1383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/>
              <a:t>Internal Revenue Service Form W-4</a:t>
            </a:r>
          </a:p>
          <a:p>
            <a:r>
              <a:rPr lang="en-US" sz="2800" dirty="0"/>
              <a:t>Possibly state and local income tax forms too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85293FF2-2E15-422C-87DA-8DE80C3FB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06504"/>
            <a:ext cx="9121942" cy="481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Be careful not to have too little withheld!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29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4000" dirty="0"/>
              <a:t>Reading a Pay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522" y="1361416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6 in your participant guide.</a:t>
            </a:r>
          </a:p>
        </p:txBody>
      </p:sp>
      <p:pic>
        <p:nvPicPr>
          <p:cNvPr id="5" name="Picture 4" descr="Screenshot of page 6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482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9585"/>
            <a:ext cx="10515600" cy="1201103"/>
          </a:xfrm>
        </p:spPr>
        <p:txBody>
          <a:bodyPr>
            <a:normAutofit/>
          </a:bodyPr>
          <a:lstStyle/>
          <a:p>
            <a:r>
              <a:rPr lang="en-US" sz="4000" dirty="0"/>
              <a:t>Reading My Pay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6129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8 in your participant guide.</a:t>
            </a:r>
          </a:p>
        </p:txBody>
      </p:sp>
      <p:pic>
        <p:nvPicPr>
          <p:cNvPr id="5" name="Picture 4" descr="Screenshot of page 8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7986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corative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" t="6527" r="916" b="18446"/>
          <a:stretch/>
        </p:blipFill>
        <p:spPr>
          <a:xfrm>
            <a:off x="5576" y="1536036"/>
            <a:ext cx="12199434" cy="53059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344013-E3E3-4E47-A683-305273CA4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Tracking Your Income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1753886"/>
            <a:ext cx="3637547" cy="1944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lnSpc>
                <a:spcPct val="20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Regular income</a:t>
            </a:r>
          </a:p>
          <a:p>
            <a:pPr marL="457200" lvl="0" indent="-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Unpredictable income</a:t>
            </a:r>
          </a:p>
        </p:txBody>
      </p:sp>
      <p:sp>
        <p:nvSpPr>
          <p:cNvPr id="6" name="Rectangle 5"/>
          <p:cNvSpPr/>
          <p:nvPr/>
        </p:nvSpPr>
        <p:spPr>
          <a:xfrm>
            <a:off x="8057147" y="1875841"/>
            <a:ext cx="3637547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lnSpc>
                <a:spcPct val="20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Seasonal income</a:t>
            </a:r>
          </a:p>
          <a:p>
            <a:pPr marL="457200" lvl="0" indent="-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One-time income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7612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3656"/>
            <a:ext cx="10515600" cy="1237032"/>
          </a:xfrm>
        </p:spPr>
        <p:txBody>
          <a:bodyPr>
            <a:normAutofit/>
          </a:bodyPr>
          <a:lstStyle/>
          <a:p>
            <a:r>
              <a:rPr lang="en-US" sz="4000" dirty="0"/>
              <a:t>My Monthly Income 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4864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10 in your participant guide.</a:t>
            </a:r>
          </a:p>
        </p:txBody>
      </p:sp>
      <p:pic>
        <p:nvPicPr>
          <p:cNvPr id="5" name="Picture 4" descr="Screenshot of page 10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7053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xfrm>
            <a:off x="378160" y="3473821"/>
            <a:ext cx="10515600" cy="1325563"/>
          </a:xfrm>
        </p:spPr>
        <p:txBody>
          <a:bodyPr/>
          <a:lstStyle/>
          <a:p>
            <a:r>
              <a:rPr lang="en-US" dirty="0"/>
              <a:t>Remember the key </a:t>
            </a:r>
            <a:r>
              <a:rPr lang="en-US" baseline="0" dirty="0"/>
              <a:t> takeaway</a:t>
            </a:r>
            <a:endParaRPr lang="en-US" dirty="0"/>
          </a:p>
        </p:txBody>
      </p:sp>
      <p:sp>
        <p:nvSpPr>
          <p:cNvPr id="4" name="Rectangle 3" descr="Decorative"/>
          <p:cNvSpPr/>
          <p:nvPr/>
        </p:nvSpPr>
        <p:spPr>
          <a:xfrm>
            <a:off x="0" y="1596189"/>
            <a:ext cx="12191999" cy="526181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1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Source Sans Pro Semibold" panose="020B0603030403020204" pitchFamily="34" charset="0"/>
              </a:rPr>
              <a:t>Remember the key takeaway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Understand your income. That is the first step to using it to meet your needs.”</a:t>
            </a:r>
          </a:p>
        </p:txBody>
      </p:sp>
      <p:pic>
        <p:nvPicPr>
          <p:cNvPr id="11" name="Picture 10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101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23 in your participant guide.</a:t>
            </a:r>
          </a:p>
        </p:txBody>
      </p:sp>
      <p:pic>
        <p:nvPicPr>
          <p:cNvPr id="5" name="Picture 4" descr="Screenshot of page 23 of the participant gu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1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of young man reviewing cell phone app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1" r="2830"/>
          <a:stretch/>
        </p:blipFill>
        <p:spPr>
          <a:xfrm>
            <a:off x="5189621" y="6851"/>
            <a:ext cx="7058723" cy="6851150"/>
          </a:xfrm>
          <a:prstGeom prst="rect">
            <a:avLst/>
          </a:prstGeom>
        </p:spPr>
      </p:pic>
      <p:sp>
        <p:nvSpPr>
          <p:cNvPr id="4" name="Title 3" hidden="1"/>
          <p:cNvSpPr>
            <a:spLocks noGrp="1"/>
          </p:cNvSpPr>
          <p:nvPr>
            <p:ph type="title"/>
          </p:nvPr>
        </p:nvSpPr>
        <p:spPr>
          <a:xfrm>
            <a:off x="7917951" y="1414055"/>
            <a:ext cx="3932237" cy="1600200"/>
          </a:xfrm>
        </p:spPr>
        <p:txBody>
          <a:bodyPr/>
          <a:lstStyle/>
          <a:p>
            <a:r>
              <a:rPr lang="en-US" dirty="0"/>
              <a:t>Section 2</a:t>
            </a:r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3932237" cy="39319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SECTION 2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Expenses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063067"/>
            <a:ext cx="3932237" cy="805920"/>
          </a:xfrm>
        </p:spPr>
        <p:txBody>
          <a:bodyPr/>
          <a:lstStyle/>
          <a:p>
            <a:r>
              <a:rPr lang="en-US" dirty="0"/>
              <a:t>See page 12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06334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xfrm>
            <a:off x="791529" y="2918618"/>
            <a:ext cx="10515600" cy="1325563"/>
          </a:xfrm>
        </p:spPr>
        <p:txBody>
          <a:bodyPr/>
          <a:lstStyle/>
          <a:p>
            <a:r>
              <a:rPr lang="en-US" dirty="0"/>
              <a:t>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143849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Understand your expenses. That will help you decide how to save, share, and spend your income.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320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sp>
        <p:nvSpPr>
          <p:cNvPr id="7" name="Rectangle 6" descr="Decorative"/>
          <p:cNvSpPr/>
          <p:nvPr/>
        </p:nvSpPr>
        <p:spPr>
          <a:xfrm>
            <a:off x="0" y="0"/>
            <a:ext cx="12192000" cy="166541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9" name="Picture 8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5140D5-4018-4EAD-BD14-6868D6001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212" y="33985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Ways to Use Your Money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2069A-7176-4116-AA29-0C9579B3E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485" y="4962066"/>
            <a:ext cx="5668083" cy="120543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000" b="1" dirty="0"/>
              <a:t>What do people do with their money?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2" name="Straight Connector 11" descr="Decorative"/>
          <p:cNvCxnSpPr/>
          <p:nvPr/>
        </p:nvCxnSpPr>
        <p:spPr>
          <a:xfrm>
            <a:off x="9103895" y="6248400"/>
            <a:ext cx="3088105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5442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948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Think</a:t>
            </a:r>
            <a:r>
              <a:rPr lang="en-US" baseline="0" dirty="0"/>
              <a:t> About How You Use Your Money</a:t>
            </a:r>
            <a:endParaRPr lang="en-US" dirty="0"/>
          </a:p>
        </p:txBody>
      </p:sp>
      <p:sp>
        <p:nvSpPr>
          <p:cNvPr id="4" name="Rectangle 3" descr="Decorative"/>
          <p:cNvSpPr/>
          <p:nvPr/>
        </p:nvSpPr>
        <p:spPr>
          <a:xfrm>
            <a:off x="0" y="0"/>
            <a:ext cx="5175624" cy="6858000"/>
          </a:xfrm>
          <a:prstGeom prst="rect">
            <a:avLst/>
          </a:prstGeom>
          <a:solidFill>
            <a:srgbClr val="333F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 txBox="1">
            <a:spLocks/>
          </p:cNvSpPr>
          <p:nvPr/>
        </p:nvSpPr>
        <p:spPr>
          <a:xfrm>
            <a:off x="891142" y="1572011"/>
            <a:ext cx="4089932" cy="2775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Think About How You Use Your Money</a:t>
            </a:r>
          </a:p>
        </p:txBody>
      </p:sp>
      <p:sp>
        <p:nvSpPr>
          <p:cNvPr id="8" name="Oval 7" descr="Image of piggy bank"/>
          <p:cNvSpPr/>
          <p:nvPr/>
        </p:nvSpPr>
        <p:spPr>
          <a:xfrm>
            <a:off x="9385291" y="1058664"/>
            <a:ext cx="1425574" cy="1425574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 descr="Image of hand and a coi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480" y="1354609"/>
            <a:ext cx="1045196" cy="885045"/>
          </a:xfrm>
          <a:prstGeom prst="rect">
            <a:avLst/>
          </a:prstGeom>
        </p:spPr>
      </p:pic>
      <p:sp>
        <p:nvSpPr>
          <p:cNvPr id="11" name="Oval 10" descr="Image of hands and money"/>
          <p:cNvSpPr/>
          <p:nvPr/>
        </p:nvSpPr>
        <p:spPr>
          <a:xfrm>
            <a:off x="6113184" y="2687053"/>
            <a:ext cx="1425574" cy="1425574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 descr="Image of hand and mone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866" y="2905726"/>
            <a:ext cx="912210" cy="988227"/>
          </a:xfrm>
          <a:prstGeom prst="rect">
            <a:avLst/>
          </a:prstGeom>
        </p:spPr>
      </p:pic>
      <p:sp>
        <p:nvSpPr>
          <p:cNvPr id="17" name="Oval 16" descr="Image of hand and a coin"/>
          <p:cNvSpPr/>
          <p:nvPr/>
        </p:nvSpPr>
        <p:spPr>
          <a:xfrm>
            <a:off x="9840799" y="4112627"/>
            <a:ext cx="1425574" cy="1425574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 descr="Decorativ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204" y="4342006"/>
            <a:ext cx="794512" cy="9668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538758" y="738377"/>
            <a:ext cx="3631928" cy="4518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300000"/>
              </a:lnSpc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Saving it</a:t>
            </a:r>
          </a:p>
          <a:p>
            <a:pPr lvl="0" defTabSz="457200">
              <a:lnSpc>
                <a:spcPct val="300000"/>
              </a:lnSpc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Sharing it</a:t>
            </a:r>
          </a:p>
          <a:p>
            <a:pPr lvl="0" defTabSz="457200">
              <a:lnSpc>
                <a:spcPct val="300000"/>
              </a:lnSpc>
              <a:spcBef>
                <a:spcPts val="1000"/>
              </a:spcBef>
            </a:pPr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Spending 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5424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9B3B233-23B7-42B4-9BD8-FF7B934DC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Ways to Think About Expenses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253465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95140D5-4018-4EAD-BD14-6868D6001720}"/>
              </a:ext>
            </a:extLst>
          </p:cNvPr>
          <p:cNvSpPr txBox="1">
            <a:spLocks/>
          </p:cNvSpPr>
          <p:nvPr/>
        </p:nvSpPr>
        <p:spPr>
          <a:xfrm>
            <a:off x="855128" y="3398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ECAC9"/>
                </a:solidFill>
              </a:rPr>
              <a:t>Ways to Think About Expenses</a:t>
            </a:r>
          </a:p>
        </p:txBody>
      </p:sp>
      <p:sp>
        <p:nvSpPr>
          <p:cNvPr id="9" name="Rectangle 8" descr="Decorative"/>
          <p:cNvSpPr/>
          <p:nvPr/>
        </p:nvSpPr>
        <p:spPr>
          <a:xfrm>
            <a:off x="609600" y="1933073"/>
            <a:ext cx="10988842" cy="4273535"/>
          </a:xfrm>
          <a:prstGeom prst="rect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5196303" y="894988"/>
            <a:ext cx="1696471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0" b="1" dirty="0">
                <a:solidFill>
                  <a:schemeClr val="bg1"/>
                </a:solidFill>
              </a:rPr>
              <a:t>$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2929" y="2531038"/>
            <a:ext cx="4394188" cy="31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NEEDS:</a:t>
            </a: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Things you must have to live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WANTS:</a:t>
            </a: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Things you desire and can live without</a:t>
            </a:r>
          </a:p>
          <a:p>
            <a:pPr marL="640080" lvl="1" indent="-18288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OBLIGATIONS:</a:t>
            </a: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/>
            </a:r>
            <a:b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Debts you owe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59354" y="2527844"/>
            <a:ext cx="4605529" cy="3806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defTabSz="457200">
              <a:spcBef>
                <a:spcPts val="1000"/>
              </a:spcBef>
            </a:pPr>
            <a:r>
              <a:rPr lang="en-US" sz="2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CAN YOU:</a:t>
            </a: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</a:p>
          <a:p>
            <a:pPr marL="640080" lvl="1" indent="-182880" defTabSz="457200"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Find less expensive ways to meet needs?</a:t>
            </a:r>
          </a:p>
          <a:p>
            <a:pPr marL="640080" lvl="1" indent="-182880" defTabSz="457200"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Use less money for wants?</a:t>
            </a:r>
          </a:p>
          <a:p>
            <a:pPr marL="640080" lvl="1" indent="-182880" defTabSz="457200"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Negotiate lower payments for obligations?</a:t>
            </a:r>
          </a:p>
          <a:p>
            <a:pPr lvl="1" defTabSz="457200">
              <a:spcBef>
                <a:spcPts val="1000"/>
              </a:spcBef>
            </a:pPr>
            <a:endParaRPr lang="en-US" sz="26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6705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BCD9A-ABF4-4FB0-9D4E-96B9FCDCA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If You Receive Public Benefits</a:t>
            </a:r>
          </a:p>
        </p:txBody>
      </p:sp>
      <p:pic>
        <p:nvPicPr>
          <p:cNvPr id="8" name="Picture 7" descr="Image of hand receiving mone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36" y="2973718"/>
            <a:ext cx="3795322" cy="36733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117887" y="2055813"/>
            <a:ext cx="6372727" cy="2934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Learn about resource and asset limits </a:t>
            </a:r>
          </a:p>
          <a:p>
            <a:pPr marL="457200" lvl="0" indent="-457200" defTabSz="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Monitor how your spending and saving affect countable assets</a:t>
            </a:r>
          </a:p>
          <a:p>
            <a:pPr marL="457200" lvl="0" indent="-457200" defTabSz="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Use income in ways that avoid exceeding asset limits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8763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 of hand looking at currency under a magnifying glas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8" r="19365" b="18581"/>
          <a:stretch/>
        </p:blipFill>
        <p:spPr>
          <a:xfrm flipH="1">
            <a:off x="5149174" y="0"/>
            <a:ext cx="7049311" cy="6858000"/>
          </a:xfrm>
          <a:prstGeom prst="rect">
            <a:avLst/>
          </a:prstGeom>
        </p:spPr>
      </p:pic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211C79-1841-482B-A052-CBFE43958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42" y="661904"/>
            <a:ext cx="3982453" cy="1325563"/>
          </a:xfrm>
        </p:spPr>
        <p:txBody>
          <a:bodyPr/>
          <a:lstStyle/>
          <a:p>
            <a:r>
              <a:rPr lang="en-US" dirty="0"/>
              <a:t>Tracking Your</a:t>
            </a:r>
            <a:br>
              <a:rPr lang="en-US" dirty="0"/>
            </a:br>
            <a:r>
              <a:rPr lang="en-US" dirty="0"/>
              <a:t>Expenses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199" y="2403231"/>
            <a:ext cx="391026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Helps you understand if you are using money in line with your values and goals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199" y="4731515"/>
            <a:ext cx="39824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Uncovers where you </a:t>
            </a:r>
            <a:b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can make changes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0595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6186"/>
            <a:ext cx="10515600" cy="1194502"/>
          </a:xfrm>
        </p:spPr>
        <p:txBody>
          <a:bodyPr>
            <a:normAutofit/>
          </a:bodyPr>
          <a:lstStyle/>
          <a:p>
            <a:r>
              <a:rPr lang="en-US" sz="4000" dirty="0"/>
              <a:t>My Saving, Sharing, and Spending Diary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592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13 in your participant guide.</a:t>
            </a:r>
          </a:p>
        </p:txBody>
      </p:sp>
      <p:pic>
        <p:nvPicPr>
          <p:cNvPr id="5" name="Picture 4" descr="Screenshot of page 13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825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1083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Apply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2893"/>
            <a:ext cx="10515600" cy="1137795"/>
          </a:xfrm>
        </p:spPr>
        <p:txBody>
          <a:bodyPr>
            <a:normAutofit/>
          </a:bodyPr>
          <a:lstStyle/>
          <a:p>
            <a:r>
              <a:rPr lang="en-US" sz="4000" dirty="0"/>
              <a:t>My Monthly Expense Log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069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16 in your participant guide.</a:t>
            </a:r>
          </a:p>
        </p:txBody>
      </p:sp>
      <p:pic>
        <p:nvPicPr>
          <p:cNvPr id="5" name="Picture 4" descr="Screenshot of page 16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32833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balancing debt and credi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" r="1695" b="20385"/>
          <a:stretch/>
        </p:blipFill>
        <p:spPr>
          <a:xfrm>
            <a:off x="0" y="8021"/>
            <a:ext cx="12224426" cy="6849979"/>
          </a:xfrm>
          <a:prstGeom prst="rect">
            <a:avLst/>
          </a:prstGeom>
        </p:spPr>
      </p:pic>
      <p:pic>
        <p:nvPicPr>
          <p:cNvPr id="12" name="Picture 11" descr="Money Smart logo" title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3" name="Picture 12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5CA6D16-AFFE-4CFC-90A4-F4A330632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Managing Your Expenses</a:t>
            </a:r>
          </a:p>
        </p:txBody>
      </p:sp>
      <p:sp>
        <p:nvSpPr>
          <p:cNvPr id="8" name="Rectangle 7"/>
          <p:cNvSpPr/>
          <p:nvPr/>
        </p:nvSpPr>
        <p:spPr>
          <a:xfrm>
            <a:off x="382988" y="1610192"/>
            <a:ext cx="342701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defTabSz="457200">
              <a:spcBef>
                <a:spcPts val="1000"/>
              </a:spcBef>
            </a:pPr>
            <a:r>
              <a:rPr lang="en-US" sz="26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HELPS YOU AVOID:</a:t>
            </a:r>
            <a:r>
              <a:rPr lang="en-US" sz="2600" b="1" dirty="0">
                <a:solidFill>
                  <a:prstClr val="white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57599" y="1610192"/>
            <a:ext cx="5566611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0" lvl="1" indent="-182880" defTabSz="457200">
              <a:spcBef>
                <a:spcPts val="1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Late fees</a:t>
            </a:r>
          </a:p>
          <a:p>
            <a:pPr marL="640080" lvl="1" indent="-182880" defTabSz="457200">
              <a:spcBef>
                <a:spcPts val="1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Interest on unpaid balances</a:t>
            </a:r>
          </a:p>
          <a:p>
            <a:pPr marL="640080" lvl="1" indent="-182880" defTabSz="457200">
              <a:spcBef>
                <a:spcPts val="1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Negative credit report entries</a:t>
            </a:r>
          </a:p>
          <a:p>
            <a:pPr marL="640080" lvl="1" indent="-182880" defTabSz="457200">
              <a:spcBef>
                <a:spcPts val="1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Loss of services</a:t>
            </a:r>
          </a:p>
          <a:p>
            <a:pPr marL="640080" lvl="1" indent="-182880" defTabSz="457200">
              <a:spcBef>
                <a:spcPts val="10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Additional charges associated with loss of services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007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 of money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66"/>
          <a:stretch/>
        </p:blipFill>
        <p:spPr>
          <a:xfrm>
            <a:off x="5167835" y="0"/>
            <a:ext cx="7024165" cy="6913477"/>
          </a:xfrm>
          <a:prstGeom prst="rect">
            <a:avLst/>
          </a:prstGeom>
        </p:spPr>
      </p:pic>
      <p:sp>
        <p:nvSpPr>
          <p:cNvPr id="4" name="Title 3" hidden="1"/>
          <p:cNvSpPr>
            <a:spLocks noGrp="1"/>
          </p:cNvSpPr>
          <p:nvPr>
            <p:ph type="title"/>
          </p:nvPr>
        </p:nvSpPr>
        <p:spPr>
          <a:xfrm>
            <a:off x="7024767" y="1562978"/>
            <a:ext cx="3932237" cy="1600200"/>
          </a:xfrm>
        </p:spPr>
        <p:txBody>
          <a:bodyPr/>
          <a:lstStyle/>
          <a:p>
            <a:r>
              <a:rPr lang="en-US" dirty="0"/>
              <a:t>Section 1 Income</a:t>
            </a:r>
          </a:p>
        </p:txBody>
      </p:sp>
      <p:pic>
        <p:nvPicPr>
          <p:cNvPr id="5" name="Picture 4" descr="FDIC logo" title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8" name="Picture 7" descr="Money Smart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9C96B39B-9EF1-4C42-B846-BBD131C6CD32}"/>
              </a:ext>
            </a:extLst>
          </p:cNvPr>
          <p:cNvSpPr txBox="1">
            <a:spLocks/>
          </p:cNvSpPr>
          <p:nvPr/>
        </p:nvSpPr>
        <p:spPr>
          <a:xfrm>
            <a:off x="839788" y="987424"/>
            <a:ext cx="3932237" cy="39319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SECTION 1</a:t>
            </a: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Income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9585692-7EF1-48AA-B7B8-98D792F523FC}"/>
              </a:ext>
            </a:extLst>
          </p:cNvPr>
          <p:cNvSpPr txBox="1">
            <a:spLocks/>
          </p:cNvSpPr>
          <p:nvPr/>
        </p:nvSpPr>
        <p:spPr>
          <a:xfrm>
            <a:off x="839788" y="5063067"/>
            <a:ext cx="3932237" cy="805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See page 2 in your participant guide.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5037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171529" cy="1325563"/>
          </a:xfrm>
        </p:spPr>
        <p:txBody>
          <a:bodyPr/>
          <a:lstStyle/>
          <a:p>
            <a:r>
              <a:rPr lang="en-US" dirty="0"/>
              <a:t>Ways to Pay Bills</a:t>
            </a:r>
          </a:p>
        </p:txBody>
      </p:sp>
      <p:sp>
        <p:nvSpPr>
          <p:cNvPr id="4" name="Rectangle 3" descr="Decorative"/>
          <p:cNvSpPr/>
          <p:nvPr/>
        </p:nvSpPr>
        <p:spPr>
          <a:xfrm>
            <a:off x="0" y="0"/>
            <a:ext cx="5175624" cy="6858000"/>
          </a:xfrm>
          <a:prstGeom prst="rect">
            <a:avLst/>
          </a:prstGeom>
          <a:solidFill>
            <a:srgbClr val="333F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 txBox="1">
            <a:spLocks/>
          </p:cNvSpPr>
          <p:nvPr/>
        </p:nvSpPr>
        <p:spPr>
          <a:xfrm>
            <a:off x="891142" y="1644200"/>
            <a:ext cx="4089932" cy="2775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Ways to </a:t>
            </a:r>
            <a:b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Pay Bills</a:t>
            </a:r>
          </a:p>
        </p:txBody>
      </p:sp>
      <p:pic>
        <p:nvPicPr>
          <p:cNvPr id="13" name="Picture 12" descr="Icon of hand paying money to anoth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383" y="648101"/>
            <a:ext cx="1705599" cy="169896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001526" y="1227861"/>
            <a:ext cx="1875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 person</a:t>
            </a:r>
          </a:p>
        </p:txBody>
      </p:sp>
      <p:pic>
        <p:nvPicPr>
          <p:cNvPr id="9" name="Picture 8" descr="Icon of hand with envelop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21" y="2877192"/>
            <a:ext cx="1662046" cy="86298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992986" y="2957146"/>
            <a:ext cx="1519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By mail</a:t>
            </a:r>
          </a:p>
        </p:txBody>
      </p:sp>
      <p:pic>
        <p:nvPicPr>
          <p:cNvPr id="3" name="Picture 2" descr="Icon of hand holding cell phon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05" y="4321350"/>
            <a:ext cx="1174673" cy="164587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996887" y="4526663"/>
            <a:ext cx="2671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/>
            <a:r>
              <a:rPr lang="en-US" sz="32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Electronically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025070" y="5024221"/>
            <a:ext cx="3866148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182880" defTabSz="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Through financial institution</a:t>
            </a:r>
          </a:p>
          <a:p>
            <a:pPr marL="0" lvl="1" indent="-182880" defTabSz="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Through credit card website</a:t>
            </a:r>
          </a:p>
          <a:p>
            <a:pPr marL="0" lvl="1" indent="-182880" defTabSz="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Through bill paying service</a:t>
            </a:r>
          </a:p>
          <a:p>
            <a:pPr marL="0" lvl="1" indent="-182880" defTabSz="4572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Through company you owe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9361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CA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89585"/>
            <a:ext cx="80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+mj-lt"/>
              </a:rPr>
              <a:t>Try 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9935"/>
            <a:ext cx="10515600" cy="1100753"/>
          </a:xfrm>
        </p:spPr>
        <p:txBody>
          <a:bodyPr>
            <a:normAutofit/>
          </a:bodyPr>
          <a:lstStyle/>
          <a:p>
            <a:r>
              <a:rPr lang="en-US" sz="4000" dirty="0"/>
              <a:t>Making a Monthly Payment Calendar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069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19 in your participant guide.</a:t>
            </a:r>
          </a:p>
        </p:txBody>
      </p:sp>
      <p:pic>
        <p:nvPicPr>
          <p:cNvPr id="5" name="Picture 4" descr="Screenshot of page 19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68781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xfrm>
            <a:off x="687046" y="2766592"/>
            <a:ext cx="10515600" cy="1325563"/>
          </a:xfrm>
        </p:spPr>
        <p:txBody>
          <a:bodyPr/>
          <a:lstStyle/>
          <a:p>
            <a:r>
              <a:rPr lang="en-US" dirty="0"/>
              <a:t>Remember the key takeaway</a:t>
            </a:r>
          </a:p>
        </p:txBody>
      </p:sp>
      <p:sp>
        <p:nvSpPr>
          <p:cNvPr id="5" name="Rectangle 4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descr="Remember the key takeaway"/>
          <p:cNvSpPr/>
          <p:nvPr/>
        </p:nvSpPr>
        <p:spPr>
          <a:xfrm>
            <a:off x="816115" y="1029736"/>
            <a:ext cx="7973321" cy="998465"/>
          </a:xfrm>
          <a:prstGeom prst="rect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82259" y="547890"/>
            <a:ext cx="1265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ource Sans Pro Black" panose="020B0803030403020204" pitchFamily="34" charset="0"/>
                <a:ea typeface="Source Sans Pro Black" panose="020B0803030403020204" pitchFamily="34" charset="0"/>
              </a:rPr>
              <a:t>SECTION 2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1005216" y="1184545"/>
            <a:ext cx="7595118" cy="95617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Source Sans Pro Semibold" panose="020B0603030403020204" pitchFamily="34" charset="0"/>
              </a:rPr>
              <a:t>Remember the key takeaway</a:t>
            </a:r>
            <a:endParaRPr lang="en-US" dirty="0">
              <a:ea typeface="Source Sans Pro Semibold" panose="020B06030304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046" y="1844325"/>
            <a:ext cx="12779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0" dirty="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1810138" y="2689153"/>
            <a:ext cx="6305162" cy="348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Understand your expenses. That will help you decide how to save, share, and spend your income.”</a:t>
            </a:r>
          </a:p>
        </p:txBody>
      </p:sp>
      <p:pic>
        <p:nvPicPr>
          <p:cNvPr id="12" name="Picture 11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334" y="3041809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4399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Take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page 21 in your participant guide.</a:t>
            </a:r>
          </a:p>
        </p:txBody>
      </p:sp>
      <p:sp>
        <p:nvSpPr>
          <p:cNvPr id="5" name="Oval 4" descr="Bullet"/>
          <p:cNvSpPr/>
          <p:nvPr/>
        </p:nvSpPr>
        <p:spPr>
          <a:xfrm>
            <a:off x="838200" y="2119967"/>
            <a:ext cx="884420" cy="884420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6" y="2201876"/>
            <a:ext cx="719008" cy="719008"/>
          </a:xfrm>
          <a:prstGeom prst="rect">
            <a:avLst/>
          </a:prstGeom>
        </p:spPr>
      </p:pic>
      <p:sp>
        <p:nvSpPr>
          <p:cNvPr id="6" name="Oval 5" descr="Bullet"/>
          <p:cNvSpPr/>
          <p:nvPr/>
        </p:nvSpPr>
        <p:spPr>
          <a:xfrm>
            <a:off x="838200" y="3597481"/>
            <a:ext cx="884420" cy="884420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06" y="3674746"/>
            <a:ext cx="719008" cy="719008"/>
          </a:xfrm>
          <a:prstGeom prst="rect">
            <a:avLst/>
          </a:prstGeom>
        </p:spPr>
      </p:pic>
      <p:sp>
        <p:nvSpPr>
          <p:cNvPr id="7" name="Oval 6" descr="Bullet"/>
          <p:cNvSpPr/>
          <p:nvPr/>
        </p:nvSpPr>
        <p:spPr>
          <a:xfrm>
            <a:off x="838200" y="5074996"/>
            <a:ext cx="884420" cy="884420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03118" y="5128419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8500FF-A440-4AA4-A8A5-A2336519D34E}"/>
              </a:ext>
            </a:extLst>
          </p:cNvPr>
          <p:cNvSpPr/>
          <p:nvPr/>
        </p:nvSpPr>
        <p:spPr>
          <a:xfrm>
            <a:off x="1904999" y="2297767"/>
            <a:ext cx="8134739" cy="4446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After this training, what is one thing you will do?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 </a:t>
            </a: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Who will you tell about your planned action? </a:t>
            </a:r>
          </a:p>
          <a:p>
            <a:pPr>
              <a:spcAft>
                <a:spcPts val="2400"/>
              </a:spcAft>
            </a:pPr>
            <a:endParaRPr lang="en-US" sz="2800" dirty="0">
              <a:solidFill>
                <a:srgbClr val="000000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  <a:p>
            <a:pPr>
              <a:spcAft>
                <a:spcPts val="2400"/>
              </a:spcAft>
            </a:pPr>
            <a:r>
              <a:rPr lang="en-US" sz="2800" b="0" i="0" dirty="0">
                <a:solidFill>
                  <a:srgbClr val="000000"/>
                </a:solidFill>
                <a:effectLst/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additional information do you need? </a:t>
            </a:r>
            <a:endParaRPr lang="en-US" sz="4400" dirty="0">
              <a:solidFill>
                <a:schemeClr val="tx1"/>
              </a:solidFill>
              <a:latin typeface="Source Sans Pro Black" panose="020B0803030403020204" pitchFamily="34" charset="0"/>
              <a:ea typeface="Source Sans Pro Black" panose="020B08030304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173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ank you">
            <a:extLst>
              <a:ext uri="{FF2B5EF4-FFF2-40B4-BE49-F238E27FC236}">
                <a16:creationId xmlns:a16="http://schemas.microsoft.com/office/drawing/2014/main" id="{594D8876-A0C1-42A8-A727-93AAC3A269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738" y="363107"/>
            <a:ext cx="5192060" cy="1834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9F50FB-2999-4D2A-810E-1955C642A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Post-Training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5F110-651A-4ABC-8791-1ABBA3613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341"/>
            <a:ext cx="10515600" cy="565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See </a:t>
            </a:r>
            <a:r>
              <a:rPr lang="en-US"/>
              <a:t>page 24 </a:t>
            </a:r>
            <a:r>
              <a:rPr lang="en-US" dirty="0"/>
              <a:t>in your participant guide.</a:t>
            </a:r>
          </a:p>
        </p:txBody>
      </p:sp>
      <p:pic>
        <p:nvPicPr>
          <p:cNvPr id="6" name="Picture 5" descr="Screenshot of page 24 in the participant guid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65" y="1889104"/>
            <a:ext cx="10245144" cy="409805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25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xfrm>
            <a:off x="741648" y="3403659"/>
            <a:ext cx="10515600" cy="1325563"/>
          </a:xfrm>
        </p:spPr>
        <p:txBody>
          <a:bodyPr/>
          <a:lstStyle/>
          <a:p>
            <a:r>
              <a:rPr lang="en-US" dirty="0"/>
              <a:t>Key Take</a:t>
            </a:r>
            <a:r>
              <a:rPr lang="en-US" baseline="0" dirty="0"/>
              <a:t>away</a:t>
            </a:r>
            <a:endParaRPr lang="en-US" dirty="0"/>
          </a:p>
        </p:txBody>
      </p:sp>
      <p:sp>
        <p:nvSpPr>
          <p:cNvPr id="11" name="Rectangle 10" descr="Decorative"/>
          <p:cNvSpPr/>
          <p:nvPr/>
        </p:nvSpPr>
        <p:spPr>
          <a:xfrm>
            <a:off x="0" y="1690688"/>
            <a:ext cx="12191999" cy="516731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 descr="Key takeaway"/>
          <p:cNvSpPr/>
          <p:nvPr/>
        </p:nvSpPr>
        <p:spPr>
          <a:xfrm>
            <a:off x="838200" y="1103850"/>
            <a:ext cx="3397898" cy="721775"/>
          </a:xfrm>
          <a:prstGeom prst="rect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7644" y="625765"/>
            <a:ext cx="124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SECTION 1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EC8EC7-2AE0-4B05-8080-FBFD0A26BCBD}"/>
              </a:ext>
            </a:extLst>
          </p:cNvPr>
          <p:cNvSpPr txBox="1">
            <a:spLocks/>
          </p:cNvSpPr>
          <p:nvPr/>
        </p:nvSpPr>
        <p:spPr>
          <a:xfrm>
            <a:off x="907644" y="1194037"/>
            <a:ext cx="3848098" cy="8281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ea typeface="Source Sans Pro Semibold" panose="020B0603030403020204" pitchFamily="34" charset="0"/>
              </a:rPr>
              <a:t>Key Takeaway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C4EF8A-6EC0-4550-ABF3-005E073D802E}"/>
              </a:ext>
            </a:extLst>
          </p:cNvPr>
          <p:cNvSpPr txBox="1">
            <a:spLocks/>
          </p:cNvSpPr>
          <p:nvPr/>
        </p:nvSpPr>
        <p:spPr>
          <a:xfrm>
            <a:off x="838198" y="2112387"/>
            <a:ext cx="6143849" cy="4564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4800" dirty="0">
                <a:solidFill>
                  <a:schemeClr val="bg1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Understand your income. That is the first step to using it to meet your needs.</a:t>
            </a:r>
          </a:p>
        </p:txBody>
      </p:sp>
      <p:pic>
        <p:nvPicPr>
          <p:cNvPr id="10" name="Picture 9" descr="Decorati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14" y="2544401"/>
            <a:ext cx="2939615" cy="29396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2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of man opening wallet and catching currenc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3" r="21511"/>
          <a:stretch/>
        </p:blipFill>
        <p:spPr>
          <a:xfrm>
            <a:off x="5181600" y="0"/>
            <a:ext cx="7024165" cy="6858000"/>
          </a:xfrm>
          <a:prstGeom prst="rect">
            <a:avLst/>
          </a:prstGeom>
        </p:spPr>
      </p:pic>
      <p:pic>
        <p:nvPicPr>
          <p:cNvPr id="11" name="Picture 10" descr="FDIC logo" title="FDIC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pic>
        <p:nvPicPr>
          <p:cNvPr id="9" name="Picture 8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974" y="1267213"/>
            <a:ext cx="4024406" cy="1669625"/>
          </a:xfrm>
        </p:spPr>
        <p:txBody>
          <a:bodyPr/>
          <a:lstStyle/>
          <a:p>
            <a: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is Income?</a:t>
            </a:r>
          </a:p>
        </p:txBody>
      </p:sp>
      <p:sp>
        <p:nvSpPr>
          <p:cNvPr id="6" name="Rectangle 5"/>
          <p:cNvSpPr/>
          <p:nvPr/>
        </p:nvSpPr>
        <p:spPr>
          <a:xfrm>
            <a:off x="826974" y="3058158"/>
            <a:ext cx="3408142" cy="225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ts val="1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bg1"/>
                </a:solidFill>
              </a:rPr>
              <a:t>Income is money you receive.</a:t>
            </a:r>
          </a:p>
          <a:p>
            <a:pPr marL="457200" lvl="0" indent="-457200">
              <a:spcBef>
                <a:spcPts val="10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bg1"/>
                </a:solidFill>
              </a:rPr>
              <a:t>What are the types of income?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0EA680-D336-4FF7-8B7A-9848BB0A1C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 Blac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 Blac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374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 descr="Decorative"/>
          <p:cNvSpPr/>
          <p:nvPr/>
        </p:nvSpPr>
        <p:spPr>
          <a:xfrm>
            <a:off x="0" y="-41426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FDI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pic>
        <p:nvPicPr>
          <p:cNvPr id="16" name="Picture 15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003" y="6342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Types of Income</a:t>
            </a:r>
          </a:p>
        </p:txBody>
      </p:sp>
      <p:sp>
        <p:nvSpPr>
          <p:cNvPr id="19" name="Oval 18" descr="Bullet"/>
          <p:cNvSpPr/>
          <p:nvPr/>
        </p:nvSpPr>
        <p:spPr>
          <a:xfrm>
            <a:off x="954509" y="1600750"/>
            <a:ext cx="813972" cy="813972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Ic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786" y="1663147"/>
            <a:ext cx="538600" cy="596867"/>
          </a:xfrm>
          <a:prstGeom prst="rect">
            <a:avLst/>
          </a:prstGeom>
        </p:spPr>
      </p:pic>
      <p:sp>
        <p:nvSpPr>
          <p:cNvPr id="9" name="Oval 8" descr="Bullet"/>
          <p:cNvSpPr/>
          <p:nvPr/>
        </p:nvSpPr>
        <p:spPr>
          <a:xfrm>
            <a:off x="954509" y="2688880"/>
            <a:ext cx="813972" cy="813972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 descr="Ico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853" y="2793388"/>
            <a:ext cx="406339" cy="629019"/>
          </a:xfrm>
          <a:prstGeom prst="rect">
            <a:avLst/>
          </a:prstGeom>
        </p:spPr>
      </p:pic>
      <p:sp>
        <p:nvSpPr>
          <p:cNvPr id="20" name="Oval 19" descr="Bullet"/>
          <p:cNvSpPr/>
          <p:nvPr/>
        </p:nvSpPr>
        <p:spPr>
          <a:xfrm>
            <a:off x="954508" y="3680758"/>
            <a:ext cx="813972" cy="813972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 descr="Ico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16" y="3777010"/>
            <a:ext cx="683153" cy="661204"/>
          </a:xfrm>
          <a:prstGeom prst="rect">
            <a:avLst/>
          </a:prstGeom>
        </p:spPr>
      </p:pic>
      <p:sp>
        <p:nvSpPr>
          <p:cNvPr id="27" name="Oval 26" descr="Bullet"/>
          <p:cNvSpPr/>
          <p:nvPr/>
        </p:nvSpPr>
        <p:spPr>
          <a:xfrm>
            <a:off x="954507" y="4648573"/>
            <a:ext cx="813972" cy="813972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 descr="Ico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27" y="4734871"/>
            <a:ext cx="522559" cy="570306"/>
          </a:xfrm>
          <a:prstGeom prst="rect">
            <a:avLst/>
          </a:prstGeom>
        </p:spPr>
      </p:pic>
      <p:sp>
        <p:nvSpPr>
          <p:cNvPr id="28" name="Oval 27" descr="Bullet"/>
          <p:cNvSpPr/>
          <p:nvPr/>
        </p:nvSpPr>
        <p:spPr>
          <a:xfrm>
            <a:off x="954507" y="5624409"/>
            <a:ext cx="813972" cy="813972"/>
          </a:xfrm>
          <a:prstGeom prst="ellipse">
            <a:avLst/>
          </a:prstGeom>
          <a:solidFill>
            <a:srgbClr val="1ECA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Ico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48" y="5773024"/>
            <a:ext cx="642488" cy="51297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2030133" y="1550859"/>
            <a:ext cx="9364115" cy="491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457200">
              <a:lnSpc>
                <a:spcPct val="20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Earned income</a:t>
            </a:r>
          </a:p>
          <a:p>
            <a:pPr marL="457200" lvl="0" indent="-457200">
              <a:lnSpc>
                <a:spcPct val="20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Income from assets or investments</a:t>
            </a:r>
          </a:p>
          <a:p>
            <a:pPr marL="457200" lvl="0" indent="-457200">
              <a:lnSpc>
                <a:spcPct val="20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Public benefits or entitlements that pay money</a:t>
            </a:r>
          </a:p>
          <a:p>
            <a:pPr marL="457200" lvl="0" indent="-457200">
              <a:lnSpc>
                <a:spcPct val="20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Other benefits or entitlements </a:t>
            </a:r>
          </a:p>
          <a:p>
            <a:pPr marL="457200" lvl="0" indent="-457200">
              <a:lnSpc>
                <a:spcPct val="200000"/>
              </a:lnSpc>
              <a:spcBef>
                <a:spcPts val="1000"/>
              </a:spcBef>
              <a:buFont typeface="Source Sans Pro" panose="020B0503030403020204" pitchFamily="34" charset="0"/>
              <a:buChar char="▶"/>
            </a:pPr>
            <a:r>
              <a:rPr lang="en-US" sz="2800" b="1" dirty="0">
                <a:solidFill>
                  <a:prstClr val="black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Other income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428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icture of young woman using calculato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" t="9519" r="-124" b="6038"/>
          <a:stretch/>
        </p:blipFill>
        <p:spPr>
          <a:xfrm>
            <a:off x="-32084" y="-22859"/>
            <a:ext cx="12231704" cy="6880860"/>
          </a:xfrm>
          <a:prstGeom prst="rect">
            <a:avLst/>
          </a:prstGeom>
        </p:spPr>
      </p:pic>
      <p:pic>
        <p:nvPicPr>
          <p:cNvPr id="11" name="Picture 10" descr="Money Smart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14" name="Picture 13" descr="FDIC logo" title="FDI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9" cy="22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74264D-CEA4-4975-9721-6EEFE6E28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Gross and Net Income</a:t>
            </a:r>
          </a:p>
        </p:txBody>
      </p:sp>
      <p:sp>
        <p:nvSpPr>
          <p:cNvPr id="10" name="Rectangle 9" descr="Decorative"/>
          <p:cNvSpPr/>
          <p:nvPr/>
        </p:nvSpPr>
        <p:spPr>
          <a:xfrm>
            <a:off x="942972" y="1385476"/>
            <a:ext cx="7820028" cy="422474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2999" y="4870526"/>
            <a:ext cx="7441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spcBef>
                <a:spcPts val="1000"/>
              </a:spcBef>
            </a:pPr>
            <a:r>
              <a:rPr lang="en-US" sz="3200" b="1" dirty="0">
                <a:solidFill>
                  <a:srgbClr val="1ECAC9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Gross Income – Deductions = Net Income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2999" y="1532458"/>
            <a:ext cx="10286999" cy="3318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ts val="1000"/>
              </a:spcBef>
            </a:pPr>
            <a:r>
              <a:rPr lang="en-US" sz="2800" b="1" dirty="0">
                <a:solidFill>
                  <a:srgbClr val="1ECAC9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GROSS INCOME </a:t>
            </a:r>
          </a:p>
          <a:p>
            <a:pPr lvl="0" defTabSz="457200"/>
            <a:r>
              <a:rPr lang="en-US" sz="28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Total income without deductions</a:t>
            </a:r>
          </a:p>
          <a:p>
            <a:pPr lvl="0" defTabSz="457200">
              <a:spcBef>
                <a:spcPts val="2400"/>
              </a:spcBef>
            </a:pPr>
            <a:r>
              <a:rPr lang="en-US" sz="2800" b="1" dirty="0">
                <a:solidFill>
                  <a:srgbClr val="1ECAC9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NET INCOME </a:t>
            </a:r>
          </a:p>
          <a:p>
            <a:pPr marL="914400" lvl="1" indent="-457200" defTabSz="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Gross income minus deductions</a:t>
            </a:r>
          </a:p>
          <a:p>
            <a:pPr marL="914400" lvl="1" indent="-45720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What you have to save, share, and spend</a:t>
            </a:r>
          </a:p>
          <a:p>
            <a:pPr marL="914400" lvl="1" indent="-457200" defTabSz="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Your take-home pay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8008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C3040C9-A391-4B60-B3EE-A70C38298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Understand How You</a:t>
            </a:r>
            <a:r>
              <a:rPr lang="en-US" baseline="0" dirty="0"/>
              <a:t> Are Paid</a:t>
            </a:r>
            <a:endParaRPr lang="en-US" dirty="0"/>
          </a:p>
        </p:txBody>
      </p:sp>
      <p:sp>
        <p:nvSpPr>
          <p:cNvPr id="5" name="Rectangle 4" descr="Decorative"/>
          <p:cNvSpPr/>
          <p:nvPr/>
        </p:nvSpPr>
        <p:spPr>
          <a:xfrm>
            <a:off x="0" y="0"/>
            <a:ext cx="12192000" cy="12689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Money Smar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884" y="121321"/>
            <a:ext cx="616918" cy="649388"/>
          </a:xfrm>
          <a:prstGeom prst="rect">
            <a:avLst/>
          </a:prstGeom>
        </p:spPr>
      </p:pic>
      <p:pic>
        <p:nvPicPr>
          <p:cNvPr id="8" name="Picture 7" descr="FDI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0614" y="905646"/>
            <a:ext cx="567238" cy="22997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22FF37C-B3A1-4C10-91DC-E76A06129B09}"/>
              </a:ext>
            </a:extLst>
          </p:cNvPr>
          <p:cNvSpPr txBox="1">
            <a:spLocks/>
          </p:cNvSpPr>
          <p:nvPr/>
        </p:nvSpPr>
        <p:spPr>
          <a:xfrm>
            <a:off x="868003" y="1048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Understand How You Are Paid</a:t>
            </a:r>
          </a:p>
        </p:txBody>
      </p:sp>
      <p:graphicFrame>
        <p:nvGraphicFramePr>
          <p:cNvPr id="4" name="Content Placeholder 3" descr="Two column table with title row and two rows below that. Left column is what you receive. Right column is what the employer considers you to be. ">
            <a:extLst>
              <a:ext uri="{FF2B5EF4-FFF2-40B4-BE49-F238E27FC236}">
                <a16:creationId xmlns:a16="http://schemas.microsoft.com/office/drawing/2014/main" id="{64280EA1-7919-4FD1-9475-FA11CD38E8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738138"/>
              </p:ext>
            </p:extLst>
          </p:nvPr>
        </p:nvGraphicFramePr>
        <p:xfrm>
          <a:off x="952500" y="2491372"/>
          <a:ext cx="10306800" cy="2946903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875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5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5525">
                  <a:extLst>
                    <a:ext uri="{9D8B030D-6E8A-4147-A177-3AD203B41FA5}">
                      <a16:colId xmlns:a16="http://schemas.microsoft.com/office/drawing/2014/main" val="309006536"/>
                    </a:ext>
                  </a:extLst>
                </a:gridCol>
              </a:tblGrid>
              <a:tr h="982301">
                <a:tc>
                  <a:txBody>
                    <a:bodyPr/>
                    <a:lstStyle/>
                    <a:p>
                      <a:r>
                        <a:rPr lang="en-US" sz="2900" b="0" spc="100" baseline="0" dirty="0">
                          <a:solidFill>
                            <a:schemeClr val="bg1"/>
                          </a:solidFill>
                        </a:rPr>
                        <a:t>If You</a:t>
                      </a:r>
                      <a:br>
                        <a:rPr lang="en-US" sz="2900" b="0" spc="100" baseline="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2900" b="0" spc="100" baseline="0" dirty="0">
                          <a:solidFill>
                            <a:schemeClr val="bg1"/>
                          </a:solidFill>
                        </a:rPr>
                        <a:t>Receive…</a:t>
                      </a:r>
                      <a:endParaRPr lang="en-US" sz="2900" b="0" spc="100" baseline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061" marR="95061" marT="47531" marB="47531"/>
                </a:tc>
                <a:tc>
                  <a:txBody>
                    <a:bodyPr/>
                    <a:lstStyle/>
                    <a:p>
                      <a:r>
                        <a:rPr lang="en-US" sz="2900" b="0" spc="100" baseline="0" dirty="0">
                          <a:solidFill>
                            <a:schemeClr val="bg1"/>
                          </a:solidFill>
                        </a:rPr>
                        <a:t>Employer Considers You…</a:t>
                      </a:r>
                      <a:endParaRPr lang="en-US" sz="2900" b="0" spc="100" baseline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061" marR="95061" marT="47531" marB="47531"/>
                </a:tc>
                <a:tc>
                  <a:txBody>
                    <a:bodyPr/>
                    <a:lstStyle/>
                    <a:p>
                      <a:r>
                        <a:rPr lang="en-US" sz="2900" b="0" spc="100" baseline="0" dirty="0">
                          <a:solidFill>
                            <a:schemeClr val="bg1"/>
                          </a:solidFill>
                          <a:latin typeface="+mj-lt"/>
                        </a:rPr>
                        <a:t>Taxes Are Generally…</a:t>
                      </a:r>
                    </a:p>
                  </a:txBody>
                  <a:tcPr marL="95061" marR="95061" marT="47531" marB="4753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2301">
                <a:tc>
                  <a:txBody>
                    <a:bodyPr/>
                    <a:lstStyle/>
                    <a:p>
                      <a:r>
                        <a:rPr lang="en-US" sz="2900" b="0" dirty="0"/>
                        <a:t>IRS Form W-2</a:t>
                      </a:r>
                      <a:endParaRPr lang="en-US" sz="2900" b="0" dirty="0">
                        <a:latin typeface="+mj-lt"/>
                      </a:endParaRPr>
                    </a:p>
                  </a:txBody>
                  <a:tcPr marL="95061" marR="95061" marT="47531" marB="47531"/>
                </a:tc>
                <a:tc>
                  <a:txBody>
                    <a:bodyPr/>
                    <a:lstStyle/>
                    <a:p>
                      <a:r>
                        <a:rPr lang="en-US" sz="2900" baseline="0" dirty="0"/>
                        <a:t>An employee</a:t>
                      </a:r>
                      <a:endParaRPr lang="en-US" sz="2900" dirty="0"/>
                    </a:p>
                  </a:txBody>
                  <a:tcPr marL="95061" marR="95061" marT="47531" marB="47531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Withheld from your pay</a:t>
                      </a:r>
                    </a:p>
                  </a:txBody>
                  <a:tcPr marL="95061" marR="95061" marT="47531" marB="4753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2301">
                <a:tc>
                  <a:txBody>
                    <a:bodyPr/>
                    <a:lstStyle/>
                    <a:p>
                      <a:r>
                        <a:rPr lang="en-US" sz="2900" b="0" dirty="0"/>
                        <a:t>IRS Form </a:t>
                      </a:r>
                      <a:r>
                        <a:rPr lang="en-US" sz="2900" b="0" baseline="0" dirty="0"/>
                        <a:t>1099-MISC</a:t>
                      </a:r>
                      <a:endParaRPr lang="en-US" sz="2900" b="0" dirty="0">
                        <a:latin typeface="+mj-lt"/>
                      </a:endParaRPr>
                    </a:p>
                  </a:txBody>
                  <a:tcPr marL="95061" marR="95061" marT="47531" marB="47531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Self-employed</a:t>
                      </a:r>
                    </a:p>
                  </a:txBody>
                  <a:tcPr marL="95061" marR="95061" marT="47531" marB="47531"/>
                </a:tc>
                <a:tc>
                  <a:txBody>
                    <a:bodyPr/>
                    <a:lstStyle/>
                    <a:p>
                      <a:r>
                        <a:rPr lang="en-US" sz="2900" dirty="0"/>
                        <a:t>Not withheld from your pay</a:t>
                      </a:r>
                    </a:p>
                  </a:txBody>
                  <a:tcPr marL="95061" marR="95061" marT="47531" marB="4753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5768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 hidden="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466863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Way</a:t>
            </a:r>
            <a:r>
              <a:rPr lang="en-US" baseline="0" dirty="0"/>
              <a:t>s You Can Be Paid</a:t>
            </a:r>
            <a:endParaRPr lang="en-US" dirty="0"/>
          </a:p>
        </p:txBody>
      </p:sp>
      <p:sp>
        <p:nvSpPr>
          <p:cNvPr id="4" name="Rectangle 3" descr="Decorative"/>
          <p:cNvSpPr/>
          <p:nvPr/>
        </p:nvSpPr>
        <p:spPr>
          <a:xfrm>
            <a:off x="0" y="0"/>
            <a:ext cx="5175624" cy="6858000"/>
          </a:xfrm>
          <a:prstGeom prst="rect">
            <a:avLst/>
          </a:prstGeom>
          <a:solidFill>
            <a:srgbClr val="333F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9F2B888-EB5C-493F-9B79-8D49F7A5DFFF}"/>
              </a:ext>
            </a:extLst>
          </p:cNvPr>
          <p:cNvSpPr txBox="1">
            <a:spLocks/>
          </p:cNvSpPr>
          <p:nvPr/>
        </p:nvSpPr>
        <p:spPr>
          <a:xfrm>
            <a:off x="891142" y="1572011"/>
            <a:ext cx="4089932" cy="2775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What Are </a:t>
            </a:r>
            <a:b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</a:br>
            <a:r>
              <a:rPr lang="en-US" dirty="0">
                <a:solidFill>
                  <a:srgbClr val="1ECAC9"/>
                </a:solidFill>
                <a:latin typeface="Source Sans Pro Black" panose="020B0803030403020204" pitchFamily="34" charset="0"/>
                <a:ea typeface="Source Sans Pro Black" panose="020B0803030403020204" pitchFamily="34" charset="0"/>
              </a:rPr>
              <a:t>Ways You Can Be Paid?</a:t>
            </a:r>
          </a:p>
        </p:txBody>
      </p:sp>
      <p:pic>
        <p:nvPicPr>
          <p:cNvPr id="7" name="Picture 6" descr="Image of calculator, money and pay stub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4" t="19514" r="13685" b="24634"/>
          <a:stretch/>
        </p:blipFill>
        <p:spPr>
          <a:xfrm>
            <a:off x="5216026" y="1291959"/>
            <a:ext cx="6975975" cy="556604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46029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Black"/>
        <a:ea typeface=""/>
        <a:cs typeface=""/>
      </a:majorFont>
      <a:minorFont>
        <a:latin typeface="Source Sans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  <SharedWithUsers xmlns="a9ea5901-5d6f-43a6-8870-a09b753afc6a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C15462-B624-4893-A802-0B8C611F0E42}">
  <ds:schemaRefs>
    <ds:schemaRef ds:uri="a9ea5901-5d6f-43a6-8870-a09b753afc6a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19676ab-80fa-4d6e-b1fb-39e1e896865c"/>
    <ds:schemaRef ds:uri="46b93f41-955d-4ad8-ab2a-363dbf4a553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6466F8A-D9C3-4BFA-AD92-772198EDEA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4D1CF8-CE43-4D60-B537-5BBD2906CD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b93f41-955d-4ad8-ab2a-363dbf4a553d"/>
    <ds:schemaRef ds:uri="a9ea5901-5d6f-43a6-8870-a09b753afc6a"/>
    <ds:schemaRef ds:uri="519676ab-80fa-4d6e-b1fb-39e1e89686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MSYA Slides_Module 3_Setting Goals and Making Financial Decisions</Template>
  <TotalTime>10227</TotalTime>
  <Words>855</Words>
  <Application>Microsoft Office PowerPoint</Application>
  <PresentationFormat>Widescreen</PresentationFormat>
  <Paragraphs>204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Calibri</vt:lpstr>
      <vt:lpstr>Franklin Gothic Demi</vt:lpstr>
      <vt:lpstr>Source Sans Pro</vt:lpstr>
      <vt:lpstr>Source Sans Pro Black</vt:lpstr>
      <vt:lpstr>Source Sans Pro ExtraLight</vt:lpstr>
      <vt:lpstr>Source Sans Pro Semibold</vt:lpstr>
      <vt:lpstr>Wingdings</vt:lpstr>
      <vt:lpstr>Office Theme</vt:lpstr>
      <vt:lpstr>1_Office Theme</vt:lpstr>
      <vt:lpstr>Module 3</vt:lpstr>
      <vt:lpstr>Pre-Training Survey</vt:lpstr>
      <vt:lpstr>Section 1 Income</vt:lpstr>
      <vt:lpstr>Key Takeaway</vt:lpstr>
      <vt:lpstr>What is Income?</vt:lpstr>
      <vt:lpstr>Types of Income</vt:lpstr>
      <vt:lpstr>Gross and Net Income</vt:lpstr>
      <vt:lpstr>Understand How You Are Paid</vt:lpstr>
      <vt:lpstr>What Are Ways You Can Be Paid</vt:lpstr>
      <vt:lpstr>Ways to Receive Income</vt:lpstr>
      <vt:lpstr>Ways to Receive Income</vt:lpstr>
      <vt:lpstr>Understanding Pay Statements</vt:lpstr>
      <vt:lpstr>Deductions</vt:lpstr>
      <vt:lpstr>Income Tax Withholding</vt:lpstr>
      <vt:lpstr>Reading a Pay Statement</vt:lpstr>
      <vt:lpstr>Reading My Pay Statement</vt:lpstr>
      <vt:lpstr>Tracking Your Income</vt:lpstr>
      <vt:lpstr>My Monthly Income Log</vt:lpstr>
      <vt:lpstr>Remember the key  takeaway</vt:lpstr>
      <vt:lpstr>Section 2</vt:lpstr>
      <vt:lpstr>Key Takeaway</vt:lpstr>
      <vt:lpstr>Ways to Use Your Money</vt:lpstr>
      <vt:lpstr>Think About How You Use Your Money</vt:lpstr>
      <vt:lpstr>Ways to Think About Expenses</vt:lpstr>
      <vt:lpstr>If You Receive Public Benefits</vt:lpstr>
      <vt:lpstr>Tracking Your Expenses</vt:lpstr>
      <vt:lpstr>My Saving, Sharing, and Spending Diary</vt:lpstr>
      <vt:lpstr>My Monthly Expense Log</vt:lpstr>
      <vt:lpstr>Managing Your Expenses</vt:lpstr>
      <vt:lpstr>Ways to Pay Bills</vt:lpstr>
      <vt:lpstr>Making a Monthly Payment Calendar</vt:lpstr>
      <vt:lpstr>Remember the key takeaway</vt:lpstr>
      <vt:lpstr>Take Action</vt:lpstr>
      <vt:lpstr>Post-Training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Young Adults Module 3 Making the Most of Your Income</dc:title>
  <dc:subject>Money Smart Young Adults</dc:subject>
  <dc:creator>FDIC</dc:creator>
  <cp:keywords>Money Smart; Young Adults; Module 3</cp:keywords>
  <cp:lastModifiedBy>Morris, Tracie Greenway</cp:lastModifiedBy>
  <cp:revision>220</cp:revision>
  <dcterms:created xsi:type="dcterms:W3CDTF">2021-01-21T15:43:01Z</dcterms:created>
  <dcterms:modified xsi:type="dcterms:W3CDTF">2022-12-20T19:20:10Z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  <property fmtid="{D5CDD505-2E9C-101B-9397-08002B2CF9AE}" pid="3" name="ArticulateGUID">
    <vt:lpwstr>11857783-E4C0-4CEB-B104-12EA840833A9</vt:lpwstr>
  </property>
  <property fmtid="{D5CDD505-2E9C-101B-9397-08002B2CF9AE}" pid="4" name="ArticulatePath">
    <vt:lpwstr>https://icfonline.sharepoint.com/sites/MSYAMaterialsDevelopment/Shared Documents/General/MSYA/Module 4 - Making the Most of Your Income/MSYA Slides_Module 4_ Making the Most of Your Income</vt:lpwstr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MediaServiceImageTags">
    <vt:lpwstr/>
  </property>
</Properties>
</file>