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3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73"/>
  </p:notesMasterIdLst>
  <p:sldIdLst>
    <p:sldId id="256" r:id="rId5"/>
    <p:sldId id="257" r:id="rId6"/>
    <p:sldId id="262" r:id="rId7"/>
    <p:sldId id="333" r:id="rId8"/>
    <p:sldId id="658" r:id="rId9"/>
    <p:sldId id="660" r:id="rId10"/>
    <p:sldId id="559" r:id="rId11"/>
    <p:sldId id="697" r:id="rId12"/>
    <p:sldId id="661" r:id="rId13"/>
    <p:sldId id="662" r:id="rId14"/>
    <p:sldId id="663" r:id="rId15"/>
    <p:sldId id="664" r:id="rId16"/>
    <p:sldId id="665" r:id="rId17"/>
    <p:sldId id="666" r:id="rId18"/>
    <p:sldId id="730" r:id="rId19"/>
    <p:sldId id="312" r:id="rId20"/>
    <p:sldId id="747" r:id="rId21"/>
    <p:sldId id="748" r:id="rId22"/>
    <p:sldId id="731" r:id="rId23"/>
    <p:sldId id="734" r:id="rId24"/>
    <p:sldId id="735" r:id="rId25"/>
    <p:sldId id="736" r:id="rId26"/>
    <p:sldId id="668" r:id="rId27"/>
    <p:sldId id="762" r:id="rId28"/>
    <p:sldId id="749" r:id="rId29"/>
    <p:sldId id="724" r:id="rId30"/>
    <p:sldId id="672" r:id="rId31"/>
    <p:sldId id="750" r:id="rId32"/>
    <p:sldId id="751" r:id="rId33"/>
    <p:sldId id="752" r:id="rId34"/>
    <p:sldId id="676" r:id="rId35"/>
    <p:sldId id="744" r:id="rId36"/>
    <p:sldId id="738" r:id="rId37"/>
    <p:sldId id="739" r:id="rId38"/>
    <p:sldId id="701" r:id="rId39"/>
    <p:sldId id="753" r:id="rId40"/>
    <p:sldId id="677" r:id="rId41"/>
    <p:sldId id="703" r:id="rId42"/>
    <p:sldId id="709" r:id="rId43"/>
    <p:sldId id="764" r:id="rId44"/>
    <p:sldId id="715" r:id="rId45"/>
    <p:sldId id="719" r:id="rId46"/>
    <p:sldId id="720" r:id="rId47"/>
    <p:sldId id="754" r:id="rId48"/>
    <p:sldId id="698" r:id="rId49"/>
    <p:sldId id="755" r:id="rId50"/>
    <p:sldId id="706" r:id="rId51"/>
    <p:sldId id="707" r:id="rId52"/>
    <p:sldId id="756" r:id="rId53"/>
    <p:sldId id="687" r:id="rId54"/>
    <p:sldId id="757" r:id="rId55"/>
    <p:sldId id="704" r:id="rId56"/>
    <p:sldId id="728" r:id="rId57"/>
    <p:sldId id="729" r:id="rId58"/>
    <p:sldId id="710" r:id="rId59"/>
    <p:sldId id="745" r:id="rId60"/>
    <p:sldId id="741" r:id="rId61"/>
    <p:sldId id="742" r:id="rId62"/>
    <p:sldId id="708" r:id="rId63"/>
    <p:sldId id="644" r:id="rId64"/>
    <p:sldId id="758" r:id="rId65"/>
    <p:sldId id="759" r:id="rId66"/>
    <p:sldId id="760" r:id="rId67"/>
    <p:sldId id="655" r:id="rId68"/>
    <p:sldId id="696" r:id="rId69"/>
    <p:sldId id="746" r:id="rId70"/>
    <p:sldId id="274" r:id="rId71"/>
    <p:sldId id="275" r:id="rId7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ller, Benjamin" initials="MB" lastIdx="7" clrIdx="0">
    <p:extLst>
      <p:ext uri="{19B8F6BF-5375-455C-9EA6-DF929625EA0E}">
        <p15:presenceInfo xmlns:p15="http://schemas.microsoft.com/office/powerpoint/2012/main" userId="S::13026@icf.com::48f7b7d8-6b3b-4e2a-bfb2-785748463508" providerId="AD"/>
      </p:ext>
    </p:extLst>
  </p:cmAuthor>
  <p:cmAuthor id="2" name="Ben Miller" initials="BJM" lastIdx="1" clrIdx="1">
    <p:extLst>
      <p:ext uri="{19B8F6BF-5375-455C-9EA6-DF929625EA0E}">
        <p15:presenceInfo xmlns:p15="http://schemas.microsoft.com/office/powerpoint/2012/main" userId="Ben Miller" providerId="None"/>
      </p:ext>
    </p:extLst>
  </p:cmAuthor>
  <p:cmAuthor id="3" name="Miller, Sarah" initials="MS" lastIdx="13" clrIdx="2">
    <p:extLst>
      <p:ext uri="{19B8F6BF-5375-455C-9EA6-DF929625EA0E}">
        <p15:presenceInfo xmlns:p15="http://schemas.microsoft.com/office/powerpoint/2012/main" userId="S::53121@icf.com::79d5108e-0b7b-4816-a465-85370785f5a9" providerId="AD"/>
      </p:ext>
    </p:extLst>
  </p:cmAuthor>
  <p:cmAuthor id="4" name="Jauregui, Ron" initials="JR" lastIdx="3" clrIdx="3">
    <p:extLst>
      <p:ext uri="{19B8F6BF-5375-455C-9EA6-DF929625EA0E}">
        <p15:presenceInfo xmlns:p15="http://schemas.microsoft.com/office/powerpoint/2012/main" userId="S-1-5-21-2025429265-436374069-725345543-10324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EB08C4-01A4-7235-DD70-4B808FBB7766}" v="1" dt="2022-12-20T11:36:22.735"/>
    <p1510:client id="{C8EB1CD1-C11A-3FAB-BAB2-49011BB8D581}" v="1" dt="2022-12-04T17:03:50.3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26" autoAdjust="0"/>
    <p:restoredTop sz="86415" autoAdjust="0"/>
  </p:normalViewPr>
  <p:slideViewPr>
    <p:cSldViewPr snapToGrid="0">
      <p:cViewPr varScale="1">
        <p:scale>
          <a:sx n="73" d="100"/>
          <a:sy n="73" d="100"/>
        </p:scale>
        <p:origin x="317" y="7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50" d="100"/>
          <a:sy n="50" d="100"/>
        </p:scale>
        <p:origin x="1938" y="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6" Type="http://schemas.openxmlformats.org/officeDocument/2006/relationships/viewProps" Target="viewProps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commentAuthors" Target="commentAuthors.xml"/><Relationship Id="rId79" Type="http://schemas.microsoft.com/office/2016/11/relationships/changesInfo" Target="changesInfos/changesInfo1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notesMaster" Target="notesMasters/notesMaster1.xml"/><Relationship Id="rId78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microsoft.com/office/2015/10/relationships/revisionInfo" Target="revisionInfo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olomon, Sierra" userId="038a6cd1-c6d6-411b-baf3-0b392b289c5d" providerId="ADAL" clId="{07F39655-A10D-4126-B1E3-50118FCC54B8}"/>
    <pc:docChg chg="undo custSel modSld">
      <pc:chgData name="Solomon, Sierra" userId="038a6cd1-c6d6-411b-baf3-0b392b289c5d" providerId="ADAL" clId="{07F39655-A10D-4126-B1E3-50118FCC54B8}" dt="2021-10-01T22:19:42.281" v="400" actId="1592"/>
      <pc:docMkLst>
        <pc:docMk/>
      </pc:docMkLst>
      <pc:sldChg chg="delCm">
        <pc:chgData name="Solomon, Sierra" userId="038a6cd1-c6d6-411b-baf3-0b392b289c5d" providerId="ADAL" clId="{07F39655-A10D-4126-B1E3-50118FCC54B8}" dt="2021-10-01T22:19:42.281" v="400" actId="1592"/>
        <pc:sldMkLst>
          <pc:docMk/>
          <pc:sldMk cId="3909825995" sldId="275"/>
        </pc:sldMkLst>
      </pc:sldChg>
      <pc:sldChg chg="modSp mod">
        <pc:chgData name="Solomon, Sierra" userId="038a6cd1-c6d6-411b-baf3-0b392b289c5d" providerId="ADAL" clId="{07F39655-A10D-4126-B1E3-50118FCC54B8}" dt="2021-10-01T22:19:01.749" v="390" actId="20577"/>
        <pc:sldMkLst>
          <pc:docMk/>
          <pc:sldMk cId="2986429756" sldId="655"/>
        </pc:sldMkLst>
        <pc:spChg chg="mod">
          <ac:chgData name="Solomon, Sierra" userId="038a6cd1-c6d6-411b-baf3-0b392b289c5d" providerId="ADAL" clId="{07F39655-A10D-4126-B1E3-50118FCC54B8}" dt="2021-10-01T22:19:01.749" v="390" actId="20577"/>
          <ac:spMkLst>
            <pc:docMk/>
            <pc:sldMk cId="2986429756" sldId="655"/>
            <ac:spMk id="3" creationId="{00000000-0000-0000-0000-000000000000}"/>
          </ac:spMkLst>
        </pc:spChg>
      </pc:sldChg>
      <pc:sldChg chg="modSp mod">
        <pc:chgData name="Solomon, Sierra" userId="038a6cd1-c6d6-411b-baf3-0b392b289c5d" providerId="ADAL" clId="{07F39655-A10D-4126-B1E3-50118FCC54B8}" dt="2021-10-01T21:49:26.154" v="40" actId="20577"/>
        <pc:sldMkLst>
          <pc:docMk/>
          <pc:sldMk cId="2123967545" sldId="658"/>
        </pc:sldMkLst>
        <pc:spChg chg="mod">
          <ac:chgData name="Solomon, Sierra" userId="038a6cd1-c6d6-411b-baf3-0b392b289c5d" providerId="ADAL" clId="{07F39655-A10D-4126-B1E3-50118FCC54B8}" dt="2021-10-01T21:49:26.154" v="40" actId="20577"/>
          <ac:spMkLst>
            <pc:docMk/>
            <pc:sldMk cId="2123967545" sldId="658"/>
            <ac:spMk id="3" creationId="{00000000-0000-0000-0000-000000000000}"/>
          </ac:spMkLst>
        </pc:spChg>
      </pc:sldChg>
      <pc:sldChg chg="modSp mod">
        <pc:chgData name="Solomon, Sierra" userId="038a6cd1-c6d6-411b-baf3-0b392b289c5d" providerId="ADAL" clId="{07F39655-A10D-4126-B1E3-50118FCC54B8}" dt="2021-10-01T21:51:27.335" v="143" actId="20577"/>
        <pc:sldMkLst>
          <pc:docMk/>
          <pc:sldMk cId="447778239" sldId="660"/>
        </pc:sldMkLst>
        <pc:graphicFrameChg chg="modGraphic">
          <ac:chgData name="Solomon, Sierra" userId="038a6cd1-c6d6-411b-baf3-0b392b289c5d" providerId="ADAL" clId="{07F39655-A10D-4126-B1E3-50118FCC54B8}" dt="2021-10-01T21:51:27.335" v="143" actId="20577"/>
          <ac:graphicFrameMkLst>
            <pc:docMk/>
            <pc:sldMk cId="447778239" sldId="660"/>
            <ac:graphicFrameMk id="10" creationId="{00000000-0000-0000-0000-000000000000}"/>
          </ac:graphicFrameMkLst>
        </pc:graphicFrameChg>
      </pc:sldChg>
      <pc:sldChg chg="modSp mod">
        <pc:chgData name="Solomon, Sierra" userId="038a6cd1-c6d6-411b-baf3-0b392b289c5d" providerId="ADAL" clId="{07F39655-A10D-4126-B1E3-50118FCC54B8}" dt="2021-10-01T21:57:01.091" v="176" actId="14734"/>
        <pc:sldMkLst>
          <pc:docMk/>
          <pc:sldMk cId="1809111389" sldId="665"/>
        </pc:sldMkLst>
        <pc:graphicFrameChg chg="mod modGraphic">
          <ac:chgData name="Solomon, Sierra" userId="038a6cd1-c6d6-411b-baf3-0b392b289c5d" providerId="ADAL" clId="{07F39655-A10D-4126-B1E3-50118FCC54B8}" dt="2021-10-01T21:57:01.091" v="176" actId="14734"/>
          <ac:graphicFrameMkLst>
            <pc:docMk/>
            <pc:sldMk cId="1809111389" sldId="665"/>
            <ac:graphicFrameMk id="5" creationId="{00000000-0000-0000-0000-000000000000}"/>
          </ac:graphicFrameMkLst>
        </pc:graphicFrameChg>
      </pc:sldChg>
      <pc:sldChg chg="modSp mod">
        <pc:chgData name="Solomon, Sierra" userId="038a6cd1-c6d6-411b-baf3-0b392b289c5d" providerId="ADAL" clId="{07F39655-A10D-4126-B1E3-50118FCC54B8}" dt="2021-10-01T22:04:36.926" v="282" actId="6549"/>
        <pc:sldMkLst>
          <pc:docMk/>
          <pc:sldMk cId="398110287" sldId="668"/>
        </pc:sldMkLst>
        <pc:spChg chg="mod">
          <ac:chgData name="Solomon, Sierra" userId="038a6cd1-c6d6-411b-baf3-0b392b289c5d" providerId="ADAL" clId="{07F39655-A10D-4126-B1E3-50118FCC54B8}" dt="2021-10-01T22:04:36.926" v="282" actId="6549"/>
          <ac:spMkLst>
            <pc:docMk/>
            <pc:sldMk cId="398110287" sldId="668"/>
            <ac:spMk id="4" creationId="{00000000-0000-0000-0000-000000000000}"/>
          </ac:spMkLst>
        </pc:spChg>
      </pc:sldChg>
      <pc:sldChg chg="modSp mod">
        <pc:chgData name="Solomon, Sierra" userId="038a6cd1-c6d6-411b-baf3-0b392b289c5d" providerId="ADAL" clId="{07F39655-A10D-4126-B1E3-50118FCC54B8}" dt="2021-10-01T22:08:48.794" v="363" actId="15"/>
        <pc:sldMkLst>
          <pc:docMk/>
          <pc:sldMk cId="242745325" sldId="672"/>
        </pc:sldMkLst>
        <pc:spChg chg="mod">
          <ac:chgData name="Solomon, Sierra" userId="038a6cd1-c6d6-411b-baf3-0b392b289c5d" providerId="ADAL" clId="{07F39655-A10D-4126-B1E3-50118FCC54B8}" dt="2021-10-01T22:08:48.794" v="363" actId="15"/>
          <ac:spMkLst>
            <pc:docMk/>
            <pc:sldMk cId="242745325" sldId="672"/>
            <ac:spMk id="3" creationId="{00000000-0000-0000-0000-000000000000}"/>
          </ac:spMkLst>
        </pc:spChg>
      </pc:sldChg>
      <pc:sldChg chg="delCm">
        <pc:chgData name="Solomon, Sierra" userId="038a6cd1-c6d6-411b-baf3-0b392b289c5d" providerId="ADAL" clId="{07F39655-A10D-4126-B1E3-50118FCC54B8}" dt="2021-10-01T22:09:52.630" v="364" actId="1592"/>
        <pc:sldMkLst>
          <pc:docMk/>
          <pc:sldMk cId="1800499783" sldId="676"/>
        </pc:sldMkLst>
      </pc:sldChg>
      <pc:sldChg chg="modSp mod">
        <pc:chgData name="Solomon, Sierra" userId="038a6cd1-c6d6-411b-baf3-0b392b289c5d" providerId="ADAL" clId="{07F39655-A10D-4126-B1E3-50118FCC54B8}" dt="2021-10-01T22:19:20.041" v="399" actId="20577"/>
        <pc:sldMkLst>
          <pc:docMk/>
          <pc:sldMk cId="1607195851" sldId="696"/>
        </pc:sldMkLst>
        <pc:spChg chg="mod">
          <ac:chgData name="Solomon, Sierra" userId="038a6cd1-c6d6-411b-baf3-0b392b289c5d" providerId="ADAL" clId="{07F39655-A10D-4126-B1E3-50118FCC54B8}" dt="2021-10-01T22:19:20.041" v="399" actId="20577"/>
          <ac:spMkLst>
            <pc:docMk/>
            <pc:sldMk cId="1607195851" sldId="696"/>
            <ac:spMk id="3" creationId="{00000000-0000-0000-0000-000000000000}"/>
          </ac:spMkLst>
        </pc:spChg>
      </pc:sldChg>
      <pc:sldChg chg="modSp mod">
        <pc:chgData name="Solomon, Sierra" userId="038a6cd1-c6d6-411b-baf3-0b392b289c5d" providerId="ADAL" clId="{07F39655-A10D-4126-B1E3-50118FCC54B8}" dt="2021-09-30T21:17:26.497" v="13" actId="6549"/>
        <pc:sldMkLst>
          <pc:docMk/>
          <pc:sldMk cId="1323330956" sldId="697"/>
        </pc:sldMkLst>
        <pc:spChg chg="mod">
          <ac:chgData name="Solomon, Sierra" userId="038a6cd1-c6d6-411b-baf3-0b392b289c5d" providerId="ADAL" clId="{07F39655-A10D-4126-B1E3-50118FCC54B8}" dt="2021-09-30T21:17:26.497" v="13" actId="6549"/>
          <ac:spMkLst>
            <pc:docMk/>
            <pc:sldMk cId="1323330956" sldId="697"/>
            <ac:spMk id="3" creationId="{00000000-0000-0000-0000-000000000000}"/>
          </ac:spMkLst>
        </pc:spChg>
      </pc:sldChg>
      <pc:sldChg chg="modSp mod">
        <pc:chgData name="Solomon, Sierra" userId="038a6cd1-c6d6-411b-baf3-0b392b289c5d" providerId="ADAL" clId="{07F39655-A10D-4126-B1E3-50118FCC54B8}" dt="2021-10-01T22:16:07.377" v="384" actId="20577"/>
        <pc:sldMkLst>
          <pc:docMk/>
          <pc:sldMk cId="2542440592" sldId="706"/>
        </pc:sldMkLst>
        <pc:spChg chg="mod">
          <ac:chgData name="Solomon, Sierra" userId="038a6cd1-c6d6-411b-baf3-0b392b289c5d" providerId="ADAL" clId="{07F39655-A10D-4126-B1E3-50118FCC54B8}" dt="2021-10-01T22:16:07.377" v="384" actId="20577"/>
          <ac:spMkLst>
            <pc:docMk/>
            <pc:sldMk cId="2542440592" sldId="706"/>
            <ac:spMk id="3" creationId="{00000000-0000-0000-0000-000000000000}"/>
          </ac:spMkLst>
        </pc:spChg>
      </pc:sldChg>
      <pc:sldChg chg="delCm">
        <pc:chgData name="Solomon, Sierra" userId="038a6cd1-c6d6-411b-baf3-0b392b289c5d" providerId="ADAL" clId="{07F39655-A10D-4126-B1E3-50118FCC54B8}" dt="2021-10-01T22:15:06.315" v="379" actId="1592"/>
        <pc:sldMkLst>
          <pc:docMk/>
          <pc:sldMk cId="2303500648" sldId="715"/>
        </pc:sldMkLst>
      </pc:sldChg>
      <pc:sldChg chg="modSp mod">
        <pc:chgData name="Solomon, Sierra" userId="038a6cd1-c6d6-411b-baf3-0b392b289c5d" providerId="ADAL" clId="{07F39655-A10D-4126-B1E3-50118FCC54B8}" dt="2021-10-01T22:06:38.729" v="348" actId="20577"/>
        <pc:sldMkLst>
          <pc:docMk/>
          <pc:sldMk cId="528179927" sldId="724"/>
        </pc:sldMkLst>
        <pc:spChg chg="mod">
          <ac:chgData name="Solomon, Sierra" userId="038a6cd1-c6d6-411b-baf3-0b392b289c5d" providerId="ADAL" clId="{07F39655-A10D-4126-B1E3-50118FCC54B8}" dt="2021-10-01T22:06:38.729" v="348" actId="20577"/>
          <ac:spMkLst>
            <pc:docMk/>
            <pc:sldMk cId="528179927" sldId="724"/>
            <ac:spMk id="3" creationId="{00000000-0000-0000-0000-000000000000}"/>
          </ac:spMkLst>
        </pc:spChg>
      </pc:sldChg>
      <pc:sldChg chg="modSp mod">
        <pc:chgData name="Solomon, Sierra" userId="038a6cd1-c6d6-411b-baf3-0b392b289c5d" providerId="ADAL" clId="{07F39655-A10D-4126-B1E3-50118FCC54B8}" dt="2021-10-01T22:00:55.845" v="193" actId="6549"/>
        <pc:sldMkLst>
          <pc:docMk/>
          <pc:sldMk cId="1958637900" sldId="731"/>
        </pc:sldMkLst>
        <pc:spChg chg="mod">
          <ac:chgData name="Solomon, Sierra" userId="038a6cd1-c6d6-411b-baf3-0b392b289c5d" providerId="ADAL" clId="{07F39655-A10D-4126-B1E3-50118FCC54B8}" dt="2021-10-01T22:00:55.845" v="193" actId="6549"/>
          <ac:spMkLst>
            <pc:docMk/>
            <pc:sldMk cId="1958637900" sldId="731"/>
            <ac:spMk id="3" creationId="{00000000-0000-0000-0000-000000000000}"/>
          </ac:spMkLst>
        </pc:spChg>
      </pc:sldChg>
      <pc:sldChg chg="modSp mod">
        <pc:chgData name="Solomon, Sierra" userId="038a6cd1-c6d6-411b-baf3-0b392b289c5d" providerId="ADAL" clId="{07F39655-A10D-4126-B1E3-50118FCC54B8}" dt="2021-10-01T22:03:54.201" v="200" actId="20577"/>
        <pc:sldMkLst>
          <pc:docMk/>
          <pc:sldMk cId="3388594711" sldId="736"/>
        </pc:sldMkLst>
        <pc:spChg chg="mod">
          <ac:chgData name="Solomon, Sierra" userId="038a6cd1-c6d6-411b-baf3-0b392b289c5d" providerId="ADAL" clId="{07F39655-A10D-4126-B1E3-50118FCC54B8}" dt="2021-10-01T22:03:54.201" v="200" actId="20577"/>
          <ac:spMkLst>
            <pc:docMk/>
            <pc:sldMk cId="3388594711" sldId="736"/>
            <ac:spMk id="3" creationId="{6445439E-FD85-4335-BC7F-2EE64BD9D1CF}"/>
          </ac:spMkLst>
        </pc:spChg>
      </pc:sldChg>
      <pc:sldChg chg="modSp mod">
        <pc:chgData name="Solomon, Sierra" userId="038a6cd1-c6d6-411b-baf3-0b392b289c5d" providerId="ADAL" clId="{07F39655-A10D-4126-B1E3-50118FCC54B8}" dt="2021-10-01T22:10:55.994" v="377" actId="6549"/>
        <pc:sldMkLst>
          <pc:docMk/>
          <pc:sldMk cId="3263982047" sldId="739"/>
        </pc:sldMkLst>
        <pc:spChg chg="mod">
          <ac:chgData name="Solomon, Sierra" userId="038a6cd1-c6d6-411b-baf3-0b392b289c5d" providerId="ADAL" clId="{07F39655-A10D-4126-B1E3-50118FCC54B8}" dt="2021-10-01T22:10:55.994" v="377" actId="6549"/>
          <ac:spMkLst>
            <pc:docMk/>
            <pc:sldMk cId="3263982047" sldId="739"/>
            <ac:spMk id="3" creationId="{6445439E-FD85-4335-BC7F-2EE64BD9D1CF}"/>
          </ac:spMkLst>
        </pc:spChg>
      </pc:sldChg>
      <pc:sldChg chg="modSp mod">
        <pc:chgData name="Solomon, Sierra" userId="038a6cd1-c6d6-411b-baf3-0b392b289c5d" providerId="ADAL" clId="{07F39655-A10D-4126-B1E3-50118FCC54B8}" dt="2021-10-01T22:10:19.413" v="371" actId="20577"/>
        <pc:sldMkLst>
          <pc:docMk/>
          <pc:sldMk cId="91286018" sldId="744"/>
        </pc:sldMkLst>
        <pc:spChg chg="mod">
          <ac:chgData name="Solomon, Sierra" userId="038a6cd1-c6d6-411b-baf3-0b392b289c5d" providerId="ADAL" clId="{07F39655-A10D-4126-B1E3-50118FCC54B8}" dt="2021-10-01T22:10:19.413" v="371" actId="20577"/>
          <ac:spMkLst>
            <pc:docMk/>
            <pc:sldMk cId="91286018" sldId="744"/>
            <ac:spMk id="3" creationId="{6445439E-FD85-4335-BC7F-2EE64BD9D1CF}"/>
          </ac:spMkLst>
        </pc:spChg>
      </pc:sldChg>
      <pc:sldChg chg="modSp mod">
        <pc:chgData name="Solomon, Sierra" userId="038a6cd1-c6d6-411b-baf3-0b392b289c5d" providerId="ADAL" clId="{07F39655-A10D-4126-B1E3-50118FCC54B8}" dt="2021-10-01T22:12:09.136" v="378"/>
        <pc:sldMkLst>
          <pc:docMk/>
          <pc:sldMk cId="8089010" sldId="745"/>
        </pc:sldMkLst>
        <pc:spChg chg="mod">
          <ac:chgData name="Solomon, Sierra" userId="038a6cd1-c6d6-411b-baf3-0b392b289c5d" providerId="ADAL" clId="{07F39655-A10D-4126-B1E3-50118FCC54B8}" dt="2021-10-01T22:12:09.136" v="378"/>
          <ac:spMkLst>
            <pc:docMk/>
            <pc:sldMk cId="8089010" sldId="745"/>
            <ac:spMk id="3" creationId="{6445439E-FD85-4335-BC7F-2EE64BD9D1CF}"/>
          </ac:spMkLst>
        </pc:spChg>
      </pc:sldChg>
      <pc:sldChg chg="modSp mod">
        <pc:chgData name="Solomon, Sierra" userId="038a6cd1-c6d6-411b-baf3-0b392b289c5d" providerId="ADAL" clId="{07F39655-A10D-4126-B1E3-50118FCC54B8}" dt="2021-10-01T22:04:59.107" v="301" actId="6549"/>
        <pc:sldMkLst>
          <pc:docMk/>
          <pc:sldMk cId="251141705" sldId="762"/>
        </pc:sldMkLst>
        <pc:spChg chg="mod">
          <ac:chgData name="Solomon, Sierra" userId="038a6cd1-c6d6-411b-baf3-0b392b289c5d" providerId="ADAL" clId="{07F39655-A10D-4126-B1E3-50118FCC54B8}" dt="2021-10-01T22:04:59.107" v="301" actId="6549"/>
          <ac:spMkLst>
            <pc:docMk/>
            <pc:sldMk cId="251141705" sldId="762"/>
            <ac:spMk id="3" creationId="{6DA79683-942B-4C48-B3EE-77AF1BAD494D}"/>
          </ac:spMkLst>
        </pc:spChg>
      </pc:sldChg>
    </pc:docChg>
  </pc:docChgLst>
  <pc:docChgLst>
    <pc:chgData name="Miller, Benjamin" userId="48f7b7d8-6b3b-4e2a-bfb2-785748463508" providerId="ADAL" clId="{77791386-9651-4CBE-8872-FBD74C7829FA}"/>
    <pc:docChg chg="custSel modSld">
      <pc:chgData name="Miller, Benjamin" userId="48f7b7d8-6b3b-4e2a-bfb2-785748463508" providerId="ADAL" clId="{77791386-9651-4CBE-8872-FBD74C7829FA}" dt="2021-12-15T19:59:33.293" v="32" actId="478"/>
      <pc:docMkLst>
        <pc:docMk/>
      </pc:docMkLst>
      <pc:sldChg chg="delSp mod">
        <pc:chgData name="Miller, Benjamin" userId="48f7b7d8-6b3b-4e2a-bfb2-785748463508" providerId="ADAL" clId="{77791386-9651-4CBE-8872-FBD74C7829FA}" dt="2021-12-15T19:59:27.569" v="31" actId="478"/>
        <pc:sldMkLst>
          <pc:docMk/>
          <pc:sldMk cId="2844506745" sldId="559"/>
        </pc:sldMkLst>
        <pc:spChg chg="del">
          <ac:chgData name="Miller, Benjamin" userId="48f7b7d8-6b3b-4e2a-bfb2-785748463508" providerId="ADAL" clId="{77791386-9651-4CBE-8872-FBD74C7829FA}" dt="2021-12-15T19:59:27.569" v="31" actId="478"/>
          <ac:spMkLst>
            <pc:docMk/>
            <pc:sldMk cId="2844506745" sldId="559"/>
            <ac:spMk id="6" creationId="{00000000-0000-0000-0000-000000000000}"/>
          </ac:spMkLst>
        </pc:spChg>
      </pc:sldChg>
      <pc:sldChg chg="delSp mod">
        <pc:chgData name="Miller, Benjamin" userId="48f7b7d8-6b3b-4e2a-bfb2-785748463508" providerId="ADAL" clId="{77791386-9651-4CBE-8872-FBD74C7829FA}" dt="2021-12-15T19:56:15.993" v="2" actId="478"/>
        <pc:sldMkLst>
          <pc:docMk/>
          <pc:sldMk cId="4208157260" sldId="644"/>
        </pc:sldMkLst>
        <pc:spChg chg="del">
          <ac:chgData name="Miller, Benjamin" userId="48f7b7d8-6b3b-4e2a-bfb2-785748463508" providerId="ADAL" clId="{77791386-9651-4CBE-8872-FBD74C7829FA}" dt="2021-12-15T19:56:15.993" v="2" actId="478"/>
          <ac:spMkLst>
            <pc:docMk/>
            <pc:sldMk cId="4208157260" sldId="644"/>
            <ac:spMk id="5" creationId="{00000000-0000-0000-0000-000000000000}"/>
          </ac:spMkLst>
        </pc:spChg>
      </pc:sldChg>
      <pc:sldChg chg="delSp mod">
        <pc:chgData name="Miller, Benjamin" userId="48f7b7d8-6b3b-4e2a-bfb2-785748463508" providerId="ADAL" clId="{77791386-9651-4CBE-8872-FBD74C7829FA}" dt="2021-12-15T19:56:08.747" v="1" actId="478"/>
        <pc:sldMkLst>
          <pc:docMk/>
          <pc:sldMk cId="2986429756" sldId="655"/>
        </pc:sldMkLst>
        <pc:spChg chg="del">
          <ac:chgData name="Miller, Benjamin" userId="48f7b7d8-6b3b-4e2a-bfb2-785748463508" providerId="ADAL" clId="{77791386-9651-4CBE-8872-FBD74C7829FA}" dt="2021-12-15T19:56:08.747" v="1" actId="478"/>
          <ac:spMkLst>
            <pc:docMk/>
            <pc:sldMk cId="2986429756" sldId="655"/>
            <ac:spMk id="5" creationId="{00000000-0000-0000-0000-000000000000}"/>
          </ac:spMkLst>
        </pc:spChg>
      </pc:sldChg>
      <pc:sldChg chg="delSp mod">
        <pc:chgData name="Miller, Benjamin" userId="48f7b7d8-6b3b-4e2a-bfb2-785748463508" providerId="ADAL" clId="{77791386-9651-4CBE-8872-FBD74C7829FA}" dt="2021-12-15T19:59:33.293" v="32" actId="478"/>
        <pc:sldMkLst>
          <pc:docMk/>
          <pc:sldMk cId="2123967545" sldId="658"/>
        </pc:sldMkLst>
        <pc:spChg chg="del">
          <ac:chgData name="Miller, Benjamin" userId="48f7b7d8-6b3b-4e2a-bfb2-785748463508" providerId="ADAL" clId="{77791386-9651-4CBE-8872-FBD74C7829FA}" dt="2021-12-15T19:59:33.293" v="32" actId="478"/>
          <ac:spMkLst>
            <pc:docMk/>
            <pc:sldMk cId="2123967545" sldId="658"/>
            <ac:spMk id="5" creationId="{00000000-0000-0000-0000-000000000000}"/>
          </ac:spMkLst>
        </pc:spChg>
      </pc:sldChg>
      <pc:sldChg chg="delSp mod">
        <pc:chgData name="Miller, Benjamin" userId="48f7b7d8-6b3b-4e2a-bfb2-785748463508" providerId="ADAL" clId="{77791386-9651-4CBE-8872-FBD74C7829FA}" dt="2021-12-15T19:59:18.190" v="29" actId="478"/>
        <pc:sldMkLst>
          <pc:docMk/>
          <pc:sldMk cId="2079138268" sldId="661"/>
        </pc:sldMkLst>
        <pc:spChg chg="del">
          <ac:chgData name="Miller, Benjamin" userId="48f7b7d8-6b3b-4e2a-bfb2-785748463508" providerId="ADAL" clId="{77791386-9651-4CBE-8872-FBD74C7829FA}" dt="2021-12-15T19:59:18.190" v="29" actId="478"/>
          <ac:spMkLst>
            <pc:docMk/>
            <pc:sldMk cId="2079138268" sldId="661"/>
            <ac:spMk id="5" creationId="{00000000-0000-0000-0000-000000000000}"/>
          </ac:spMkLst>
        </pc:spChg>
      </pc:sldChg>
      <pc:sldChg chg="delSp mod">
        <pc:chgData name="Miller, Benjamin" userId="48f7b7d8-6b3b-4e2a-bfb2-785748463508" providerId="ADAL" clId="{77791386-9651-4CBE-8872-FBD74C7829FA}" dt="2021-12-15T19:59:13.205" v="28" actId="478"/>
        <pc:sldMkLst>
          <pc:docMk/>
          <pc:sldMk cId="1656705244" sldId="662"/>
        </pc:sldMkLst>
        <pc:spChg chg="del">
          <ac:chgData name="Miller, Benjamin" userId="48f7b7d8-6b3b-4e2a-bfb2-785748463508" providerId="ADAL" clId="{77791386-9651-4CBE-8872-FBD74C7829FA}" dt="2021-12-15T19:59:13.205" v="28" actId="478"/>
          <ac:spMkLst>
            <pc:docMk/>
            <pc:sldMk cId="1656705244" sldId="662"/>
            <ac:spMk id="5" creationId="{00000000-0000-0000-0000-000000000000}"/>
          </ac:spMkLst>
        </pc:spChg>
      </pc:sldChg>
      <pc:sldChg chg="delSp mod">
        <pc:chgData name="Miller, Benjamin" userId="48f7b7d8-6b3b-4e2a-bfb2-785748463508" providerId="ADAL" clId="{77791386-9651-4CBE-8872-FBD74C7829FA}" dt="2021-12-15T19:59:08.584" v="27" actId="478"/>
        <pc:sldMkLst>
          <pc:docMk/>
          <pc:sldMk cId="1869288618" sldId="663"/>
        </pc:sldMkLst>
        <pc:spChg chg="del">
          <ac:chgData name="Miller, Benjamin" userId="48f7b7d8-6b3b-4e2a-bfb2-785748463508" providerId="ADAL" clId="{77791386-9651-4CBE-8872-FBD74C7829FA}" dt="2021-12-15T19:59:08.584" v="27" actId="478"/>
          <ac:spMkLst>
            <pc:docMk/>
            <pc:sldMk cId="1869288618" sldId="663"/>
            <ac:spMk id="5" creationId="{00000000-0000-0000-0000-000000000000}"/>
          </ac:spMkLst>
        </pc:spChg>
      </pc:sldChg>
      <pc:sldChg chg="delSp mod">
        <pc:chgData name="Miller, Benjamin" userId="48f7b7d8-6b3b-4e2a-bfb2-785748463508" providerId="ADAL" clId="{77791386-9651-4CBE-8872-FBD74C7829FA}" dt="2021-12-15T19:59:03.760" v="26" actId="478"/>
        <pc:sldMkLst>
          <pc:docMk/>
          <pc:sldMk cId="1670455029" sldId="664"/>
        </pc:sldMkLst>
        <pc:spChg chg="del">
          <ac:chgData name="Miller, Benjamin" userId="48f7b7d8-6b3b-4e2a-bfb2-785748463508" providerId="ADAL" clId="{77791386-9651-4CBE-8872-FBD74C7829FA}" dt="2021-12-15T19:59:03.760" v="26" actId="478"/>
          <ac:spMkLst>
            <pc:docMk/>
            <pc:sldMk cId="1670455029" sldId="664"/>
            <ac:spMk id="5" creationId="{00000000-0000-0000-0000-000000000000}"/>
          </ac:spMkLst>
        </pc:spChg>
      </pc:sldChg>
      <pc:sldChg chg="delSp mod">
        <pc:chgData name="Miller, Benjamin" userId="48f7b7d8-6b3b-4e2a-bfb2-785748463508" providerId="ADAL" clId="{77791386-9651-4CBE-8872-FBD74C7829FA}" dt="2021-12-15T19:58:57.860" v="25" actId="478"/>
        <pc:sldMkLst>
          <pc:docMk/>
          <pc:sldMk cId="1809111389" sldId="665"/>
        </pc:sldMkLst>
        <pc:spChg chg="del">
          <ac:chgData name="Miller, Benjamin" userId="48f7b7d8-6b3b-4e2a-bfb2-785748463508" providerId="ADAL" clId="{77791386-9651-4CBE-8872-FBD74C7829FA}" dt="2021-12-15T19:58:57.860" v="25" actId="478"/>
          <ac:spMkLst>
            <pc:docMk/>
            <pc:sldMk cId="1809111389" sldId="665"/>
            <ac:spMk id="3" creationId="{00000000-0000-0000-0000-000000000000}"/>
          </ac:spMkLst>
        </pc:spChg>
      </pc:sldChg>
      <pc:sldChg chg="delSp mod">
        <pc:chgData name="Miller, Benjamin" userId="48f7b7d8-6b3b-4e2a-bfb2-785748463508" providerId="ADAL" clId="{77791386-9651-4CBE-8872-FBD74C7829FA}" dt="2021-12-15T19:58:53.379" v="24" actId="478"/>
        <pc:sldMkLst>
          <pc:docMk/>
          <pc:sldMk cId="2097304005" sldId="666"/>
        </pc:sldMkLst>
        <pc:spChg chg="del">
          <ac:chgData name="Miller, Benjamin" userId="48f7b7d8-6b3b-4e2a-bfb2-785748463508" providerId="ADAL" clId="{77791386-9651-4CBE-8872-FBD74C7829FA}" dt="2021-12-15T19:58:53.379" v="24" actId="478"/>
          <ac:spMkLst>
            <pc:docMk/>
            <pc:sldMk cId="2097304005" sldId="666"/>
            <ac:spMk id="5" creationId="{00000000-0000-0000-0000-000000000000}"/>
          </ac:spMkLst>
        </pc:spChg>
      </pc:sldChg>
      <pc:sldChg chg="delSp mod">
        <pc:chgData name="Miller, Benjamin" userId="48f7b7d8-6b3b-4e2a-bfb2-785748463508" providerId="ADAL" clId="{77791386-9651-4CBE-8872-FBD74C7829FA}" dt="2021-12-15T19:58:16.209" v="20" actId="478"/>
        <pc:sldMkLst>
          <pc:docMk/>
          <pc:sldMk cId="242745325" sldId="672"/>
        </pc:sldMkLst>
        <pc:spChg chg="del">
          <ac:chgData name="Miller, Benjamin" userId="48f7b7d8-6b3b-4e2a-bfb2-785748463508" providerId="ADAL" clId="{77791386-9651-4CBE-8872-FBD74C7829FA}" dt="2021-12-15T19:58:16.209" v="20" actId="478"/>
          <ac:spMkLst>
            <pc:docMk/>
            <pc:sldMk cId="242745325" sldId="672"/>
            <ac:spMk id="5" creationId="{00000000-0000-0000-0000-000000000000}"/>
          </ac:spMkLst>
        </pc:spChg>
      </pc:sldChg>
      <pc:sldChg chg="delSp mod">
        <pc:chgData name="Miller, Benjamin" userId="48f7b7d8-6b3b-4e2a-bfb2-785748463508" providerId="ADAL" clId="{77791386-9651-4CBE-8872-FBD74C7829FA}" dt="2021-12-15T19:58:01.574" v="18" actId="478"/>
        <pc:sldMkLst>
          <pc:docMk/>
          <pc:sldMk cId="1772783530" sldId="677"/>
        </pc:sldMkLst>
        <pc:spChg chg="del">
          <ac:chgData name="Miller, Benjamin" userId="48f7b7d8-6b3b-4e2a-bfb2-785748463508" providerId="ADAL" clId="{77791386-9651-4CBE-8872-FBD74C7829FA}" dt="2021-12-15T19:58:01.574" v="18" actId="478"/>
          <ac:spMkLst>
            <pc:docMk/>
            <pc:sldMk cId="1772783530" sldId="677"/>
            <ac:spMk id="5" creationId="{00000000-0000-0000-0000-000000000000}"/>
          </ac:spMkLst>
        </pc:spChg>
      </pc:sldChg>
      <pc:sldChg chg="delSp mod">
        <pc:chgData name="Miller, Benjamin" userId="48f7b7d8-6b3b-4e2a-bfb2-785748463508" providerId="ADAL" clId="{77791386-9651-4CBE-8872-FBD74C7829FA}" dt="2021-12-15T19:57:07.086" v="9" actId="478"/>
        <pc:sldMkLst>
          <pc:docMk/>
          <pc:sldMk cId="1939098429" sldId="687"/>
        </pc:sldMkLst>
        <pc:spChg chg="del">
          <ac:chgData name="Miller, Benjamin" userId="48f7b7d8-6b3b-4e2a-bfb2-785748463508" providerId="ADAL" clId="{77791386-9651-4CBE-8872-FBD74C7829FA}" dt="2021-12-15T19:57:07.086" v="9" actId="478"/>
          <ac:spMkLst>
            <pc:docMk/>
            <pc:sldMk cId="1939098429" sldId="687"/>
            <ac:spMk id="3" creationId="{00000000-0000-0000-0000-000000000000}"/>
          </ac:spMkLst>
        </pc:spChg>
      </pc:sldChg>
      <pc:sldChg chg="delSp mod">
        <pc:chgData name="Miller, Benjamin" userId="48f7b7d8-6b3b-4e2a-bfb2-785748463508" providerId="ADAL" clId="{77791386-9651-4CBE-8872-FBD74C7829FA}" dt="2021-12-15T19:56:04.998" v="0" actId="478"/>
        <pc:sldMkLst>
          <pc:docMk/>
          <pc:sldMk cId="1607195851" sldId="696"/>
        </pc:sldMkLst>
        <pc:spChg chg="del">
          <ac:chgData name="Miller, Benjamin" userId="48f7b7d8-6b3b-4e2a-bfb2-785748463508" providerId="ADAL" clId="{77791386-9651-4CBE-8872-FBD74C7829FA}" dt="2021-12-15T19:56:04.998" v="0" actId="478"/>
          <ac:spMkLst>
            <pc:docMk/>
            <pc:sldMk cId="1607195851" sldId="696"/>
            <ac:spMk id="5" creationId="{00000000-0000-0000-0000-000000000000}"/>
          </ac:spMkLst>
        </pc:spChg>
      </pc:sldChg>
      <pc:sldChg chg="delSp mod">
        <pc:chgData name="Miller, Benjamin" userId="48f7b7d8-6b3b-4e2a-bfb2-785748463508" providerId="ADAL" clId="{77791386-9651-4CBE-8872-FBD74C7829FA}" dt="2021-12-15T19:59:23.036" v="30" actId="478"/>
        <pc:sldMkLst>
          <pc:docMk/>
          <pc:sldMk cId="1323330956" sldId="697"/>
        </pc:sldMkLst>
        <pc:spChg chg="del">
          <ac:chgData name="Miller, Benjamin" userId="48f7b7d8-6b3b-4e2a-bfb2-785748463508" providerId="ADAL" clId="{77791386-9651-4CBE-8872-FBD74C7829FA}" dt="2021-12-15T19:59:23.036" v="30" actId="478"/>
          <ac:spMkLst>
            <pc:docMk/>
            <pc:sldMk cId="1323330956" sldId="697"/>
            <ac:spMk id="6" creationId="{00000000-0000-0000-0000-000000000000}"/>
          </ac:spMkLst>
        </pc:spChg>
      </pc:sldChg>
      <pc:sldChg chg="delSp mod">
        <pc:chgData name="Miller, Benjamin" userId="48f7b7d8-6b3b-4e2a-bfb2-785748463508" providerId="ADAL" clId="{77791386-9651-4CBE-8872-FBD74C7829FA}" dt="2021-12-15T19:57:27.950" v="12" actId="478"/>
        <pc:sldMkLst>
          <pc:docMk/>
          <pc:sldMk cId="1210871265" sldId="698"/>
        </pc:sldMkLst>
        <pc:spChg chg="del">
          <ac:chgData name="Miller, Benjamin" userId="48f7b7d8-6b3b-4e2a-bfb2-785748463508" providerId="ADAL" clId="{77791386-9651-4CBE-8872-FBD74C7829FA}" dt="2021-12-15T19:57:27.950" v="12" actId="478"/>
          <ac:spMkLst>
            <pc:docMk/>
            <pc:sldMk cId="1210871265" sldId="698"/>
            <ac:spMk id="5" creationId="{00000000-0000-0000-0000-000000000000}"/>
          </ac:spMkLst>
        </pc:spChg>
      </pc:sldChg>
      <pc:sldChg chg="delSp mod">
        <pc:chgData name="Miller, Benjamin" userId="48f7b7d8-6b3b-4e2a-bfb2-785748463508" providerId="ADAL" clId="{77791386-9651-4CBE-8872-FBD74C7829FA}" dt="2021-12-15T19:58:06.807" v="19" actId="478"/>
        <pc:sldMkLst>
          <pc:docMk/>
          <pc:sldMk cId="1618048502" sldId="701"/>
        </pc:sldMkLst>
        <pc:spChg chg="del">
          <ac:chgData name="Miller, Benjamin" userId="48f7b7d8-6b3b-4e2a-bfb2-785748463508" providerId="ADAL" clId="{77791386-9651-4CBE-8872-FBD74C7829FA}" dt="2021-12-15T19:58:06.807" v="19" actId="478"/>
          <ac:spMkLst>
            <pc:docMk/>
            <pc:sldMk cId="1618048502" sldId="701"/>
            <ac:spMk id="5" creationId="{00000000-0000-0000-0000-000000000000}"/>
          </ac:spMkLst>
        </pc:spChg>
      </pc:sldChg>
      <pc:sldChg chg="delSp mod">
        <pc:chgData name="Miller, Benjamin" userId="48f7b7d8-6b3b-4e2a-bfb2-785748463508" providerId="ADAL" clId="{77791386-9651-4CBE-8872-FBD74C7829FA}" dt="2021-12-15T19:57:57.478" v="17" actId="478"/>
        <pc:sldMkLst>
          <pc:docMk/>
          <pc:sldMk cId="2045627090" sldId="703"/>
        </pc:sldMkLst>
        <pc:spChg chg="del">
          <ac:chgData name="Miller, Benjamin" userId="48f7b7d8-6b3b-4e2a-bfb2-785748463508" providerId="ADAL" clId="{77791386-9651-4CBE-8872-FBD74C7829FA}" dt="2021-12-15T19:57:57.478" v="17" actId="478"/>
          <ac:spMkLst>
            <pc:docMk/>
            <pc:sldMk cId="2045627090" sldId="703"/>
            <ac:spMk id="5" creationId="{00000000-0000-0000-0000-000000000000}"/>
          </ac:spMkLst>
        </pc:spChg>
      </pc:sldChg>
      <pc:sldChg chg="delSp mod">
        <pc:chgData name="Miller, Benjamin" userId="48f7b7d8-6b3b-4e2a-bfb2-785748463508" providerId="ADAL" clId="{77791386-9651-4CBE-8872-FBD74C7829FA}" dt="2021-12-15T19:57:00.142" v="8" actId="478"/>
        <pc:sldMkLst>
          <pc:docMk/>
          <pc:sldMk cId="3293252716" sldId="704"/>
        </pc:sldMkLst>
        <pc:spChg chg="del">
          <ac:chgData name="Miller, Benjamin" userId="48f7b7d8-6b3b-4e2a-bfb2-785748463508" providerId="ADAL" clId="{77791386-9651-4CBE-8872-FBD74C7829FA}" dt="2021-12-15T19:57:00.142" v="8" actId="478"/>
          <ac:spMkLst>
            <pc:docMk/>
            <pc:sldMk cId="3293252716" sldId="704"/>
            <ac:spMk id="5" creationId="{00000000-0000-0000-0000-000000000000}"/>
          </ac:spMkLst>
        </pc:spChg>
      </pc:sldChg>
      <pc:sldChg chg="delSp mod">
        <pc:chgData name="Miller, Benjamin" userId="48f7b7d8-6b3b-4e2a-bfb2-785748463508" providerId="ADAL" clId="{77791386-9651-4CBE-8872-FBD74C7829FA}" dt="2021-12-15T19:57:21.757" v="11" actId="478"/>
        <pc:sldMkLst>
          <pc:docMk/>
          <pc:sldMk cId="2542440592" sldId="706"/>
        </pc:sldMkLst>
        <pc:spChg chg="del">
          <ac:chgData name="Miller, Benjamin" userId="48f7b7d8-6b3b-4e2a-bfb2-785748463508" providerId="ADAL" clId="{77791386-9651-4CBE-8872-FBD74C7829FA}" dt="2021-12-15T19:57:21.757" v="11" actId="478"/>
          <ac:spMkLst>
            <pc:docMk/>
            <pc:sldMk cId="2542440592" sldId="706"/>
            <ac:spMk id="5" creationId="{00000000-0000-0000-0000-000000000000}"/>
          </ac:spMkLst>
        </pc:spChg>
      </pc:sldChg>
      <pc:sldChg chg="delSp mod">
        <pc:chgData name="Miller, Benjamin" userId="48f7b7d8-6b3b-4e2a-bfb2-785748463508" providerId="ADAL" clId="{77791386-9651-4CBE-8872-FBD74C7829FA}" dt="2021-12-15T19:57:12.827" v="10" actId="478"/>
        <pc:sldMkLst>
          <pc:docMk/>
          <pc:sldMk cId="251370433" sldId="707"/>
        </pc:sldMkLst>
        <pc:spChg chg="del">
          <ac:chgData name="Miller, Benjamin" userId="48f7b7d8-6b3b-4e2a-bfb2-785748463508" providerId="ADAL" clId="{77791386-9651-4CBE-8872-FBD74C7829FA}" dt="2021-12-15T19:57:12.827" v="10" actId="478"/>
          <ac:spMkLst>
            <pc:docMk/>
            <pc:sldMk cId="251370433" sldId="707"/>
            <ac:spMk id="5" creationId="{00000000-0000-0000-0000-000000000000}"/>
          </ac:spMkLst>
        </pc:spChg>
      </pc:sldChg>
      <pc:sldChg chg="delSp mod">
        <pc:chgData name="Miller, Benjamin" userId="48f7b7d8-6b3b-4e2a-bfb2-785748463508" providerId="ADAL" clId="{77791386-9651-4CBE-8872-FBD74C7829FA}" dt="2021-12-15T19:56:20.861" v="3" actId="478"/>
        <pc:sldMkLst>
          <pc:docMk/>
          <pc:sldMk cId="1087227978" sldId="708"/>
        </pc:sldMkLst>
        <pc:spChg chg="del">
          <ac:chgData name="Miller, Benjamin" userId="48f7b7d8-6b3b-4e2a-bfb2-785748463508" providerId="ADAL" clId="{77791386-9651-4CBE-8872-FBD74C7829FA}" dt="2021-12-15T19:56:20.861" v="3" actId="478"/>
          <ac:spMkLst>
            <pc:docMk/>
            <pc:sldMk cId="1087227978" sldId="708"/>
            <ac:spMk id="5" creationId="{00000000-0000-0000-0000-000000000000}"/>
          </ac:spMkLst>
        </pc:spChg>
      </pc:sldChg>
      <pc:sldChg chg="delSp mod">
        <pc:chgData name="Miller, Benjamin" userId="48f7b7d8-6b3b-4e2a-bfb2-785748463508" providerId="ADAL" clId="{77791386-9651-4CBE-8872-FBD74C7829FA}" dt="2021-12-15T19:57:53.066" v="16" actId="478"/>
        <pc:sldMkLst>
          <pc:docMk/>
          <pc:sldMk cId="744040099" sldId="709"/>
        </pc:sldMkLst>
        <pc:spChg chg="del">
          <ac:chgData name="Miller, Benjamin" userId="48f7b7d8-6b3b-4e2a-bfb2-785748463508" providerId="ADAL" clId="{77791386-9651-4CBE-8872-FBD74C7829FA}" dt="2021-12-15T19:57:53.066" v="16" actId="478"/>
          <ac:spMkLst>
            <pc:docMk/>
            <pc:sldMk cId="744040099" sldId="709"/>
            <ac:spMk id="5" creationId="{00000000-0000-0000-0000-000000000000}"/>
          </ac:spMkLst>
        </pc:spChg>
      </pc:sldChg>
      <pc:sldChg chg="delSp mod">
        <pc:chgData name="Miller, Benjamin" userId="48f7b7d8-6b3b-4e2a-bfb2-785748463508" providerId="ADAL" clId="{77791386-9651-4CBE-8872-FBD74C7829FA}" dt="2021-12-15T19:56:27.548" v="4" actId="478"/>
        <pc:sldMkLst>
          <pc:docMk/>
          <pc:sldMk cId="1406519924" sldId="710"/>
        </pc:sldMkLst>
        <pc:spChg chg="del">
          <ac:chgData name="Miller, Benjamin" userId="48f7b7d8-6b3b-4e2a-bfb2-785748463508" providerId="ADAL" clId="{77791386-9651-4CBE-8872-FBD74C7829FA}" dt="2021-12-15T19:56:27.548" v="4" actId="478"/>
          <ac:spMkLst>
            <pc:docMk/>
            <pc:sldMk cId="1406519924" sldId="710"/>
            <ac:spMk id="5" creationId="{00000000-0000-0000-0000-000000000000}"/>
          </ac:spMkLst>
        </pc:spChg>
      </pc:sldChg>
      <pc:sldChg chg="delSp mod">
        <pc:chgData name="Miller, Benjamin" userId="48f7b7d8-6b3b-4e2a-bfb2-785748463508" providerId="ADAL" clId="{77791386-9651-4CBE-8872-FBD74C7829FA}" dt="2021-12-15T19:57:42.507" v="15" actId="478"/>
        <pc:sldMkLst>
          <pc:docMk/>
          <pc:sldMk cId="2303500648" sldId="715"/>
        </pc:sldMkLst>
        <pc:spChg chg="del">
          <ac:chgData name="Miller, Benjamin" userId="48f7b7d8-6b3b-4e2a-bfb2-785748463508" providerId="ADAL" clId="{77791386-9651-4CBE-8872-FBD74C7829FA}" dt="2021-12-15T19:57:42.507" v="15" actId="478"/>
          <ac:spMkLst>
            <pc:docMk/>
            <pc:sldMk cId="2303500648" sldId="715"/>
            <ac:spMk id="5" creationId="{00000000-0000-0000-0000-000000000000}"/>
          </ac:spMkLst>
        </pc:spChg>
      </pc:sldChg>
      <pc:sldChg chg="delSp mod">
        <pc:chgData name="Miller, Benjamin" userId="48f7b7d8-6b3b-4e2a-bfb2-785748463508" providerId="ADAL" clId="{77791386-9651-4CBE-8872-FBD74C7829FA}" dt="2021-12-15T19:57:37.351" v="14" actId="478"/>
        <pc:sldMkLst>
          <pc:docMk/>
          <pc:sldMk cId="318903108" sldId="719"/>
        </pc:sldMkLst>
        <pc:spChg chg="del">
          <ac:chgData name="Miller, Benjamin" userId="48f7b7d8-6b3b-4e2a-bfb2-785748463508" providerId="ADAL" clId="{77791386-9651-4CBE-8872-FBD74C7829FA}" dt="2021-12-15T19:57:37.351" v="14" actId="478"/>
          <ac:spMkLst>
            <pc:docMk/>
            <pc:sldMk cId="318903108" sldId="719"/>
            <ac:spMk id="4" creationId="{00000000-0000-0000-0000-000000000000}"/>
          </ac:spMkLst>
        </pc:spChg>
      </pc:sldChg>
      <pc:sldChg chg="delSp mod">
        <pc:chgData name="Miller, Benjamin" userId="48f7b7d8-6b3b-4e2a-bfb2-785748463508" providerId="ADAL" clId="{77791386-9651-4CBE-8872-FBD74C7829FA}" dt="2021-12-15T19:57:33" v="13" actId="478"/>
        <pc:sldMkLst>
          <pc:docMk/>
          <pc:sldMk cId="868766800" sldId="720"/>
        </pc:sldMkLst>
        <pc:spChg chg="del">
          <ac:chgData name="Miller, Benjamin" userId="48f7b7d8-6b3b-4e2a-bfb2-785748463508" providerId="ADAL" clId="{77791386-9651-4CBE-8872-FBD74C7829FA}" dt="2021-12-15T19:57:33" v="13" actId="478"/>
          <ac:spMkLst>
            <pc:docMk/>
            <pc:sldMk cId="868766800" sldId="720"/>
            <ac:spMk id="4" creationId="{00000000-0000-0000-0000-000000000000}"/>
          </ac:spMkLst>
        </pc:spChg>
      </pc:sldChg>
      <pc:sldChg chg="delSp mod">
        <pc:chgData name="Miller, Benjamin" userId="48f7b7d8-6b3b-4e2a-bfb2-785748463508" providerId="ADAL" clId="{77791386-9651-4CBE-8872-FBD74C7829FA}" dt="2021-12-15T19:58:19.465" v="21" actId="478"/>
        <pc:sldMkLst>
          <pc:docMk/>
          <pc:sldMk cId="528179927" sldId="724"/>
        </pc:sldMkLst>
        <pc:spChg chg="del">
          <ac:chgData name="Miller, Benjamin" userId="48f7b7d8-6b3b-4e2a-bfb2-785748463508" providerId="ADAL" clId="{77791386-9651-4CBE-8872-FBD74C7829FA}" dt="2021-12-15T19:58:19.465" v="21" actId="478"/>
          <ac:spMkLst>
            <pc:docMk/>
            <pc:sldMk cId="528179927" sldId="724"/>
            <ac:spMk id="5" creationId="{00000000-0000-0000-0000-000000000000}"/>
          </ac:spMkLst>
        </pc:spChg>
      </pc:sldChg>
      <pc:sldChg chg="delSp mod">
        <pc:chgData name="Miller, Benjamin" userId="48f7b7d8-6b3b-4e2a-bfb2-785748463508" providerId="ADAL" clId="{77791386-9651-4CBE-8872-FBD74C7829FA}" dt="2021-12-15T19:56:55.309" v="7" actId="478"/>
        <pc:sldMkLst>
          <pc:docMk/>
          <pc:sldMk cId="209481310" sldId="728"/>
        </pc:sldMkLst>
        <pc:spChg chg="del">
          <ac:chgData name="Miller, Benjamin" userId="48f7b7d8-6b3b-4e2a-bfb2-785748463508" providerId="ADAL" clId="{77791386-9651-4CBE-8872-FBD74C7829FA}" dt="2021-12-15T19:56:55.309" v="7" actId="478"/>
          <ac:spMkLst>
            <pc:docMk/>
            <pc:sldMk cId="209481310" sldId="728"/>
            <ac:spMk id="3" creationId="{00000000-0000-0000-0000-000000000000}"/>
          </ac:spMkLst>
        </pc:spChg>
      </pc:sldChg>
      <pc:sldChg chg="delSp modSp mod">
        <pc:chgData name="Miller, Benjamin" userId="48f7b7d8-6b3b-4e2a-bfb2-785748463508" providerId="ADAL" clId="{77791386-9651-4CBE-8872-FBD74C7829FA}" dt="2021-12-15T19:56:47.876" v="6" actId="478"/>
        <pc:sldMkLst>
          <pc:docMk/>
          <pc:sldMk cId="881250691" sldId="729"/>
        </pc:sldMkLst>
        <pc:spChg chg="del mod">
          <ac:chgData name="Miller, Benjamin" userId="48f7b7d8-6b3b-4e2a-bfb2-785748463508" providerId="ADAL" clId="{77791386-9651-4CBE-8872-FBD74C7829FA}" dt="2021-12-15T19:56:47.876" v="6" actId="478"/>
          <ac:spMkLst>
            <pc:docMk/>
            <pc:sldMk cId="881250691" sldId="729"/>
            <ac:spMk id="5" creationId="{00000000-0000-0000-0000-000000000000}"/>
          </ac:spMkLst>
        </pc:spChg>
      </pc:sldChg>
      <pc:sldChg chg="delSp mod">
        <pc:chgData name="Miller, Benjamin" userId="48f7b7d8-6b3b-4e2a-bfb2-785748463508" providerId="ADAL" clId="{77791386-9651-4CBE-8872-FBD74C7829FA}" dt="2021-12-15T19:58:47.978" v="23" actId="478"/>
        <pc:sldMkLst>
          <pc:docMk/>
          <pc:sldMk cId="1259864082" sldId="730"/>
        </pc:sldMkLst>
        <pc:spChg chg="del">
          <ac:chgData name="Miller, Benjamin" userId="48f7b7d8-6b3b-4e2a-bfb2-785748463508" providerId="ADAL" clId="{77791386-9651-4CBE-8872-FBD74C7829FA}" dt="2021-12-15T19:58:47.978" v="23" actId="478"/>
          <ac:spMkLst>
            <pc:docMk/>
            <pc:sldMk cId="1259864082" sldId="730"/>
            <ac:spMk id="5" creationId="{00000000-0000-0000-0000-000000000000}"/>
          </ac:spMkLst>
        </pc:spChg>
      </pc:sldChg>
      <pc:sldChg chg="delSp mod">
        <pc:chgData name="Miller, Benjamin" userId="48f7b7d8-6b3b-4e2a-bfb2-785748463508" providerId="ADAL" clId="{77791386-9651-4CBE-8872-FBD74C7829FA}" dt="2021-12-15T19:58:28.520" v="22" actId="478"/>
        <pc:sldMkLst>
          <pc:docMk/>
          <pc:sldMk cId="1958637900" sldId="731"/>
        </pc:sldMkLst>
        <pc:spChg chg="del">
          <ac:chgData name="Miller, Benjamin" userId="48f7b7d8-6b3b-4e2a-bfb2-785748463508" providerId="ADAL" clId="{77791386-9651-4CBE-8872-FBD74C7829FA}" dt="2021-12-15T19:58:28.520" v="22" actId="478"/>
          <ac:spMkLst>
            <pc:docMk/>
            <pc:sldMk cId="1958637900" sldId="731"/>
            <ac:spMk id="5" creationId="{00000000-0000-0000-0000-000000000000}"/>
          </ac:spMkLst>
        </pc:spChg>
      </pc:sldChg>
    </pc:docChg>
  </pc:docChgLst>
  <pc:docChgLst>
    <pc:chgData name="Miller, Benjamin" userId="48f7b7d8-6b3b-4e2a-bfb2-785748463508" providerId="ADAL" clId="{52824DFA-2045-47DF-B15E-82F4CDC80944}"/>
    <pc:docChg chg="addSld delSld modSld">
      <pc:chgData name="Miller, Benjamin" userId="48f7b7d8-6b3b-4e2a-bfb2-785748463508" providerId="ADAL" clId="{52824DFA-2045-47DF-B15E-82F4CDC80944}" dt="2021-06-15T14:27:02.107" v="2" actId="47"/>
      <pc:docMkLst>
        <pc:docMk/>
      </pc:docMkLst>
      <pc:sldChg chg="modSp add mod">
        <pc:chgData name="Miller, Benjamin" userId="48f7b7d8-6b3b-4e2a-bfb2-785748463508" providerId="ADAL" clId="{52824DFA-2045-47DF-B15E-82F4CDC80944}" dt="2021-06-15T14:27:00.404" v="1"/>
        <pc:sldMkLst>
          <pc:docMk/>
          <pc:sldMk cId="96852712" sldId="258"/>
        </pc:sldMkLst>
        <pc:spChg chg="mod">
          <ac:chgData name="Miller, Benjamin" userId="48f7b7d8-6b3b-4e2a-bfb2-785748463508" providerId="ADAL" clId="{52824DFA-2045-47DF-B15E-82F4CDC80944}" dt="2021-06-15T14:27:00.404" v="1"/>
          <ac:spMkLst>
            <pc:docMk/>
            <pc:sldMk cId="96852712" sldId="258"/>
            <ac:spMk id="2" creationId="{48DF7952-0E09-4CA6-85DC-4188BDC07D41}"/>
          </ac:spMkLst>
        </pc:spChg>
      </pc:sldChg>
      <pc:sldChg chg="del">
        <pc:chgData name="Miller, Benjamin" userId="48f7b7d8-6b3b-4e2a-bfb2-785748463508" providerId="ADAL" clId="{52824DFA-2045-47DF-B15E-82F4CDC80944}" dt="2021-06-15T14:27:02.107" v="2" actId="47"/>
        <pc:sldMkLst>
          <pc:docMk/>
          <pc:sldMk cId="3136107449" sldId="284"/>
        </pc:sldMkLst>
      </pc:sldChg>
    </pc:docChg>
  </pc:docChgLst>
  <pc:docChgLst>
    <pc:chgData name="Miller, Benjamin" userId="48f7b7d8-6b3b-4e2a-bfb2-785748463508" providerId="ADAL" clId="{A1BC2476-DDCF-4CA7-A907-866749D6BE79}"/>
    <pc:docChg chg="undo custSel addSld delSld modSld">
      <pc:chgData name="Miller, Benjamin" userId="48f7b7d8-6b3b-4e2a-bfb2-785748463508" providerId="ADAL" clId="{A1BC2476-DDCF-4CA7-A907-866749D6BE79}" dt="2021-10-04T17:32:29.299" v="497" actId="20577"/>
      <pc:docMkLst>
        <pc:docMk/>
      </pc:docMkLst>
      <pc:sldChg chg="modSp mod">
        <pc:chgData name="Miller, Benjamin" userId="48f7b7d8-6b3b-4e2a-bfb2-785748463508" providerId="ADAL" clId="{A1BC2476-DDCF-4CA7-A907-866749D6BE79}" dt="2021-10-04T17:32:29.299" v="497" actId="20577"/>
        <pc:sldMkLst>
          <pc:docMk/>
          <pc:sldMk cId="744040099" sldId="709"/>
        </pc:sldMkLst>
        <pc:spChg chg="mod">
          <ac:chgData name="Miller, Benjamin" userId="48f7b7d8-6b3b-4e2a-bfb2-785748463508" providerId="ADAL" clId="{A1BC2476-DDCF-4CA7-A907-866749D6BE79}" dt="2021-10-04T17:32:29.299" v="497" actId="20577"/>
          <ac:spMkLst>
            <pc:docMk/>
            <pc:sldMk cId="744040099" sldId="709"/>
            <ac:spMk id="3" creationId="{00000000-0000-0000-0000-000000000000}"/>
          </ac:spMkLst>
        </pc:spChg>
      </pc:sldChg>
      <pc:sldChg chg="addSp delSp modSp mod chgLayout">
        <pc:chgData name="Miller, Benjamin" userId="48f7b7d8-6b3b-4e2a-bfb2-785748463508" providerId="ADAL" clId="{A1BC2476-DDCF-4CA7-A907-866749D6BE79}" dt="2021-10-04T15:48:54.801" v="255" actId="20577"/>
        <pc:sldMkLst>
          <pc:docMk/>
          <pc:sldMk cId="251141705" sldId="762"/>
        </pc:sldMkLst>
        <pc:spChg chg="add del mod">
          <ac:chgData name="Miller, Benjamin" userId="48f7b7d8-6b3b-4e2a-bfb2-785748463508" providerId="ADAL" clId="{A1BC2476-DDCF-4CA7-A907-866749D6BE79}" dt="2021-10-04T14:58:30.043" v="51" actId="6264"/>
          <ac:spMkLst>
            <pc:docMk/>
            <pc:sldMk cId="251141705" sldId="762"/>
            <ac:spMk id="2" creationId="{1000D097-C902-466E-B197-E568FFCF9D45}"/>
          </ac:spMkLst>
        </pc:spChg>
        <pc:spChg chg="mod ord">
          <ac:chgData name="Miller, Benjamin" userId="48f7b7d8-6b3b-4e2a-bfb2-785748463508" providerId="ADAL" clId="{A1BC2476-DDCF-4CA7-A907-866749D6BE79}" dt="2021-10-04T15:48:54.801" v="255" actId="20577"/>
          <ac:spMkLst>
            <pc:docMk/>
            <pc:sldMk cId="251141705" sldId="762"/>
            <ac:spMk id="3" creationId="{6DA79683-942B-4C48-B3EE-77AF1BAD494D}"/>
          </ac:spMkLst>
        </pc:spChg>
        <pc:spChg chg="add del mod">
          <ac:chgData name="Miller, Benjamin" userId="48f7b7d8-6b3b-4e2a-bfb2-785748463508" providerId="ADAL" clId="{A1BC2476-DDCF-4CA7-A907-866749D6BE79}" dt="2021-10-04T14:58:30.043" v="51" actId="6264"/>
          <ac:spMkLst>
            <pc:docMk/>
            <pc:sldMk cId="251141705" sldId="762"/>
            <ac:spMk id="4" creationId="{D61089BB-9071-45F7-8FB8-C4053E6685EB}"/>
          </ac:spMkLst>
        </pc:spChg>
        <pc:spChg chg="mod ord">
          <ac:chgData name="Miller, Benjamin" userId="48f7b7d8-6b3b-4e2a-bfb2-785748463508" providerId="ADAL" clId="{A1BC2476-DDCF-4CA7-A907-866749D6BE79}" dt="2021-10-04T14:58:30.043" v="51" actId="6264"/>
          <ac:spMkLst>
            <pc:docMk/>
            <pc:sldMk cId="251141705" sldId="762"/>
            <ac:spMk id="5" creationId="{CDAEEF58-2852-401E-91F1-B7F00857FEB0}"/>
          </ac:spMkLst>
        </pc:spChg>
      </pc:sldChg>
      <pc:sldChg chg="addSp delSp modSp add del mod">
        <pc:chgData name="Miller, Benjamin" userId="48f7b7d8-6b3b-4e2a-bfb2-785748463508" providerId="ADAL" clId="{A1BC2476-DDCF-4CA7-A907-866749D6BE79}" dt="2021-10-04T16:37:25.744" v="281" actId="47"/>
        <pc:sldMkLst>
          <pc:docMk/>
          <pc:sldMk cId="2312176137" sldId="763"/>
        </pc:sldMkLst>
        <pc:graphicFrameChg chg="add del mod modGraphic">
          <ac:chgData name="Miller, Benjamin" userId="48f7b7d8-6b3b-4e2a-bfb2-785748463508" providerId="ADAL" clId="{A1BC2476-DDCF-4CA7-A907-866749D6BE79}" dt="2021-10-04T16:19:52.965" v="278" actId="478"/>
          <ac:graphicFrameMkLst>
            <pc:docMk/>
            <pc:sldMk cId="2312176137" sldId="763"/>
            <ac:graphicFrameMk id="4" creationId="{6691044B-B958-4035-B8BE-5EB4B584B06B}"/>
          </ac:graphicFrameMkLst>
        </pc:graphicFrameChg>
        <pc:graphicFrameChg chg="add del mod">
          <ac:chgData name="Miller, Benjamin" userId="48f7b7d8-6b3b-4e2a-bfb2-785748463508" providerId="ADAL" clId="{A1BC2476-DDCF-4CA7-A907-866749D6BE79}" dt="2021-10-04T16:16:42.868" v="267"/>
          <ac:graphicFrameMkLst>
            <pc:docMk/>
            <pc:sldMk cId="2312176137" sldId="763"/>
            <ac:graphicFrameMk id="6" creationId="{A5279ADB-1547-462E-9B94-5212E96F31B2}"/>
          </ac:graphicFrameMkLst>
        </pc:graphicFrameChg>
      </pc:sldChg>
      <pc:sldChg chg="addSp delSp modSp new mod">
        <pc:chgData name="Miller, Benjamin" userId="48f7b7d8-6b3b-4e2a-bfb2-785748463508" providerId="ADAL" clId="{A1BC2476-DDCF-4CA7-A907-866749D6BE79}" dt="2021-10-04T16:42:01.323" v="457" actId="1076"/>
        <pc:sldMkLst>
          <pc:docMk/>
          <pc:sldMk cId="3980298003" sldId="764"/>
        </pc:sldMkLst>
        <pc:spChg chg="mod">
          <ac:chgData name="Miller, Benjamin" userId="48f7b7d8-6b3b-4e2a-bfb2-785748463508" providerId="ADAL" clId="{A1BC2476-DDCF-4CA7-A907-866749D6BE79}" dt="2021-10-04T16:37:23.848" v="280"/>
          <ac:spMkLst>
            <pc:docMk/>
            <pc:sldMk cId="3980298003" sldId="764"/>
            <ac:spMk id="2" creationId="{5FF5E7CA-2C0D-4258-965C-6B24C60F9E74}"/>
          </ac:spMkLst>
        </pc:spChg>
        <pc:spChg chg="mod">
          <ac:chgData name="Miller, Benjamin" userId="48f7b7d8-6b3b-4e2a-bfb2-785748463508" providerId="ADAL" clId="{A1BC2476-DDCF-4CA7-A907-866749D6BE79}" dt="2021-10-04T16:38:13.662" v="376" actId="6549"/>
          <ac:spMkLst>
            <pc:docMk/>
            <pc:sldMk cId="3980298003" sldId="764"/>
            <ac:spMk id="3" creationId="{63EB6716-BAEE-4701-873E-5195200AE9DD}"/>
          </ac:spMkLst>
        </pc:spChg>
        <pc:spChg chg="add del">
          <ac:chgData name="Miller, Benjamin" userId="48f7b7d8-6b3b-4e2a-bfb2-785748463508" providerId="ADAL" clId="{A1BC2476-DDCF-4CA7-A907-866749D6BE79}" dt="2021-10-04T16:39:25.925" v="439"/>
          <ac:spMkLst>
            <pc:docMk/>
            <pc:sldMk cId="3980298003" sldId="764"/>
            <ac:spMk id="4" creationId="{78D41DEF-BAB2-4EC0-8E65-EB46ECD790EC}"/>
          </ac:spMkLst>
        </pc:spChg>
        <pc:spChg chg="mod">
          <ac:chgData name="Miller, Benjamin" userId="48f7b7d8-6b3b-4e2a-bfb2-785748463508" providerId="ADAL" clId="{A1BC2476-DDCF-4CA7-A907-866749D6BE79}" dt="2021-10-04T16:38:31.856" v="430" actId="20577"/>
          <ac:spMkLst>
            <pc:docMk/>
            <pc:sldMk cId="3980298003" sldId="764"/>
            <ac:spMk id="5" creationId="{5C6CC476-198F-49F6-BB43-2C953C361F2B}"/>
          </ac:spMkLst>
        </pc:spChg>
        <pc:spChg chg="del">
          <ac:chgData name="Miller, Benjamin" userId="48f7b7d8-6b3b-4e2a-bfb2-785748463508" providerId="ADAL" clId="{A1BC2476-DDCF-4CA7-A907-866749D6BE79}" dt="2021-10-04T16:40:52.384" v="447" actId="22"/>
          <ac:spMkLst>
            <pc:docMk/>
            <pc:sldMk cId="3980298003" sldId="764"/>
            <ac:spMk id="6" creationId="{AC8A0DA5-3D40-47DB-9B26-42097FD523FB}"/>
          </ac:spMkLst>
        </pc:spChg>
        <pc:spChg chg="add del mod">
          <ac:chgData name="Miller, Benjamin" userId="48f7b7d8-6b3b-4e2a-bfb2-785748463508" providerId="ADAL" clId="{A1BC2476-DDCF-4CA7-A907-866749D6BE79}" dt="2021-10-04T16:40:09.102" v="442" actId="22"/>
          <ac:spMkLst>
            <pc:docMk/>
            <pc:sldMk cId="3980298003" sldId="764"/>
            <ac:spMk id="10" creationId="{7CB4CF9E-F54E-44E4-8619-E08D6262EB69}"/>
          </ac:spMkLst>
        </pc:spChg>
        <pc:spChg chg="add del mod">
          <ac:chgData name="Miller, Benjamin" userId="48f7b7d8-6b3b-4e2a-bfb2-785748463508" providerId="ADAL" clId="{A1BC2476-DDCF-4CA7-A907-866749D6BE79}" dt="2021-10-04T16:41:45.239" v="453" actId="22"/>
          <ac:spMkLst>
            <pc:docMk/>
            <pc:sldMk cId="3980298003" sldId="764"/>
            <ac:spMk id="16" creationId="{845F2807-7BE0-4470-B46F-988C68BB1271}"/>
          </ac:spMkLst>
        </pc:spChg>
        <pc:graphicFrameChg chg="add del mod modGraphic">
          <ac:chgData name="Miller, Benjamin" userId="48f7b7d8-6b3b-4e2a-bfb2-785748463508" providerId="ADAL" clId="{A1BC2476-DDCF-4CA7-A907-866749D6BE79}" dt="2021-10-04T16:39:16.328" v="438"/>
          <ac:graphicFrameMkLst>
            <pc:docMk/>
            <pc:sldMk cId="3980298003" sldId="764"/>
            <ac:graphicFrameMk id="7" creationId="{9FDF5A05-CBA8-4CDB-B6A7-83FA3DD351E3}"/>
          </ac:graphicFrameMkLst>
        </pc:graphicFrameChg>
        <pc:picChg chg="add del mod">
          <ac:chgData name="Miller, Benjamin" userId="48f7b7d8-6b3b-4e2a-bfb2-785748463508" providerId="ADAL" clId="{A1BC2476-DDCF-4CA7-A907-866749D6BE79}" dt="2021-10-04T16:39:30.452" v="441" actId="478"/>
          <ac:picMkLst>
            <pc:docMk/>
            <pc:sldMk cId="3980298003" sldId="764"/>
            <ac:picMk id="8" creationId="{AC7B1566-AE15-4E8A-A1B0-DC8A4085F466}"/>
          </ac:picMkLst>
        </pc:picChg>
        <pc:picChg chg="add mod ord">
          <ac:chgData name="Miller, Benjamin" userId="48f7b7d8-6b3b-4e2a-bfb2-785748463508" providerId="ADAL" clId="{A1BC2476-DDCF-4CA7-A907-866749D6BE79}" dt="2021-10-04T16:40:17.290" v="446" actId="1076"/>
          <ac:picMkLst>
            <pc:docMk/>
            <pc:sldMk cId="3980298003" sldId="764"/>
            <ac:picMk id="12" creationId="{EE5CF46F-C5B6-4690-946E-6BDC34BAA26F}"/>
          </ac:picMkLst>
        </pc:picChg>
        <pc:picChg chg="add del mod ord">
          <ac:chgData name="Miller, Benjamin" userId="48f7b7d8-6b3b-4e2a-bfb2-785748463508" providerId="ADAL" clId="{A1BC2476-DDCF-4CA7-A907-866749D6BE79}" dt="2021-10-04T16:41:11.433" v="452" actId="478"/>
          <ac:picMkLst>
            <pc:docMk/>
            <pc:sldMk cId="3980298003" sldId="764"/>
            <ac:picMk id="14" creationId="{B18AECAE-DFEC-4001-BCDD-0165D7058DA0}"/>
          </ac:picMkLst>
        </pc:picChg>
        <pc:picChg chg="add mod ord">
          <ac:chgData name="Miller, Benjamin" userId="48f7b7d8-6b3b-4e2a-bfb2-785748463508" providerId="ADAL" clId="{A1BC2476-DDCF-4CA7-A907-866749D6BE79}" dt="2021-10-04T16:42:01.323" v="457" actId="1076"/>
          <ac:picMkLst>
            <pc:docMk/>
            <pc:sldMk cId="3980298003" sldId="764"/>
            <ac:picMk id="18" creationId="{C60EA311-3C51-4B3E-AE59-3EE8AFF05DD4}"/>
          </ac:picMkLst>
        </pc:picChg>
      </pc:sldChg>
    </pc:docChg>
  </pc:docChgLst>
  <pc:docChgLst>
    <pc:chgData name="Gustafson, Joan L." userId="S::jgustafson@fdic.gov::c13fde01-9e68-4ba7-ba58-b2ce24e5052e" providerId="AD" clId="Web-{B6EB08C4-01A4-7235-DD70-4B808FBB7766}"/>
    <pc:docChg chg="modSld">
      <pc:chgData name="Gustafson, Joan L." userId="S::jgustafson@fdic.gov::c13fde01-9e68-4ba7-ba58-b2ce24e5052e" providerId="AD" clId="Web-{B6EB08C4-01A4-7235-DD70-4B808FBB7766}" dt="2022-12-20T11:36:22.735" v="0" actId="1076"/>
      <pc:docMkLst>
        <pc:docMk/>
      </pc:docMkLst>
      <pc:sldChg chg="modSp">
        <pc:chgData name="Gustafson, Joan L." userId="S::jgustafson@fdic.gov::c13fde01-9e68-4ba7-ba58-b2ce24e5052e" providerId="AD" clId="Web-{B6EB08C4-01A4-7235-DD70-4B808FBB7766}" dt="2022-12-20T11:36:22.735" v="0" actId="1076"/>
        <pc:sldMkLst>
          <pc:docMk/>
          <pc:sldMk cId="109857222" sldId="256"/>
        </pc:sldMkLst>
        <pc:picChg chg="mod">
          <ac:chgData name="Gustafson, Joan L." userId="S::jgustafson@fdic.gov::c13fde01-9e68-4ba7-ba58-b2ce24e5052e" providerId="AD" clId="Web-{B6EB08C4-01A4-7235-DD70-4B808FBB7766}" dt="2022-12-20T11:36:22.735" v="0" actId="1076"/>
          <ac:picMkLst>
            <pc:docMk/>
            <pc:sldMk cId="109857222" sldId="256"/>
            <ac:picMk id="2" creationId="{00000000-0000-0000-0000-000000000000}"/>
          </ac:picMkLst>
        </pc:picChg>
      </pc:sldChg>
    </pc:docChg>
  </pc:docChgLst>
  <pc:docChgLst>
    <pc:chgData name="Miller, Benjamin" userId="48f7b7d8-6b3b-4e2a-bfb2-785748463508" providerId="ADAL" clId="{053734FC-4B2B-43CC-8BC6-5AC0880D63E9}"/>
    <pc:docChg chg="custSel modSld">
      <pc:chgData name="Miller, Benjamin" userId="48f7b7d8-6b3b-4e2a-bfb2-785748463508" providerId="ADAL" clId="{053734FC-4B2B-43CC-8BC6-5AC0880D63E9}" dt="2021-07-29T22:45:19.172" v="16" actId="1592"/>
      <pc:docMkLst>
        <pc:docMk/>
      </pc:docMkLst>
      <pc:sldChg chg="delCm">
        <pc:chgData name="Miller, Benjamin" userId="48f7b7d8-6b3b-4e2a-bfb2-785748463508" providerId="ADAL" clId="{053734FC-4B2B-43CC-8BC6-5AC0880D63E9}" dt="2021-07-29T22:42:18.130" v="0" actId="1592"/>
        <pc:sldMkLst>
          <pc:docMk/>
          <pc:sldMk cId="2844506745" sldId="559"/>
        </pc:sldMkLst>
      </pc:sldChg>
      <pc:sldChg chg="delCm">
        <pc:chgData name="Miller, Benjamin" userId="48f7b7d8-6b3b-4e2a-bfb2-785748463508" providerId="ADAL" clId="{053734FC-4B2B-43CC-8BC6-5AC0880D63E9}" dt="2021-07-29T22:42:31.234" v="1" actId="1592"/>
        <pc:sldMkLst>
          <pc:docMk/>
          <pc:sldMk cId="2097304005" sldId="666"/>
        </pc:sldMkLst>
      </pc:sldChg>
      <pc:sldChg chg="delCm">
        <pc:chgData name="Miller, Benjamin" userId="48f7b7d8-6b3b-4e2a-bfb2-785748463508" providerId="ADAL" clId="{053734FC-4B2B-43CC-8BC6-5AC0880D63E9}" dt="2021-07-29T22:42:38.031" v="2" actId="1592"/>
        <pc:sldMkLst>
          <pc:docMk/>
          <pc:sldMk cId="398110287" sldId="668"/>
        </pc:sldMkLst>
      </pc:sldChg>
      <pc:sldChg chg="modSp mod delCm">
        <pc:chgData name="Miller, Benjamin" userId="48f7b7d8-6b3b-4e2a-bfb2-785748463508" providerId="ADAL" clId="{053734FC-4B2B-43CC-8BC6-5AC0880D63E9}" dt="2021-07-29T22:44:20.014" v="10" actId="1592"/>
        <pc:sldMkLst>
          <pc:docMk/>
          <pc:sldMk cId="242745325" sldId="672"/>
        </pc:sldMkLst>
        <pc:spChg chg="mod">
          <ac:chgData name="Miller, Benjamin" userId="48f7b7d8-6b3b-4e2a-bfb2-785748463508" providerId="ADAL" clId="{053734FC-4B2B-43CC-8BC6-5AC0880D63E9}" dt="2021-07-29T22:43:56.186" v="8" actId="6549"/>
          <ac:spMkLst>
            <pc:docMk/>
            <pc:sldMk cId="242745325" sldId="672"/>
            <ac:spMk id="3" creationId="{00000000-0000-0000-0000-000000000000}"/>
          </ac:spMkLst>
        </pc:spChg>
      </pc:sldChg>
      <pc:sldChg chg="delCm">
        <pc:chgData name="Miller, Benjamin" userId="48f7b7d8-6b3b-4e2a-bfb2-785748463508" providerId="ADAL" clId="{053734FC-4B2B-43CC-8BC6-5AC0880D63E9}" dt="2021-07-29T22:45:00.750" v="15" actId="1592"/>
        <pc:sldMkLst>
          <pc:docMk/>
          <pc:sldMk cId="1939098429" sldId="687"/>
        </pc:sldMkLst>
      </pc:sldChg>
      <pc:sldChg chg="delCm">
        <pc:chgData name="Miller, Benjamin" userId="48f7b7d8-6b3b-4e2a-bfb2-785748463508" providerId="ADAL" clId="{053734FC-4B2B-43CC-8BC6-5AC0880D63E9}" dt="2021-07-29T22:44:35.524" v="11" actId="1592"/>
        <pc:sldMkLst>
          <pc:docMk/>
          <pc:sldMk cId="1618048502" sldId="701"/>
        </pc:sldMkLst>
      </pc:sldChg>
      <pc:sldChg chg="delCm">
        <pc:chgData name="Miller, Benjamin" userId="48f7b7d8-6b3b-4e2a-bfb2-785748463508" providerId="ADAL" clId="{053734FC-4B2B-43CC-8BC6-5AC0880D63E9}" dt="2021-07-29T22:44:42.086" v="12" actId="1592"/>
        <pc:sldMkLst>
          <pc:docMk/>
          <pc:sldMk cId="2045627090" sldId="703"/>
        </pc:sldMkLst>
      </pc:sldChg>
      <pc:sldChg chg="delCm">
        <pc:chgData name="Miller, Benjamin" userId="48f7b7d8-6b3b-4e2a-bfb2-785748463508" providerId="ADAL" clId="{053734FC-4B2B-43CC-8BC6-5AC0880D63E9}" dt="2021-07-29T22:44:46.738" v="13" actId="1592"/>
        <pc:sldMkLst>
          <pc:docMk/>
          <pc:sldMk cId="251370433" sldId="707"/>
        </pc:sldMkLst>
      </pc:sldChg>
      <pc:sldChg chg="delCm">
        <pc:chgData name="Miller, Benjamin" userId="48f7b7d8-6b3b-4e2a-bfb2-785748463508" providerId="ADAL" clId="{053734FC-4B2B-43CC-8BC6-5AC0880D63E9}" dt="2021-07-29T22:45:19.172" v="16" actId="1592"/>
        <pc:sldMkLst>
          <pc:docMk/>
          <pc:sldMk cId="1406519924" sldId="710"/>
        </pc:sldMkLst>
      </pc:sldChg>
      <pc:sldChg chg="modSp mod delCm modCm">
        <pc:chgData name="Miller, Benjamin" userId="48f7b7d8-6b3b-4e2a-bfb2-785748463508" providerId="ADAL" clId="{053734FC-4B2B-43CC-8BC6-5AC0880D63E9}" dt="2021-07-29T22:43:41.612" v="7" actId="1592"/>
        <pc:sldMkLst>
          <pc:docMk/>
          <pc:sldMk cId="528179927" sldId="724"/>
        </pc:sldMkLst>
        <pc:spChg chg="mod">
          <ac:chgData name="Miller, Benjamin" userId="48f7b7d8-6b3b-4e2a-bfb2-785748463508" providerId="ADAL" clId="{053734FC-4B2B-43CC-8BC6-5AC0880D63E9}" dt="2021-07-29T22:43:15.294" v="5" actId="20577"/>
          <ac:spMkLst>
            <pc:docMk/>
            <pc:sldMk cId="528179927" sldId="724"/>
            <ac:spMk id="3" creationId="{00000000-0000-0000-0000-000000000000}"/>
          </ac:spMkLst>
        </pc:spChg>
      </pc:sldChg>
    </pc:docChg>
  </pc:docChgLst>
  <pc:docChgLst>
    <pc:chgData name="Morris, Tracie Greenway" userId="S::tmorris@fdic.gov::2be9a26c-3391-49cc-8546-77551a29fb71" providerId="AD" clId="Web-{C8EB1CD1-C11A-3FAB-BAB2-49011BB8D581}"/>
    <pc:docChg chg="modSld">
      <pc:chgData name="Morris, Tracie Greenway" userId="S::tmorris@fdic.gov::2be9a26c-3391-49cc-8546-77551a29fb71" providerId="AD" clId="Web-{C8EB1CD1-C11A-3FAB-BAB2-49011BB8D581}" dt="2022-12-04T17:03:50.333" v="0" actId="20577"/>
      <pc:docMkLst>
        <pc:docMk/>
      </pc:docMkLst>
      <pc:sldChg chg="modSp">
        <pc:chgData name="Morris, Tracie Greenway" userId="S::tmorris@fdic.gov::2be9a26c-3391-49cc-8546-77551a29fb71" providerId="AD" clId="Web-{C8EB1CD1-C11A-3FAB-BAB2-49011BB8D581}" dt="2022-12-04T17:03:50.333" v="0" actId="20577"/>
        <pc:sldMkLst>
          <pc:docMk/>
          <pc:sldMk cId="109857222" sldId="256"/>
        </pc:sldMkLst>
        <pc:spChg chg="mod">
          <ac:chgData name="Morris, Tracie Greenway" userId="S::tmorris@fdic.gov::2be9a26c-3391-49cc-8546-77551a29fb71" providerId="AD" clId="Web-{C8EB1CD1-C11A-3FAB-BAB2-49011BB8D581}" dt="2022-12-04T17:03:50.333" v="0" actId="20577"/>
          <ac:spMkLst>
            <pc:docMk/>
            <pc:sldMk cId="109857222" sldId="256"/>
            <ac:spMk id="15" creationId="{00000000-0000-0000-0000-000000000000}"/>
          </ac:spMkLst>
        </pc:spChg>
      </pc:sldChg>
    </pc:docChg>
  </pc:docChgLst>
  <pc:docChgLst>
    <pc:chgData name="Miller, Benjamin" userId="48f7b7d8-6b3b-4e2a-bfb2-785748463508" providerId="ADAL" clId="{EFD8438C-2461-4291-B2CF-321FB53D37CC}"/>
    <pc:docChg chg="modSld">
      <pc:chgData name="Miller, Benjamin" userId="48f7b7d8-6b3b-4e2a-bfb2-785748463508" providerId="ADAL" clId="{EFD8438C-2461-4291-B2CF-321FB53D37CC}" dt="2021-07-29T22:59:12.837" v="0" actId="6549"/>
      <pc:docMkLst>
        <pc:docMk/>
      </pc:docMkLst>
      <pc:sldChg chg="modSp mod">
        <pc:chgData name="Miller, Benjamin" userId="48f7b7d8-6b3b-4e2a-bfb2-785748463508" providerId="ADAL" clId="{EFD8438C-2461-4291-B2CF-321FB53D37CC}" dt="2021-07-29T22:59:12.837" v="0" actId="6549"/>
        <pc:sldMkLst>
          <pc:docMk/>
          <pc:sldMk cId="881250691" sldId="729"/>
        </pc:sldMkLst>
        <pc:spChg chg="mod">
          <ac:chgData name="Miller, Benjamin" userId="48f7b7d8-6b3b-4e2a-bfb2-785748463508" providerId="ADAL" clId="{EFD8438C-2461-4291-B2CF-321FB53D37CC}" dt="2021-07-29T22:59:12.837" v="0" actId="6549"/>
          <ac:spMkLst>
            <pc:docMk/>
            <pc:sldMk cId="881250691" sldId="729"/>
            <ac:spMk id="6" creationId="{00000000-0000-0000-0000-000000000000}"/>
          </ac:spMkLst>
        </pc:spChg>
      </pc:sldChg>
    </pc:docChg>
  </pc:docChgLst>
  <pc:docChgLst>
    <pc:chgData name="Ortiz-Cedeno, Keyanna" userId="98372786-deee-4378-ae7d-2940ae720f10" providerId="ADAL" clId="{0828E44E-21DB-4AF0-95A1-4AAD178DAB10}"/>
    <pc:docChg chg="undo custSel mod addSld delSld modSld sldOrd">
      <pc:chgData name="Ortiz-Cedeno, Keyanna" userId="98372786-deee-4378-ae7d-2940ae720f10" providerId="ADAL" clId="{0828E44E-21DB-4AF0-95A1-4AAD178DAB10}" dt="2021-01-22T21:14:15.329" v="1423" actId="20577"/>
      <pc:docMkLst>
        <pc:docMk/>
      </pc:docMkLst>
      <pc:sldChg chg="modSp new mod ord">
        <pc:chgData name="Ortiz-Cedeno, Keyanna" userId="98372786-deee-4378-ae7d-2940ae720f10" providerId="ADAL" clId="{0828E44E-21DB-4AF0-95A1-4AAD178DAB10}" dt="2021-01-22T19:24:40.675" v="910" actId="20577"/>
        <pc:sldMkLst>
          <pc:docMk/>
          <pc:sldMk cId="1819878500" sldId="276"/>
        </pc:sldMkLst>
        <pc:spChg chg="mod">
          <ac:chgData name="Ortiz-Cedeno, Keyanna" userId="98372786-deee-4378-ae7d-2940ae720f10" providerId="ADAL" clId="{0828E44E-21DB-4AF0-95A1-4AAD178DAB10}" dt="2021-01-22T19:24:40.675" v="910" actId="20577"/>
          <ac:spMkLst>
            <pc:docMk/>
            <pc:sldMk cId="1819878500" sldId="276"/>
            <ac:spMk id="2" creationId="{B7F39CEA-0E16-4BAB-B13B-D514950989EC}"/>
          </ac:spMkLst>
        </pc:spChg>
      </pc:sldChg>
      <pc:sldChg chg="modSp add mod ord">
        <pc:chgData name="Ortiz-Cedeno, Keyanna" userId="98372786-deee-4378-ae7d-2940ae720f10" providerId="ADAL" clId="{0828E44E-21DB-4AF0-95A1-4AAD178DAB10}" dt="2021-01-22T18:40:10.118" v="856" actId="20577"/>
        <pc:sldMkLst>
          <pc:docMk/>
          <pc:sldMk cId="901726979" sldId="277"/>
        </pc:sldMkLst>
        <pc:spChg chg="mod">
          <ac:chgData name="Ortiz-Cedeno, Keyanna" userId="98372786-deee-4378-ae7d-2940ae720f10" providerId="ADAL" clId="{0828E44E-21DB-4AF0-95A1-4AAD178DAB10}" dt="2021-01-22T18:40:10.118" v="856" actId="20577"/>
          <ac:spMkLst>
            <pc:docMk/>
            <pc:sldMk cId="901726979" sldId="277"/>
            <ac:spMk id="2" creationId="{B7F39CEA-0E16-4BAB-B13B-D514950989EC}"/>
          </ac:spMkLst>
        </pc:spChg>
      </pc:sldChg>
      <pc:sldChg chg="modSp add mod ord">
        <pc:chgData name="Ortiz-Cedeno, Keyanna" userId="98372786-deee-4378-ae7d-2940ae720f10" providerId="ADAL" clId="{0828E44E-21DB-4AF0-95A1-4AAD178DAB10}" dt="2021-01-22T18:35:33.979" v="563" actId="20577"/>
        <pc:sldMkLst>
          <pc:docMk/>
          <pc:sldMk cId="306365519" sldId="278"/>
        </pc:sldMkLst>
        <pc:spChg chg="mod">
          <ac:chgData name="Ortiz-Cedeno, Keyanna" userId="98372786-deee-4378-ae7d-2940ae720f10" providerId="ADAL" clId="{0828E44E-21DB-4AF0-95A1-4AAD178DAB10}" dt="2021-01-22T18:35:33.979" v="563" actId="20577"/>
          <ac:spMkLst>
            <pc:docMk/>
            <pc:sldMk cId="306365519" sldId="278"/>
            <ac:spMk id="2" creationId="{B7F39CEA-0E16-4BAB-B13B-D514950989EC}"/>
          </ac:spMkLst>
        </pc:spChg>
      </pc:sldChg>
      <pc:sldChg chg="addSp delSp modSp add mod ord">
        <pc:chgData name="Ortiz-Cedeno, Keyanna" userId="98372786-deee-4378-ae7d-2940ae720f10" providerId="ADAL" clId="{0828E44E-21DB-4AF0-95A1-4AAD178DAB10}" dt="2021-01-22T20:18:53.148" v="946" actId="20577"/>
        <pc:sldMkLst>
          <pc:docMk/>
          <pc:sldMk cId="3071237018" sldId="279"/>
        </pc:sldMkLst>
        <pc:spChg chg="add del mod">
          <ac:chgData name="Ortiz-Cedeno, Keyanna" userId="98372786-deee-4378-ae7d-2940ae720f10" providerId="ADAL" clId="{0828E44E-21DB-4AF0-95A1-4AAD178DAB10}" dt="2021-01-22T20:18:53.148" v="946" actId="20577"/>
          <ac:spMkLst>
            <pc:docMk/>
            <pc:sldMk cId="3071237018" sldId="279"/>
            <ac:spMk id="2" creationId="{B7F39CEA-0E16-4BAB-B13B-D514950989EC}"/>
          </ac:spMkLst>
        </pc:spChg>
        <pc:spChg chg="add del">
          <ac:chgData name="Ortiz-Cedeno, Keyanna" userId="98372786-deee-4378-ae7d-2940ae720f10" providerId="ADAL" clId="{0828E44E-21DB-4AF0-95A1-4AAD178DAB10}" dt="2021-01-22T20:18:42.381" v="937"/>
          <ac:spMkLst>
            <pc:docMk/>
            <pc:sldMk cId="3071237018" sldId="279"/>
            <ac:spMk id="4" creationId="{C04DF40E-4B03-4689-A1AA-18D24A725DD2}"/>
          </ac:spMkLst>
        </pc:spChg>
      </pc:sldChg>
      <pc:sldChg chg="modSp add mod ord">
        <pc:chgData name="Ortiz-Cedeno, Keyanna" userId="98372786-deee-4378-ae7d-2940ae720f10" providerId="ADAL" clId="{0828E44E-21DB-4AF0-95A1-4AAD178DAB10}" dt="2021-01-22T20:20:18.935" v="952" actId="20577"/>
        <pc:sldMkLst>
          <pc:docMk/>
          <pc:sldMk cId="1725001804" sldId="280"/>
        </pc:sldMkLst>
        <pc:spChg chg="mod">
          <ac:chgData name="Ortiz-Cedeno, Keyanna" userId="98372786-deee-4378-ae7d-2940ae720f10" providerId="ADAL" clId="{0828E44E-21DB-4AF0-95A1-4AAD178DAB10}" dt="2021-01-22T20:20:18.935" v="952" actId="20577"/>
          <ac:spMkLst>
            <pc:docMk/>
            <pc:sldMk cId="1725001804" sldId="280"/>
            <ac:spMk id="2" creationId="{B7F39CEA-0E16-4BAB-B13B-D514950989EC}"/>
          </ac:spMkLst>
        </pc:spChg>
      </pc:sldChg>
      <pc:sldChg chg="addSp delSp modSp add del mod ord">
        <pc:chgData name="Ortiz-Cedeno, Keyanna" userId="98372786-deee-4378-ae7d-2940ae720f10" providerId="ADAL" clId="{0828E44E-21DB-4AF0-95A1-4AAD178DAB10}" dt="2021-01-22T21:02:39.414" v="1321" actId="47"/>
        <pc:sldMkLst>
          <pc:docMk/>
          <pc:sldMk cId="1504434325" sldId="281"/>
        </pc:sldMkLst>
        <pc:spChg chg="del">
          <ac:chgData name="Ortiz-Cedeno, Keyanna" userId="98372786-deee-4378-ae7d-2940ae720f10" providerId="ADAL" clId="{0828E44E-21DB-4AF0-95A1-4AAD178DAB10}" dt="2021-01-22T21:01:09.606" v="1310"/>
          <ac:spMkLst>
            <pc:docMk/>
            <pc:sldMk cId="1504434325" sldId="281"/>
            <ac:spMk id="2" creationId="{B7F39CEA-0E16-4BAB-B13B-D514950989EC}"/>
          </ac:spMkLst>
        </pc:spChg>
        <pc:spChg chg="mod">
          <ac:chgData name="Ortiz-Cedeno, Keyanna" userId="98372786-deee-4378-ae7d-2940ae720f10" providerId="ADAL" clId="{0828E44E-21DB-4AF0-95A1-4AAD178DAB10}" dt="2021-01-22T21:01:30.365" v="1314" actId="20577"/>
          <ac:spMkLst>
            <pc:docMk/>
            <pc:sldMk cId="1504434325" sldId="281"/>
            <ac:spMk id="3" creationId="{61323A5E-BD3E-43B1-831D-2D9C6AD72EEB}"/>
          </ac:spMkLst>
        </pc:spChg>
        <pc:spChg chg="add del mod">
          <ac:chgData name="Ortiz-Cedeno, Keyanna" userId="98372786-deee-4378-ae7d-2940ae720f10" providerId="ADAL" clId="{0828E44E-21DB-4AF0-95A1-4AAD178DAB10}" dt="2021-01-22T21:01:24.581" v="1312" actId="478"/>
          <ac:spMkLst>
            <pc:docMk/>
            <pc:sldMk cId="1504434325" sldId="281"/>
            <ac:spMk id="4" creationId="{4AE174AD-C763-4AE1-B004-D7D05460DDE7}"/>
          </ac:spMkLst>
        </pc:spChg>
        <pc:spChg chg="add del mod">
          <ac:chgData name="Ortiz-Cedeno, Keyanna" userId="98372786-deee-4378-ae7d-2940ae720f10" providerId="ADAL" clId="{0828E44E-21DB-4AF0-95A1-4AAD178DAB10}" dt="2021-01-22T21:02:13.999" v="1320"/>
          <ac:spMkLst>
            <pc:docMk/>
            <pc:sldMk cId="1504434325" sldId="281"/>
            <ac:spMk id="5" creationId="{605C14F4-CFE2-44E9-BC94-3DBA0632F7C4}"/>
          </ac:spMkLst>
        </pc:spChg>
      </pc:sldChg>
      <pc:sldChg chg="modSp add mod ord">
        <pc:chgData name="Ortiz-Cedeno, Keyanna" userId="98372786-deee-4378-ae7d-2940ae720f10" providerId="ADAL" clId="{0828E44E-21DB-4AF0-95A1-4AAD178DAB10}" dt="2021-01-22T18:36:29.878" v="634" actId="20577"/>
        <pc:sldMkLst>
          <pc:docMk/>
          <pc:sldMk cId="3641443995" sldId="282"/>
        </pc:sldMkLst>
        <pc:spChg chg="mod">
          <ac:chgData name="Ortiz-Cedeno, Keyanna" userId="98372786-deee-4378-ae7d-2940ae720f10" providerId="ADAL" clId="{0828E44E-21DB-4AF0-95A1-4AAD178DAB10}" dt="2021-01-22T18:36:29.878" v="634" actId="20577"/>
          <ac:spMkLst>
            <pc:docMk/>
            <pc:sldMk cId="3641443995" sldId="282"/>
            <ac:spMk id="2" creationId="{B7F39CEA-0E16-4BAB-B13B-D514950989EC}"/>
          </ac:spMkLst>
        </pc:spChg>
      </pc:sldChg>
      <pc:sldChg chg="modSp add mod ord">
        <pc:chgData name="Ortiz-Cedeno, Keyanna" userId="98372786-deee-4378-ae7d-2940ae720f10" providerId="ADAL" clId="{0828E44E-21DB-4AF0-95A1-4AAD178DAB10}" dt="2021-01-22T18:38:45.954" v="801" actId="20577"/>
        <pc:sldMkLst>
          <pc:docMk/>
          <pc:sldMk cId="196739725" sldId="283"/>
        </pc:sldMkLst>
        <pc:spChg chg="mod">
          <ac:chgData name="Ortiz-Cedeno, Keyanna" userId="98372786-deee-4378-ae7d-2940ae720f10" providerId="ADAL" clId="{0828E44E-21DB-4AF0-95A1-4AAD178DAB10}" dt="2021-01-22T18:38:45.954" v="801" actId="20577"/>
          <ac:spMkLst>
            <pc:docMk/>
            <pc:sldMk cId="196739725" sldId="283"/>
            <ac:spMk id="2" creationId="{B7F39CEA-0E16-4BAB-B13B-D514950989EC}"/>
          </ac:spMkLst>
        </pc:spChg>
      </pc:sldChg>
      <pc:sldChg chg="addSp delSp modSp new mod">
        <pc:chgData name="Ortiz-Cedeno, Keyanna" userId="98372786-deee-4378-ae7d-2940ae720f10" providerId="ADAL" clId="{0828E44E-21DB-4AF0-95A1-4AAD178DAB10}" dt="2021-01-22T18:25:26.152" v="161" actId="20577"/>
        <pc:sldMkLst>
          <pc:docMk/>
          <pc:sldMk cId="3136107449" sldId="284"/>
        </pc:sldMkLst>
        <pc:spChg chg="del">
          <ac:chgData name="Ortiz-Cedeno, Keyanna" userId="98372786-deee-4378-ae7d-2940ae720f10" providerId="ADAL" clId="{0828E44E-21DB-4AF0-95A1-4AAD178DAB10}" dt="2021-01-22T17:14:14.007" v="9"/>
          <ac:spMkLst>
            <pc:docMk/>
            <pc:sldMk cId="3136107449" sldId="284"/>
            <ac:spMk id="2" creationId="{FE7AFAF7-FEBC-46DA-A2A1-96F7D5BE29EF}"/>
          </ac:spMkLst>
        </pc:spChg>
        <pc:spChg chg="del">
          <ac:chgData name="Ortiz-Cedeno, Keyanna" userId="98372786-deee-4378-ae7d-2940ae720f10" providerId="ADAL" clId="{0828E44E-21DB-4AF0-95A1-4AAD178DAB10}" dt="2021-01-22T17:14:14.007" v="9"/>
          <ac:spMkLst>
            <pc:docMk/>
            <pc:sldMk cId="3136107449" sldId="284"/>
            <ac:spMk id="3" creationId="{71022978-C3B6-4FB9-A7FA-05E1853D6CB7}"/>
          </ac:spMkLst>
        </pc:spChg>
        <pc:spChg chg="add mod">
          <ac:chgData name="Ortiz-Cedeno, Keyanna" userId="98372786-deee-4378-ae7d-2940ae720f10" providerId="ADAL" clId="{0828E44E-21DB-4AF0-95A1-4AAD178DAB10}" dt="2021-01-22T18:25:26.152" v="161" actId="20577"/>
          <ac:spMkLst>
            <pc:docMk/>
            <pc:sldMk cId="3136107449" sldId="284"/>
            <ac:spMk id="4" creationId="{709B1849-BE4B-489B-925B-2397757CE49B}"/>
          </ac:spMkLst>
        </pc:spChg>
        <pc:spChg chg="add mod">
          <ac:chgData name="Ortiz-Cedeno, Keyanna" userId="98372786-deee-4378-ae7d-2940ae720f10" providerId="ADAL" clId="{0828E44E-21DB-4AF0-95A1-4AAD178DAB10}" dt="2021-01-22T17:14:14.007" v="9"/>
          <ac:spMkLst>
            <pc:docMk/>
            <pc:sldMk cId="3136107449" sldId="284"/>
            <ac:spMk id="5" creationId="{AC1A0DF8-E498-4B2A-811F-5FFCBD59AF46}"/>
          </ac:spMkLst>
        </pc:spChg>
        <pc:spChg chg="add mod">
          <ac:chgData name="Ortiz-Cedeno, Keyanna" userId="98372786-deee-4378-ae7d-2940ae720f10" providerId="ADAL" clId="{0828E44E-21DB-4AF0-95A1-4AAD178DAB10}" dt="2021-01-22T17:14:14.007" v="9"/>
          <ac:spMkLst>
            <pc:docMk/>
            <pc:sldMk cId="3136107449" sldId="284"/>
            <ac:spMk id="6" creationId="{2A078D0F-13BE-4928-A8D6-AF7C9DB60364}"/>
          </ac:spMkLst>
        </pc:spChg>
      </pc:sldChg>
      <pc:sldChg chg="modSp add mod">
        <pc:chgData name="Ortiz-Cedeno, Keyanna" userId="98372786-deee-4378-ae7d-2940ae720f10" providerId="ADAL" clId="{0828E44E-21DB-4AF0-95A1-4AAD178DAB10}" dt="2021-01-22T18:30:52.908" v="284" actId="313"/>
        <pc:sldMkLst>
          <pc:docMk/>
          <pc:sldMk cId="397775065" sldId="285"/>
        </pc:sldMkLst>
        <pc:spChg chg="mod">
          <ac:chgData name="Ortiz-Cedeno, Keyanna" userId="98372786-deee-4378-ae7d-2940ae720f10" providerId="ADAL" clId="{0828E44E-21DB-4AF0-95A1-4AAD178DAB10}" dt="2021-01-22T18:30:52.908" v="284" actId="313"/>
          <ac:spMkLst>
            <pc:docMk/>
            <pc:sldMk cId="397775065" sldId="285"/>
            <ac:spMk id="4" creationId="{709B1849-BE4B-489B-925B-2397757CE49B}"/>
          </ac:spMkLst>
        </pc:spChg>
      </pc:sldChg>
      <pc:sldChg chg="modSp add mod">
        <pc:chgData name="Ortiz-Cedeno, Keyanna" userId="98372786-deee-4378-ae7d-2940ae720f10" providerId="ADAL" clId="{0828E44E-21DB-4AF0-95A1-4AAD178DAB10}" dt="2021-01-22T18:34:30.645" v="432" actId="20577"/>
        <pc:sldMkLst>
          <pc:docMk/>
          <pc:sldMk cId="3056503405" sldId="286"/>
        </pc:sldMkLst>
        <pc:spChg chg="mod">
          <ac:chgData name="Ortiz-Cedeno, Keyanna" userId="98372786-deee-4378-ae7d-2940ae720f10" providerId="ADAL" clId="{0828E44E-21DB-4AF0-95A1-4AAD178DAB10}" dt="2021-01-22T18:34:30.645" v="432" actId="20577"/>
          <ac:spMkLst>
            <pc:docMk/>
            <pc:sldMk cId="3056503405" sldId="286"/>
            <ac:spMk id="4" creationId="{709B1849-BE4B-489B-925B-2397757CE49B}"/>
          </ac:spMkLst>
        </pc:spChg>
      </pc:sldChg>
      <pc:sldChg chg="modSp add mod ord">
        <pc:chgData name="Ortiz-Cedeno, Keyanna" userId="98372786-deee-4378-ae7d-2940ae720f10" providerId="ADAL" clId="{0828E44E-21DB-4AF0-95A1-4AAD178DAB10}" dt="2021-01-22T18:32:57.584" v="404" actId="20577"/>
        <pc:sldMkLst>
          <pc:docMk/>
          <pc:sldMk cId="935921262" sldId="287"/>
        </pc:sldMkLst>
        <pc:spChg chg="mod">
          <ac:chgData name="Ortiz-Cedeno, Keyanna" userId="98372786-deee-4378-ae7d-2940ae720f10" providerId="ADAL" clId="{0828E44E-21DB-4AF0-95A1-4AAD178DAB10}" dt="2021-01-22T18:32:57.584" v="404" actId="20577"/>
          <ac:spMkLst>
            <pc:docMk/>
            <pc:sldMk cId="935921262" sldId="287"/>
            <ac:spMk id="4" creationId="{709B1849-BE4B-489B-925B-2397757CE49B}"/>
          </ac:spMkLst>
        </pc:spChg>
      </pc:sldChg>
      <pc:sldChg chg="modSp add mod ord">
        <pc:chgData name="Ortiz-Cedeno, Keyanna" userId="98372786-deee-4378-ae7d-2940ae720f10" providerId="ADAL" clId="{0828E44E-21DB-4AF0-95A1-4AAD178DAB10}" dt="2021-01-22T18:35:14.036" v="523" actId="20577"/>
        <pc:sldMkLst>
          <pc:docMk/>
          <pc:sldMk cId="1248344455" sldId="288"/>
        </pc:sldMkLst>
        <pc:spChg chg="mod">
          <ac:chgData name="Ortiz-Cedeno, Keyanna" userId="98372786-deee-4378-ae7d-2940ae720f10" providerId="ADAL" clId="{0828E44E-21DB-4AF0-95A1-4AAD178DAB10}" dt="2021-01-22T18:35:14.036" v="523" actId="20577"/>
          <ac:spMkLst>
            <pc:docMk/>
            <pc:sldMk cId="1248344455" sldId="288"/>
            <ac:spMk id="4" creationId="{709B1849-BE4B-489B-925B-2397757CE49B}"/>
          </ac:spMkLst>
        </pc:spChg>
      </pc:sldChg>
      <pc:sldChg chg="modSp add mod">
        <pc:chgData name="Ortiz-Cedeno, Keyanna" userId="98372786-deee-4378-ae7d-2940ae720f10" providerId="ADAL" clId="{0828E44E-21DB-4AF0-95A1-4AAD178DAB10}" dt="2021-01-22T18:36:09.551" v="592" actId="20577"/>
        <pc:sldMkLst>
          <pc:docMk/>
          <pc:sldMk cId="383029437" sldId="289"/>
        </pc:sldMkLst>
        <pc:spChg chg="mod">
          <ac:chgData name="Ortiz-Cedeno, Keyanna" userId="98372786-deee-4378-ae7d-2940ae720f10" providerId="ADAL" clId="{0828E44E-21DB-4AF0-95A1-4AAD178DAB10}" dt="2021-01-22T18:36:09.551" v="592" actId="20577"/>
          <ac:spMkLst>
            <pc:docMk/>
            <pc:sldMk cId="383029437" sldId="289"/>
            <ac:spMk id="4" creationId="{709B1849-BE4B-489B-925B-2397757CE49B}"/>
          </ac:spMkLst>
        </pc:spChg>
      </pc:sldChg>
      <pc:sldChg chg="modSp add mod">
        <pc:chgData name="Ortiz-Cedeno, Keyanna" userId="98372786-deee-4378-ae7d-2940ae720f10" providerId="ADAL" clId="{0828E44E-21DB-4AF0-95A1-4AAD178DAB10}" dt="2021-01-22T18:38:32.743" v="776" actId="20577"/>
        <pc:sldMkLst>
          <pc:docMk/>
          <pc:sldMk cId="2394952361" sldId="290"/>
        </pc:sldMkLst>
        <pc:spChg chg="mod">
          <ac:chgData name="Ortiz-Cedeno, Keyanna" userId="98372786-deee-4378-ae7d-2940ae720f10" providerId="ADAL" clId="{0828E44E-21DB-4AF0-95A1-4AAD178DAB10}" dt="2021-01-22T18:38:32.743" v="776" actId="20577"/>
          <ac:spMkLst>
            <pc:docMk/>
            <pc:sldMk cId="2394952361" sldId="290"/>
            <ac:spMk id="4" creationId="{709B1849-BE4B-489B-925B-2397757CE49B}"/>
          </ac:spMkLst>
        </pc:spChg>
      </pc:sldChg>
      <pc:sldChg chg="modSp add del">
        <pc:chgData name="Ortiz-Cedeno, Keyanna" userId="98372786-deee-4378-ae7d-2940ae720f10" providerId="ADAL" clId="{0828E44E-21DB-4AF0-95A1-4AAD178DAB10}" dt="2021-01-22T19:23:37.537" v="899" actId="47"/>
        <pc:sldMkLst>
          <pc:docMk/>
          <pc:sldMk cId="4008247731" sldId="291"/>
        </pc:sldMkLst>
        <pc:spChg chg="mod">
          <ac:chgData name="Ortiz-Cedeno, Keyanna" userId="98372786-deee-4378-ae7d-2940ae720f10" providerId="ADAL" clId="{0828E44E-21DB-4AF0-95A1-4AAD178DAB10}" dt="2021-01-22T19:23:31.642" v="898"/>
          <ac:spMkLst>
            <pc:docMk/>
            <pc:sldMk cId="4008247731" sldId="291"/>
            <ac:spMk id="4" creationId="{709B1849-BE4B-489B-925B-2397757CE49B}"/>
          </ac:spMkLst>
        </pc:spChg>
      </pc:sldChg>
      <pc:sldChg chg="modSp add mod">
        <pc:chgData name="Ortiz-Cedeno, Keyanna" userId="98372786-deee-4378-ae7d-2940ae720f10" providerId="ADAL" clId="{0828E44E-21DB-4AF0-95A1-4AAD178DAB10}" dt="2021-01-22T20:18:02.923" v="933" actId="255"/>
        <pc:sldMkLst>
          <pc:docMk/>
          <pc:sldMk cId="1572852539" sldId="292"/>
        </pc:sldMkLst>
        <pc:spChg chg="mod">
          <ac:chgData name="Ortiz-Cedeno, Keyanna" userId="98372786-deee-4378-ae7d-2940ae720f10" providerId="ADAL" clId="{0828E44E-21DB-4AF0-95A1-4AAD178DAB10}" dt="2021-01-22T20:18:02.923" v="933" actId="255"/>
          <ac:spMkLst>
            <pc:docMk/>
            <pc:sldMk cId="1572852539" sldId="292"/>
            <ac:spMk id="4" creationId="{709B1849-BE4B-489B-925B-2397757CE49B}"/>
          </ac:spMkLst>
        </pc:spChg>
      </pc:sldChg>
      <pc:sldChg chg="addSp delSp modSp add mod ord">
        <pc:chgData name="Ortiz-Cedeno, Keyanna" userId="98372786-deee-4378-ae7d-2940ae720f10" providerId="ADAL" clId="{0828E44E-21DB-4AF0-95A1-4AAD178DAB10}" dt="2021-01-22T21:11:15.224" v="1356" actId="20577"/>
        <pc:sldMkLst>
          <pc:docMk/>
          <pc:sldMk cId="525757945" sldId="293"/>
        </pc:sldMkLst>
        <pc:spChg chg="add del mod">
          <ac:chgData name="Ortiz-Cedeno, Keyanna" userId="98372786-deee-4378-ae7d-2940ae720f10" providerId="ADAL" clId="{0828E44E-21DB-4AF0-95A1-4AAD178DAB10}" dt="2021-01-22T21:11:08.429" v="1353" actId="478"/>
          <ac:spMkLst>
            <pc:docMk/>
            <pc:sldMk cId="525757945" sldId="293"/>
            <ac:spMk id="2" creationId="{A49077AE-4D37-42B4-9560-69DCF022C50D}"/>
          </ac:spMkLst>
        </pc:spChg>
        <pc:spChg chg="add mod">
          <ac:chgData name="Ortiz-Cedeno, Keyanna" userId="98372786-deee-4378-ae7d-2940ae720f10" providerId="ADAL" clId="{0828E44E-21DB-4AF0-95A1-4AAD178DAB10}" dt="2021-01-22T21:11:15.224" v="1356" actId="20577"/>
          <ac:spMkLst>
            <pc:docMk/>
            <pc:sldMk cId="525757945" sldId="293"/>
            <ac:spMk id="3" creationId="{83C15B78-911E-4798-B361-AFB4B6FD0807}"/>
          </ac:spMkLst>
        </pc:spChg>
        <pc:spChg chg="del">
          <ac:chgData name="Ortiz-Cedeno, Keyanna" userId="98372786-deee-4378-ae7d-2940ae720f10" providerId="ADAL" clId="{0828E44E-21DB-4AF0-95A1-4AAD178DAB10}" dt="2021-01-22T21:10:59.011" v="1351"/>
          <ac:spMkLst>
            <pc:docMk/>
            <pc:sldMk cId="525757945" sldId="293"/>
            <ac:spMk id="4" creationId="{709B1849-BE4B-489B-925B-2397757CE49B}"/>
          </ac:spMkLst>
        </pc:spChg>
      </pc:sldChg>
      <pc:sldChg chg="add del">
        <pc:chgData name="Ortiz-Cedeno, Keyanna" userId="98372786-deee-4378-ae7d-2940ae720f10" providerId="ADAL" clId="{0828E44E-21DB-4AF0-95A1-4AAD178DAB10}" dt="2021-01-22T21:14:06.400" v="1420" actId="47"/>
        <pc:sldMkLst>
          <pc:docMk/>
          <pc:sldMk cId="1216376180" sldId="294"/>
        </pc:sldMkLst>
      </pc:sldChg>
      <pc:sldChg chg="addSp delSp modSp new mod setBg">
        <pc:chgData name="Ortiz-Cedeno, Keyanna" userId="98372786-deee-4378-ae7d-2940ae720f10" providerId="ADAL" clId="{0828E44E-21DB-4AF0-95A1-4AAD178DAB10}" dt="2021-01-22T17:21:08.148" v="108" actId="5793"/>
        <pc:sldMkLst>
          <pc:docMk/>
          <pc:sldMk cId="2298129158" sldId="295"/>
        </pc:sldMkLst>
        <pc:spChg chg="mod">
          <ac:chgData name="Ortiz-Cedeno, Keyanna" userId="98372786-deee-4378-ae7d-2940ae720f10" providerId="ADAL" clId="{0828E44E-21DB-4AF0-95A1-4AAD178DAB10}" dt="2021-01-22T17:20:46.634" v="89" actId="26606"/>
          <ac:spMkLst>
            <pc:docMk/>
            <pc:sldMk cId="2298129158" sldId="295"/>
            <ac:spMk id="2" creationId="{1855CF35-773A-44B8-9FDE-5F50510C3480}"/>
          </ac:spMkLst>
        </pc:spChg>
        <pc:spChg chg="mod">
          <ac:chgData name="Ortiz-Cedeno, Keyanna" userId="98372786-deee-4378-ae7d-2940ae720f10" providerId="ADAL" clId="{0828E44E-21DB-4AF0-95A1-4AAD178DAB10}" dt="2021-01-22T17:21:05.551" v="107" actId="5793"/>
          <ac:spMkLst>
            <pc:docMk/>
            <pc:sldMk cId="2298129158" sldId="295"/>
            <ac:spMk id="3" creationId="{7BBE5AAA-BF39-463B-8ED8-956DB0AF81AE}"/>
          </ac:spMkLst>
        </pc:spChg>
        <pc:spChg chg="add mod">
          <ac:chgData name="Ortiz-Cedeno, Keyanna" userId="98372786-deee-4378-ae7d-2940ae720f10" providerId="ADAL" clId="{0828E44E-21DB-4AF0-95A1-4AAD178DAB10}" dt="2021-01-22T17:21:08.148" v="108" actId="5793"/>
          <ac:spMkLst>
            <pc:docMk/>
            <pc:sldMk cId="2298129158" sldId="295"/>
            <ac:spMk id="4" creationId="{A22DB2D8-7260-42B4-A2FD-F68F37DA4AFF}"/>
          </ac:spMkLst>
        </pc:spChg>
        <pc:spChg chg="add del">
          <ac:chgData name="Ortiz-Cedeno, Keyanna" userId="98372786-deee-4378-ae7d-2940ae720f10" providerId="ADAL" clId="{0828E44E-21DB-4AF0-95A1-4AAD178DAB10}" dt="2021-01-22T17:20:46.634" v="89" actId="26606"/>
          <ac:spMkLst>
            <pc:docMk/>
            <pc:sldMk cId="2298129158" sldId="295"/>
            <ac:spMk id="9" creationId="{E35A04CF-97D4-4FF7-B359-C546B1F62E54}"/>
          </ac:spMkLst>
        </pc:spChg>
        <pc:spChg chg="add del">
          <ac:chgData name="Ortiz-Cedeno, Keyanna" userId="98372786-deee-4378-ae7d-2940ae720f10" providerId="ADAL" clId="{0828E44E-21DB-4AF0-95A1-4AAD178DAB10}" dt="2021-01-22T17:20:46.634" v="89" actId="26606"/>
          <ac:spMkLst>
            <pc:docMk/>
            <pc:sldMk cId="2298129158" sldId="295"/>
            <ac:spMk id="11" creationId="{1DE7243B-5109-444B-8FAF-7437C66BC0E9}"/>
          </ac:spMkLst>
        </pc:spChg>
        <pc:spChg chg="add del">
          <ac:chgData name="Ortiz-Cedeno, Keyanna" userId="98372786-deee-4378-ae7d-2940ae720f10" providerId="ADAL" clId="{0828E44E-21DB-4AF0-95A1-4AAD178DAB10}" dt="2021-01-22T17:20:46.634" v="89" actId="26606"/>
          <ac:spMkLst>
            <pc:docMk/>
            <pc:sldMk cId="2298129158" sldId="295"/>
            <ac:spMk id="13" creationId="{4C5D6221-DA7B-4611-AA26-7D8E349FDE96}"/>
          </ac:spMkLst>
        </pc:spChg>
      </pc:sldChg>
      <pc:sldChg chg="addSp delSp modSp new mod">
        <pc:chgData name="Ortiz-Cedeno, Keyanna" userId="98372786-deee-4378-ae7d-2940ae720f10" providerId="ADAL" clId="{0828E44E-21DB-4AF0-95A1-4AAD178DAB10}" dt="2021-01-22T18:28:32.650" v="214" actId="20577"/>
        <pc:sldMkLst>
          <pc:docMk/>
          <pc:sldMk cId="3823157106" sldId="296"/>
        </pc:sldMkLst>
        <pc:spChg chg="del">
          <ac:chgData name="Ortiz-Cedeno, Keyanna" userId="98372786-deee-4378-ae7d-2940ae720f10" providerId="ADAL" clId="{0828E44E-21DB-4AF0-95A1-4AAD178DAB10}" dt="2021-01-22T18:25:49.437" v="163"/>
          <ac:spMkLst>
            <pc:docMk/>
            <pc:sldMk cId="3823157106" sldId="296"/>
            <ac:spMk id="2" creationId="{040D8B4B-BF29-4931-AF3F-FCBAB8E9D485}"/>
          </ac:spMkLst>
        </pc:spChg>
        <pc:spChg chg="del">
          <ac:chgData name="Ortiz-Cedeno, Keyanna" userId="98372786-deee-4378-ae7d-2940ae720f10" providerId="ADAL" clId="{0828E44E-21DB-4AF0-95A1-4AAD178DAB10}" dt="2021-01-22T18:25:49.437" v="163"/>
          <ac:spMkLst>
            <pc:docMk/>
            <pc:sldMk cId="3823157106" sldId="296"/>
            <ac:spMk id="3" creationId="{91F13F63-D474-4F0F-9EA5-BEBC60B643DB}"/>
          </ac:spMkLst>
        </pc:spChg>
        <pc:spChg chg="del">
          <ac:chgData name="Ortiz-Cedeno, Keyanna" userId="98372786-deee-4378-ae7d-2940ae720f10" providerId="ADAL" clId="{0828E44E-21DB-4AF0-95A1-4AAD178DAB10}" dt="2021-01-22T18:25:49.437" v="163"/>
          <ac:spMkLst>
            <pc:docMk/>
            <pc:sldMk cId="3823157106" sldId="296"/>
            <ac:spMk id="4" creationId="{6529C5A5-457D-4C75-9027-CF573F7063A9}"/>
          </ac:spMkLst>
        </pc:spChg>
        <pc:spChg chg="add del mod">
          <ac:chgData name="Ortiz-Cedeno, Keyanna" userId="98372786-deee-4378-ae7d-2940ae720f10" providerId="ADAL" clId="{0828E44E-21DB-4AF0-95A1-4AAD178DAB10}" dt="2021-01-22T18:28:32.650" v="214" actId="20577"/>
          <ac:spMkLst>
            <pc:docMk/>
            <pc:sldMk cId="3823157106" sldId="296"/>
            <ac:spMk id="5" creationId="{BD77C367-B885-4F1F-ACEF-EA3C9FBC452E}"/>
          </ac:spMkLst>
        </pc:spChg>
        <pc:spChg chg="add mod">
          <ac:chgData name="Ortiz-Cedeno, Keyanna" userId="98372786-deee-4378-ae7d-2940ae720f10" providerId="ADAL" clId="{0828E44E-21DB-4AF0-95A1-4AAD178DAB10}" dt="2021-01-22T18:25:49.437" v="163"/>
          <ac:spMkLst>
            <pc:docMk/>
            <pc:sldMk cId="3823157106" sldId="296"/>
            <ac:spMk id="6" creationId="{8C6949A7-881F-4882-9E4F-8B1239CF08A9}"/>
          </ac:spMkLst>
        </pc:spChg>
        <pc:spChg chg="add del">
          <ac:chgData name="Ortiz-Cedeno, Keyanna" userId="98372786-deee-4378-ae7d-2940ae720f10" providerId="ADAL" clId="{0828E44E-21DB-4AF0-95A1-4AAD178DAB10}" dt="2021-01-22T18:28:08.565" v="177"/>
          <ac:spMkLst>
            <pc:docMk/>
            <pc:sldMk cId="3823157106" sldId="296"/>
            <ac:spMk id="7" creationId="{EFF9B6A2-6E36-44DA-AAC0-DD1685F323BA}"/>
          </ac:spMkLst>
        </pc:spChg>
      </pc:sldChg>
      <pc:sldChg chg="modSp add mod">
        <pc:chgData name="Ortiz-Cedeno, Keyanna" userId="98372786-deee-4378-ae7d-2940ae720f10" providerId="ADAL" clId="{0828E44E-21DB-4AF0-95A1-4AAD178DAB10}" dt="2021-01-22T18:29:33.392" v="236" actId="20577"/>
        <pc:sldMkLst>
          <pc:docMk/>
          <pc:sldMk cId="73499695" sldId="297"/>
        </pc:sldMkLst>
        <pc:spChg chg="mod">
          <ac:chgData name="Ortiz-Cedeno, Keyanna" userId="98372786-deee-4378-ae7d-2940ae720f10" providerId="ADAL" clId="{0828E44E-21DB-4AF0-95A1-4AAD178DAB10}" dt="2021-01-22T18:29:33.392" v="236" actId="20577"/>
          <ac:spMkLst>
            <pc:docMk/>
            <pc:sldMk cId="73499695" sldId="297"/>
            <ac:spMk id="5" creationId="{BD77C367-B885-4F1F-ACEF-EA3C9FBC452E}"/>
          </ac:spMkLst>
        </pc:spChg>
      </pc:sldChg>
      <pc:sldChg chg="modSp add mod">
        <pc:chgData name="Ortiz-Cedeno, Keyanna" userId="98372786-deee-4378-ae7d-2940ae720f10" providerId="ADAL" clId="{0828E44E-21DB-4AF0-95A1-4AAD178DAB10}" dt="2021-01-22T18:32:35.077" v="363" actId="20577"/>
        <pc:sldMkLst>
          <pc:docMk/>
          <pc:sldMk cId="432817066" sldId="298"/>
        </pc:sldMkLst>
        <pc:spChg chg="mod">
          <ac:chgData name="Ortiz-Cedeno, Keyanna" userId="98372786-deee-4378-ae7d-2940ae720f10" providerId="ADAL" clId="{0828E44E-21DB-4AF0-95A1-4AAD178DAB10}" dt="2021-01-22T18:32:35.077" v="363" actId="20577"/>
          <ac:spMkLst>
            <pc:docMk/>
            <pc:sldMk cId="432817066" sldId="298"/>
            <ac:spMk id="5" creationId="{BD77C367-B885-4F1F-ACEF-EA3C9FBC452E}"/>
          </ac:spMkLst>
        </pc:spChg>
      </pc:sldChg>
      <pc:sldChg chg="modSp add mod ord">
        <pc:chgData name="Ortiz-Cedeno, Keyanna" userId="98372786-deee-4378-ae7d-2940ae720f10" providerId="ADAL" clId="{0828E44E-21DB-4AF0-95A1-4AAD178DAB10}" dt="2021-01-22T18:34:54.898" v="495" actId="20577"/>
        <pc:sldMkLst>
          <pc:docMk/>
          <pc:sldMk cId="555011925" sldId="299"/>
        </pc:sldMkLst>
        <pc:spChg chg="mod">
          <ac:chgData name="Ortiz-Cedeno, Keyanna" userId="98372786-deee-4378-ae7d-2940ae720f10" providerId="ADAL" clId="{0828E44E-21DB-4AF0-95A1-4AAD178DAB10}" dt="2021-01-22T18:34:54.898" v="495" actId="20577"/>
          <ac:spMkLst>
            <pc:docMk/>
            <pc:sldMk cId="555011925" sldId="299"/>
            <ac:spMk id="5" creationId="{BD77C367-B885-4F1F-ACEF-EA3C9FBC452E}"/>
          </ac:spMkLst>
        </pc:spChg>
      </pc:sldChg>
      <pc:sldChg chg="modSp new mod">
        <pc:chgData name="Ortiz-Cedeno, Keyanna" userId="98372786-deee-4378-ae7d-2940ae720f10" providerId="ADAL" clId="{0828E44E-21DB-4AF0-95A1-4AAD178DAB10}" dt="2021-01-22T18:37:31.183" v="650" actId="20577"/>
        <pc:sldMkLst>
          <pc:docMk/>
          <pc:sldMk cId="3731157780" sldId="300"/>
        </pc:sldMkLst>
        <pc:spChg chg="mod">
          <ac:chgData name="Ortiz-Cedeno, Keyanna" userId="98372786-deee-4378-ae7d-2940ae720f10" providerId="ADAL" clId="{0828E44E-21DB-4AF0-95A1-4AAD178DAB10}" dt="2021-01-22T18:37:31.183" v="650" actId="20577"/>
          <ac:spMkLst>
            <pc:docMk/>
            <pc:sldMk cId="3731157780" sldId="300"/>
            <ac:spMk id="2" creationId="{915151F9-93B7-4004-B025-24080564CA92}"/>
          </ac:spMkLst>
        </pc:spChg>
      </pc:sldChg>
      <pc:sldChg chg="modSp new mod">
        <pc:chgData name="Ortiz-Cedeno, Keyanna" userId="98372786-deee-4378-ae7d-2940ae720f10" providerId="ADAL" clId="{0828E44E-21DB-4AF0-95A1-4AAD178DAB10}" dt="2021-01-22T18:37:43.080" v="675" actId="20577"/>
        <pc:sldMkLst>
          <pc:docMk/>
          <pc:sldMk cId="4111397765" sldId="301"/>
        </pc:sldMkLst>
        <pc:spChg chg="mod">
          <ac:chgData name="Ortiz-Cedeno, Keyanna" userId="98372786-deee-4378-ae7d-2940ae720f10" providerId="ADAL" clId="{0828E44E-21DB-4AF0-95A1-4AAD178DAB10}" dt="2021-01-22T18:37:43.080" v="675" actId="20577"/>
          <ac:spMkLst>
            <pc:docMk/>
            <pc:sldMk cId="4111397765" sldId="301"/>
            <ac:spMk id="2" creationId="{69E5EF36-A0CB-43D9-A662-3D16B1A0A0CC}"/>
          </ac:spMkLst>
        </pc:spChg>
      </pc:sldChg>
      <pc:sldChg chg="modSp add mod">
        <pc:chgData name="Ortiz-Cedeno, Keyanna" userId="98372786-deee-4378-ae7d-2940ae720f10" providerId="ADAL" clId="{0828E44E-21DB-4AF0-95A1-4AAD178DAB10}" dt="2021-01-22T18:38:19.770" v="746" actId="20577"/>
        <pc:sldMkLst>
          <pc:docMk/>
          <pc:sldMk cId="3033767482" sldId="302"/>
        </pc:sldMkLst>
        <pc:spChg chg="mod">
          <ac:chgData name="Ortiz-Cedeno, Keyanna" userId="98372786-deee-4378-ae7d-2940ae720f10" providerId="ADAL" clId="{0828E44E-21DB-4AF0-95A1-4AAD178DAB10}" dt="2021-01-22T18:38:19.770" v="746" actId="20577"/>
          <ac:spMkLst>
            <pc:docMk/>
            <pc:sldMk cId="3033767482" sldId="302"/>
            <ac:spMk id="2" creationId="{69E5EF36-A0CB-43D9-A662-3D16B1A0A0CC}"/>
          </ac:spMkLst>
        </pc:spChg>
      </pc:sldChg>
      <pc:sldChg chg="modSp add mod">
        <pc:chgData name="Ortiz-Cedeno, Keyanna" userId="98372786-deee-4378-ae7d-2940ae720f10" providerId="ADAL" clId="{0828E44E-21DB-4AF0-95A1-4AAD178DAB10}" dt="2021-01-22T18:41:54.415" v="897" actId="20577"/>
        <pc:sldMkLst>
          <pc:docMk/>
          <pc:sldMk cId="26936842" sldId="303"/>
        </pc:sldMkLst>
        <pc:spChg chg="mod">
          <ac:chgData name="Ortiz-Cedeno, Keyanna" userId="98372786-deee-4378-ae7d-2940ae720f10" providerId="ADAL" clId="{0828E44E-21DB-4AF0-95A1-4AAD178DAB10}" dt="2021-01-22T18:41:54.415" v="897" actId="20577"/>
          <ac:spMkLst>
            <pc:docMk/>
            <pc:sldMk cId="26936842" sldId="303"/>
            <ac:spMk id="2" creationId="{B7F39CEA-0E16-4BAB-B13B-D514950989EC}"/>
          </ac:spMkLst>
        </pc:spChg>
      </pc:sldChg>
      <pc:sldChg chg="modSp add mod">
        <pc:chgData name="Ortiz-Cedeno, Keyanna" userId="98372786-deee-4378-ae7d-2940ae720f10" providerId="ADAL" clId="{0828E44E-21DB-4AF0-95A1-4AAD178DAB10}" dt="2021-01-22T19:30:51.520" v="918" actId="20577"/>
        <pc:sldMkLst>
          <pc:docMk/>
          <pc:sldMk cId="2424703687" sldId="304"/>
        </pc:sldMkLst>
        <pc:spChg chg="mod">
          <ac:chgData name="Ortiz-Cedeno, Keyanna" userId="98372786-deee-4378-ae7d-2940ae720f10" providerId="ADAL" clId="{0828E44E-21DB-4AF0-95A1-4AAD178DAB10}" dt="2021-01-22T19:30:51.520" v="918" actId="20577"/>
          <ac:spMkLst>
            <pc:docMk/>
            <pc:sldMk cId="2424703687" sldId="304"/>
            <ac:spMk id="2" creationId="{B7F39CEA-0E16-4BAB-B13B-D514950989EC}"/>
          </ac:spMkLst>
        </pc:spChg>
      </pc:sldChg>
      <pc:sldChg chg="modSp add mod">
        <pc:chgData name="Ortiz-Cedeno, Keyanna" userId="98372786-deee-4378-ae7d-2940ae720f10" providerId="ADAL" clId="{0828E44E-21DB-4AF0-95A1-4AAD178DAB10}" dt="2021-01-22T20:16:38.305" v="922" actId="20577"/>
        <pc:sldMkLst>
          <pc:docMk/>
          <pc:sldMk cId="1607039903" sldId="305"/>
        </pc:sldMkLst>
        <pc:spChg chg="mod">
          <ac:chgData name="Ortiz-Cedeno, Keyanna" userId="98372786-deee-4378-ae7d-2940ae720f10" providerId="ADAL" clId="{0828E44E-21DB-4AF0-95A1-4AAD178DAB10}" dt="2021-01-22T20:16:38.305" v="922" actId="20577"/>
          <ac:spMkLst>
            <pc:docMk/>
            <pc:sldMk cId="1607039903" sldId="305"/>
            <ac:spMk id="2" creationId="{B7F39CEA-0E16-4BAB-B13B-D514950989EC}"/>
          </ac:spMkLst>
        </pc:spChg>
      </pc:sldChg>
      <pc:sldChg chg="modSp add mod">
        <pc:chgData name="Ortiz-Cedeno, Keyanna" userId="98372786-deee-4378-ae7d-2940ae720f10" providerId="ADAL" clId="{0828E44E-21DB-4AF0-95A1-4AAD178DAB10}" dt="2021-01-22T19:25:05.288" v="914" actId="20577"/>
        <pc:sldMkLst>
          <pc:docMk/>
          <pc:sldMk cId="2756438645" sldId="306"/>
        </pc:sldMkLst>
        <pc:spChg chg="mod">
          <ac:chgData name="Ortiz-Cedeno, Keyanna" userId="98372786-deee-4378-ae7d-2940ae720f10" providerId="ADAL" clId="{0828E44E-21DB-4AF0-95A1-4AAD178DAB10}" dt="2021-01-22T19:25:05.288" v="914" actId="20577"/>
          <ac:spMkLst>
            <pc:docMk/>
            <pc:sldMk cId="2756438645" sldId="306"/>
            <ac:spMk id="2" creationId="{B7F39CEA-0E16-4BAB-B13B-D514950989EC}"/>
          </ac:spMkLst>
        </pc:spChg>
      </pc:sldChg>
      <pc:sldChg chg="modSp add mod">
        <pc:chgData name="Ortiz-Cedeno, Keyanna" userId="98372786-deee-4378-ae7d-2940ae720f10" providerId="ADAL" clId="{0828E44E-21DB-4AF0-95A1-4AAD178DAB10}" dt="2021-01-22T20:20:28.327" v="963" actId="20577"/>
        <pc:sldMkLst>
          <pc:docMk/>
          <pc:sldMk cId="4179838603" sldId="307"/>
        </pc:sldMkLst>
        <pc:spChg chg="mod">
          <ac:chgData name="Ortiz-Cedeno, Keyanna" userId="98372786-deee-4378-ae7d-2940ae720f10" providerId="ADAL" clId="{0828E44E-21DB-4AF0-95A1-4AAD178DAB10}" dt="2021-01-22T20:20:28.327" v="963" actId="20577"/>
          <ac:spMkLst>
            <pc:docMk/>
            <pc:sldMk cId="4179838603" sldId="307"/>
            <ac:spMk id="2" creationId="{B7F39CEA-0E16-4BAB-B13B-D514950989EC}"/>
          </ac:spMkLst>
        </pc:spChg>
      </pc:sldChg>
      <pc:sldChg chg="modSp add mod">
        <pc:chgData name="Ortiz-Cedeno, Keyanna" userId="98372786-deee-4378-ae7d-2940ae720f10" providerId="ADAL" clId="{0828E44E-21DB-4AF0-95A1-4AAD178DAB10}" dt="2021-01-22T20:20:41.905" v="1003" actId="20577"/>
        <pc:sldMkLst>
          <pc:docMk/>
          <pc:sldMk cId="201632105" sldId="308"/>
        </pc:sldMkLst>
        <pc:spChg chg="mod">
          <ac:chgData name="Ortiz-Cedeno, Keyanna" userId="98372786-deee-4378-ae7d-2940ae720f10" providerId="ADAL" clId="{0828E44E-21DB-4AF0-95A1-4AAD178DAB10}" dt="2021-01-22T20:20:41.905" v="1003" actId="20577"/>
          <ac:spMkLst>
            <pc:docMk/>
            <pc:sldMk cId="201632105" sldId="308"/>
            <ac:spMk id="2" creationId="{B7F39CEA-0E16-4BAB-B13B-D514950989EC}"/>
          </ac:spMkLst>
        </pc:spChg>
      </pc:sldChg>
      <pc:sldChg chg="modSp new mod">
        <pc:chgData name="Ortiz-Cedeno, Keyanna" userId="98372786-deee-4378-ae7d-2940ae720f10" providerId="ADAL" clId="{0828E44E-21DB-4AF0-95A1-4AAD178DAB10}" dt="2021-01-22T20:22:10.235" v="1066" actId="255"/>
        <pc:sldMkLst>
          <pc:docMk/>
          <pc:sldMk cId="911562211" sldId="309"/>
        </pc:sldMkLst>
        <pc:spChg chg="mod">
          <ac:chgData name="Ortiz-Cedeno, Keyanna" userId="98372786-deee-4378-ae7d-2940ae720f10" providerId="ADAL" clId="{0828E44E-21DB-4AF0-95A1-4AAD178DAB10}" dt="2021-01-22T20:22:10.235" v="1066" actId="255"/>
          <ac:spMkLst>
            <pc:docMk/>
            <pc:sldMk cId="911562211" sldId="309"/>
            <ac:spMk id="2" creationId="{C7D5C2A7-F7B4-4503-B4DF-2F08B7240D26}"/>
          </ac:spMkLst>
        </pc:spChg>
      </pc:sldChg>
      <pc:sldChg chg="modSp add mod">
        <pc:chgData name="Ortiz-Cedeno, Keyanna" userId="98372786-deee-4378-ae7d-2940ae720f10" providerId="ADAL" clId="{0828E44E-21DB-4AF0-95A1-4AAD178DAB10}" dt="2021-01-22T20:22:24.800" v="1086" actId="20577"/>
        <pc:sldMkLst>
          <pc:docMk/>
          <pc:sldMk cId="1282716601" sldId="310"/>
        </pc:sldMkLst>
        <pc:spChg chg="mod">
          <ac:chgData name="Ortiz-Cedeno, Keyanna" userId="98372786-deee-4378-ae7d-2940ae720f10" providerId="ADAL" clId="{0828E44E-21DB-4AF0-95A1-4AAD178DAB10}" dt="2021-01-22T20:22:24.800" v="1086" actId="20577"/>
          <ac:spMkLst>
            <pc:docMk/>
            <pc:sldMk cId="1282716601" sldId="310"/>
            <ac:spMk id="2" creationId="{C7D5C2A7-F7B4-4503-B4DF-2F08B7240D26}"/>
          </ac:spMkLst>
        </pc:spChg>
      </pc:sldChg>
      <pc:sldChg chg="modSp add mod">
        <pc:chgData name="Ortiz-Cedeno, Keyanna" userId="98372786-deee-4378-ae7d-2940ae720f10" providerId="ADAL" clId="{0828E44E-21DB-4AF0-95A1-4AAD178DAB10}" dt="2021-01-22T20:50:13.523" v="1137" actId="255"/>
        <pc:sldMkLst>
          <pc:docMk/>
          <pc:sldMk cId="1597660582" sldId="311"/>
        </pc:sldMkLst>
        <pc:spChg chg="mod">
          <ac:chgData name="Ortiz-Cedeno, Keyanna" userId="98372786-deee-4378-ae7d-2940ae720f10" providerId="ADAL" clId="{0828E44E-21DB-4AF0-95A1-4AAD178DAB10}" dt="2021-01-22T20:50:13.523" v="1137" actId="255"/>
          <ac:spMkLst>
            <pc:docMk/>
            <pc:sldMk cId="1597660582" sldId="311"/>
            <ac:spMk id="2" creationId="{C7D5C2A7-F7B4-4503-B4DF-2F08B7240D26}"/>
          </ac:spMkLst>
        </pc:spChg>
      </pc:sldChg>
      <pc:sldChg chg="modSp add mod">
        <pc:chgData name="Ortiz-Cedeno, Keyanna" userId="98372786-deee-4378-ae7d-2940ae720f10" providerId="ADAL" clId="{0828E44E-21DB-4AF0-95A1-4AAD178DAB10}" dt="2021-01-22T20:50:30.797" v="1141" actId="255"/>
        <pc:sldMkLst>
          <pc:docMk/>
          <pc:sldMk cId="1554400828" sldId="312"/>
        </pc:sldMkLst>
        <pc:spChg chg="mod">
          <ac:chgData name="Ortiz-Cedeno, Keyanna" userId="98372786-deee-4378-ae7d-2940ae720f10" providerId="ADAL" clId="{0828E44E-21DB-4AF0-95A1-4AAD178DAB10}" dt="2021-01-22T20:50:30.797" v="1141" actId="255"/>
          <ac:spMkLst>
            <pc:docMk/>
            <pc:sldMk cId="1554400828" sldId="312"/>
            <ac:spMk id="2" creationId="{C7D5C2A7-F7B4-4503-B4DF-2F08B7240D26}"/>
          </ac:spMkLst>
        </pc:spChg>
      </pc:sldChg>
      <pc:sldChg chg="modSp add mod">
        <pc:chgData name="Ortiz-Cedeno, Keyanna" userId="98372786-deee-4378-ae7d-2940ae720f10" providerId="ADAL" clId="{0828E44E-21DB-4AF0-95A1-4AAD178DAB10}" dt="2021-01-22T20:50:43.887" v="1154" actId="20577"/>
        <pc:sldMkLst>
          <pc:docMk/>
          <pc:sldMk cId="3690115744" sldId="313"/>
        </pc:sldMkLst>
        <pc:spChg chg="mod">
          <ac:chgData name="Ortiz-Cedeno, Keyanna" userId="98372786-deee-4378-ae7d-2940ae720f10" providerId="ADAL" clId="{0828E44E-21DB-4AF0-95A1-4AAD178DAB10}" dt="2021-01-22T20:50:43.887" v="1154" actId="20577"/>
          <ac:spMkLst>
            <pc:docMk/>
            <pc:sldMk cId="3690115744" sldId="313"/>
            <ac:spMk id="2" creationId="{C7D5C2A7-F7B4-4503-B4DF-2F08B7240D26}"/>
          </ac:spMkLst>
        </pc:spChg>
      </pc:sldChg>
      <pc:sldChg chg="modSp add mod">
        <pc:chgData name="Ortiz-Cedeno, Keyanna" userId="98372786-deee-4378-ae7d-2940ae720f10" providerId="ADAL" clId="{0828E44E-21DB-4AF0-95A1-4AAD178DAB10}" dt="2021-01-22T20:51:57.952" v="1216" actId="20577"/>
        <pc:sldMkLst>
          <pc:docMk/>
          <pc:sldMk cId="3580452558" sldId="314"/>
        </pc:sldMkLst>
        <pc:spChg chg="mod">
          <ac:chgData name="Ortiz-Cedeno, Keyanna" userId="98372786-deee-4378-ae7d-2940ae720f10" providerId="ADAL" clId="{0828E44E-21DB-4AF0-95A1-4AAD178DAB10}" dt="2021-01-22T20:51:57.952" v="1216" actId="20577"/>
          <ac:spMkLst>
            <pc:docMk/>
            <pc:sldMk cId="3580452558" sldId="314"/>
            <ac:spMk id="2" creationId="{C7D5C2A7-F7B4-4503-B4DF-2F08B7240D26}"/>
          </ac:spMkLst>
        </pc:spChg>
      </pc:sldChg>
      <pc:sldChg chg="modSp add mod">
        <pc:chgData name="Ortiz-Cedeno, Keyanna" userId="98372786-deee-4378-ae7d-2940ae720f10" providerId="ADAL" clId="{0828E44E-21DB-4AF0-95A1-4AAD178DAB10}" dt="2021-01-22T20:52:34.918" v="1260" actId="20577"/>
        <pc:sldMkLst>
          <pc:docMk/>
          <pc:sldMk cId="2514708058" sldId="315"/>
        </pc:sldMkLst>
        <pc:spChg chg="mod">
          <ac:chgData name="Ortiz-Cedeno, Keyanna" userId="98372786-deee-4378-ae7d-2940ae720f10" providerId="ADAL" clId="{0828E44E-21DB-4AF0-95A1-4AAD178DAB10}" dt="2021-01-22T20:52:34.918" v="1260" actId="20577"/>
          <ac:spMkLst>
            <pc:docMk/>
            <pc:sldMk cId="2514708058" sldId="315"/>
            <ac:spMk id="2" creationId="{C7D5C2A7-F7B4-4503-B4DF-2F08B7240D26}"/>
          </ac:spMkLst>
        </pc:spChg>
      </pc:sldChg>
      <pc:sldChg chg="modSp add mod">
        <pc:chgData name="Ortiz-Cedeno, Keyanna" userId="98372786-deee-4378-ae7d-2940ae720f10" providerId="ADAL" clId="{0828E44E-21DB-4AF0-95A1-4AAD178DAB10}" dt="2021-01-22T20:53:24.041" v="1288" actId="20577"/>
        <pc:sldMkLst>
          <pc:docMk/>
          <pc:sldMk cId="1208906537" sldId="316"/>
        </pc:sldMkLst>
        <pc:spChg chg="mod">
          <ac:chgData name="Ortiz-Cedeno, Keyanna" userId="98372786-deee-4378-ae7d-2940ae720f10" providerId="ADAL" clId="{0828E44E-21DB-4AF0-95A1-4AAD178DAB10}" dt="2021-01-22T20:53:24.041" v="1288" actId="20577"/>
          <ac:spMkLst>
            <pc:docMk/>
            <pc:sldMk cId="1208906537" sldId="316"/>
            <ac:spMk id="2" creationId="{C7D5C2A7-F7B4-4503-B4DF-2F08B7240D26}"/>
          </ac:spMkLst>
        </pc:spChg>
      </pc:sldChg>
      <pc:sldChg chg="modSp new mod">
        <pc:chgData name="Ortiz-Cedeno, Keyanna" userId="98372786-deee-4378-ae7d-2940ae720f10" providerId="ADAL" clId="{0828E44E-21DB-4AF0-95A1-4AAD178DAB10}" dt="2021-01-22T20:58:49.123" v="1294" actId="20577"/>
        <pc:sldMkLst>
          <pc:docMk/>
          <pc:sldMk cId="3726197766" sldId="317"/>
        </pc:sldMkLst>
        <pc:spChg chg="mod">
          <ac:chgData name="Ortiz-Cedeno, Keyanna" userId="98372786-deee-4378-ae7d-2940ae720f10" providerId="ADAL" clId="{0828E44E-21DB-4AF0-95A1-4AAD178DAB10}" dt="2021-01-22T20:58:49.123" v="1294" actId="20577"/>
          <ac:spMkLst>
            <pc:docMk/>
            <pc:sldMk cId="3726197766" sldId="317"/>
            <ac:spMk id="2" creationId="{28980FC0-423A-4E5A-BB5A-181741CACA97}"/>
          </ac:spMkLst>
        </pc:spChg>
      </pc:sldChg>
      <pc:sldChg chg="addSp delSp modSp add mod">
        <pc:chgData name="Ortiz-Cedeno, Keyanna" userId="98372786-deee-4378-ae7d-2940ae720f10" providerId="ADAL" clId="{0828E44E-21DB-4AF0-95A1-4AAD178DAB10}" dt="2021-01-22T20:59:32.678" v="1300" actId="20577"/>
        <pc:sldMkLst>
          <pc:docMk/>
          <pc:sldMk cId="2487862448" sldId="318"/>
        </pc:sldMkLst>
        <pc:spChg chg="del">
          <ac:chgData name="Ortiz-Cedeno, Keyanna" userId="98372786-deee-4378-ae7d-2940ae720f10" providerId="ADAL" clId="{0828E44E-21DB-4AF0-95A1-4AAD178DAB10}" dt="2021-01-22T20:59:05.656" v="1295"/>
          <ac:spMkLst>
            <pc:docMk/>
            <pc:sldMk cId="2487862448" sldId="318"/>
            <ac:spMk id="2" creationId="{28980FC0-423A-4E5A-BB5A-181741CACA97}"/>
          </ac:spMkLst>
        </pc:spChg>
        <pc:spChg chg="add del mod">
          <ac:chgData name="Ortiz-Cedeno, Keyanna" userId="98372786-deee-4378-ae7d-2940ae720f10" providerId="ADAL" clId="{0828E44E-21DB-4AF0-95A1-4AAD178DAB10}" dt="2021-01-22T20:59:27.861" v="1297" actId="478"/>
          <ac:spMkLst>
            <pc:docMk/>
            <pc:sldMk cId="2487862448" sldId="318"/>
            <ac:spMk id="4" creationId="{0F694C94-8339-4BDE-8517-C4623F8DFE4A}"/>
          </ac:spMkLst>
        </pc:spChg>
        <pc:spChg chg="add mod">
          <ac:chgData name="Ortiz-Cedeno, Keyanna" userId="98372786-deee-4378-ae7d-2940ae720f10" providerId="ADAL" clId="{0828E44E-21DB-4AF0-95A1-4AAD178DAB10}" dt="2021-01-22T20:59:32.678" v="1300" actId="20577"/>
          <ac:spMkLst>
            <pc:docMk/>
            <pc:sldMk cId="2487862448" sldId="318"/>
            <ac:spMk id="5" creationId="{5595F7BA-B7F0-41DB-B6F6-9B5C9DC93349}"/>
          </ac:spMkLst>
        </pc:spChg>
      </pc:sldChg>
      <pc:sldChg chg="modSp add mod">
        <pc:chgData name="Ortiz-Cedeno, Keyanna" userId="98372786-deee-4378-ae7d-2940ae720f10" providerId="ADAL" clId="{0828E44E-21DB-4AF0-95A1-4AAD178DAB10}" dt="2021-01-22T21:00:46.379" v="1307" actId="20577"/>
        <pc:sldMkLst>
          <pc:docMk/>
          <pc:sldMk cId="1448409" sldId="319"/>
        </pc:sldMkLst>
        <pc:spChg chg="mod">
          <ac:chgData name="Ortiz-Cedeno, Keyanna" userId="98372786-deee-4378-ae7d-2940ae720f10" providerId="ADAL" clId="{0828E44E-21DB-4AF0-95A1-4AAD178DAB10}" dt="2021-01-22T21:00:46.379" v="1307" actId="20577"/>
          <ac:spMkLst>
            <pc:docMk/>
            <pc:sldMk cId="1448409" sldId="319"/>
            <ac:spMk id="2" creationId="{28980FC0-423A-4E5A-BB5A-181741CACA97}"/>
          </ac:spMkLst>
        </pc:spChg>
      </pc:sldChg>
      <pc:sldChg chg="modSp new mod">
        <pc:chgData name="Ortiz-Cedeno, Keyanna" userId="98372786-deee-4378-ae7d-2940ae720f10" providerId="ADAL" clId="{0828E44E-21DB-4AF0-95A1-4AAD178DAB10}" dt="2021-01-22T21:03:05.835" v="1326" actId="20577"/>
        <pc:sldMkLst>
          <pc:docMk/>
          <pc:sldMk cId="2996226015" sldId="320"/>
        </pc:sldMkLst>
        <pc:spChg chg="mod">
          <ac:chgData name="Ortiz-Cedeno, Keyanna" userId="98372786-deee-4378-ae7d-2940ae720f10" providerId="ADAL" clId="{0828E44E-21DB-4AF0-95A1-4AAD178DAB10}" dt="2021-01-22T21:03:05.835" v="1326" actId="20577"/>
          <ac:spMkLst>
            <pc:docMk/>
            <pc:sldMk cId="2996226015" sldId="320"/>
            <ac:spMk id="2" creationId="{84F0EBED-AFBB-4715-8547-9F641966A684}"/>
          </ac:spMkLst>
        </pc:spChg>
      </pc:sldChg>
      <pc:sldChg chg="addSp delSp modSp add mod">
        <pc:chgData name="Ortiz-Cedeno, Keyanna" userId="98372786-deee-4378-ae7d-2940ae720f10" providerId="ADAL" clId="{0828E44E-21DB-4AF0-95A1-4AAD178DAB10}" dt="2021-01-22T21:05:58.770" v="1334" actId="20577"/>
        <pc:sldMkLst>
          <pc:docMk/>
          <pc:sldMk cId="1287601702" sldId="321"/>
        </pc:sldMkLst>
        <pc:spChg chg="add del mod">
          <ac:chgData name="Ortiz-Cedeno, Keyanna" userId="98372786-deee-4378-ae7d-2940ae720f10" providerId="ADAL" clId="{0828E44E-21DB-4AF0-95A1-4AAD178DAB10}" dt="2021-01-22T21:05:58.770" v="1334" actId="20577"/>
          <ac:spMkLst>
            <pc:docMk/>
            <pc:sldMk cId="1287601702" sldId="321"/>
            <ac:spMk id="2" creationId="{84F0EBED-AFBB-4715-8547-9F641966A684}"/>
          </ac:spMkLst>
        </pc:spChg>
        <pc:spChg chg="add del">
          <ac:chgData name="Ortiz-Cedeno, Keyanna" userId="98372786-deee-4378-ae7d-2940ae720f10" providerId="ADAL" clId="{0828E44E-21DB-4AF0-95A1-4AAD178DAB10}" dt="2021-01-22T21:03:22.487" v="1328"/>
          <ac:spMkLst>
            <pc:docMk/>
            <pc:sldMk cId="1287601702" sldId="321"/>
            <ac:spMk id="4" creationId="{E4B75797-E936-4BA1-BD85-1EDAE5024E2A}"/>
          </ac:spMkLst>
        </pc:spChg>
      </pc:sldChg>
      <pc:sldChg chg="addSp delSp modSp add mod">
        <pc:chgData name="Ortiz-Cedeno, Keyanna" userId="98372786-deee-4378-ae7d-2940ae720f10" providerId="ADAL" clId="{0828E44E-21DB-4AF0-95A1-4AAD178DAB10}" dt="2021-01-22T21:07:20.020" v="1339" actId="20577"/>
        <pc:sldMkLst>
          <pc:docMk/>
          <pc:sldMk cId="3311243352" sldId="322"/>
        </pc:sldMkLst>
        <pc:spChg chg="add del mod">
          <ac:chgData name="Ortiz-Cedeno, Keyanna" userId="98372786-deee-4378-ae7d-2940ae720f10" providerId="ADAL" clId="{0828E44E-21DB-4AF0-95A1-4AAD178DAB10}" dt="2021-01-22T21:07:20.020" v="1339" actId="20577"/>
          <ac:spMkLst>
            <pc:docMk/>
            <pc:sldMk cId="3311243352" sldId="322"/>
            <ac:spMk id="2" creationId="{84F0EBED-AFBB-4715-8547-9F641966A684}"/>
          </ac:spMkLst>
        </pc:spChg>
        <pc:spChg chg="add del">
          <ac:chgData name="Ortiz-Cedeno, Keyanna" userId="98372786-deee-4378-ae7d-2940ae720f10" providerId="ADAL" clId="{0828E44E-21DB-4AF0-95A1-4AAD178DAB10}" dt="2021-01-22T21:07:13.696" v="1336"/>
          <ac:spMkLst>
            <pc:docMk/>
            <pc:sldMk cId="3311243352" sldId="322"/>
            <ac:spMk id="4" creationId="{89A5E4B0-D58B-4DD8-9506-0A76A64DAA85}"/>
          </ac:spMkLst>
        </pc:spChg>
      </pc:sldChg>
      <pc:sldChg chg="modSp new del mod">
        <pc:chgData name="Ortiz-Cedeno, Keyanna" userId="98372786-deee-4378-ae7d-2940ae720f10" providerId="ADAL" clId="{0828E44E-21DB-4AF0-95A1-4AAD178DAB10}" dt="2021-01-22T21:10:46.688" v="1348" actId="47"/>
        <pc:sldMkLst>
          <pc:docMk/>
          <pc:sldMk cId="2027848375" sldId="323"/>
        </pc:sldMkLst>
        <pc:spChg chg="mod">
          <ac:chgData name="Ortiz-Cedeno, Keyanna" userId="98372786-deee-4378-ae7d-2940ae720f10" providerId="ADAL" clId="{0828E44E-21DB-4AF0-95A1-4AAD178DAB10}" dt="2021-01-22T21:10:38.500" v="1347" actId="20577"/>
          <ac:spMkLst>
            <pc:docMk/>
            <pc:sldMk cId="2027848375" sldId="323"/>
            <ac:spMk id="2" creationId="{B481939B-9AFF-423B-B81D-28A6315A7E9A}"/>
          </ac:spMkLst>
        </pc:spChg>
      </pc:sldChg>
      <pc:sldChg chg="modSp add mod">
        <pc:chgData name="Ortiz-Cedeno, Keyanna" userId="98372786-deee-4378-ae7d-2940ae720f10" providerId="ADAL" clId="{0828E44E-21DB-4AF0-95A1-4AAD178DAB10}" dt="2021-01-22T21:11:29.877" v="1360" actId="20577"/>
        <pc:sldMkLst>
          <pc:docMk/>
          <pc:sldMk cId="1962839521" sldId="324"/>
        </pc:sldMkLst>
        <pc:spChg chg="mod">
          <ac:chgData name="Ortiz-Cedeno, Keyanna" userId="98372786-deee-4378-ae7d-2940ae720f10" providerId="ADAL" clId="{0828E44E-21DB-4AF0-95A1-4AAD178DAB10}" dt="2021-01-22T21:11:29.877" v="1360" actId="20577"/>
          <ac:spMkLst>
            <pc:docMk/>
            <pc:sldMk cId="1962839521" sldId="324"/>
            <ac:spMk id="2" creationId="{B481939B-9AFF-423B-B81D-28A6315A7E9A}"/>
          </ac:spMkLst>
        </pc:spChg>
      </pc:sldChg>
      <pc:sldChg chg="addSp delSp modSp new del mod">
        <pc:chgData name="Ortiz-Cedeno, Keyanna" userId="98372786-deee-4378-ae7d-2940ae720f10" providerId="ADAL" clId="{0828E44E-21DB-4AF0-95A1-4AAD178DAB10}" dt="2021-01-22T21:12:10.707" v="1366" actId="47"/>
        <pc:sldMkLst>
          <pc:docMk/>
          <pc:sldMk cId="3373242707" sldId="325"/>
        </pc:sldMkLst>
        <pc:spChg chg="del">
          <ac:chgData name="Ortiz-Cedeno, Keyanna" userId="98372786-deee-4378-ae7d-2940ae720f10" providerId="ADAL" clId="{0828E44E-21DB-4AF0-95A1-4AAD178DAB10}" dt="2021-01-22T21:11:57.390" v="1363"/>
          <ac:spMkLst>
            <pc:docMk/>
            <pc:sldMk cId="3373242707" sldId="325"/>
            <ac:spMk id="2" creationId="{A105B770-EFAD-445B-9B6E-0B3AEE68968C}"/>
          </ac:spMkLst>
        </pc:spChg>
        <pc:spChg chg="add del mod">
          <ac:chgData name="Ortiz-Cedeno, Keyanna" userId="98372786-deee-4378-ae7d-2940ae720f10" providerId="ADAL" clId="{0828E44E-21DB-4AF0-95A1-4AAD178DAB10}" dt="2021-01-22T21:12:05.203" v="1365" actId="478"/>
          <ac:spMkLst>
            <pc:docMk/>
            <pc:sldMk cId="3373242707" sldId="325"/>
            <ac:spMk id="4" creationId="{EF55BCC0-7222-4E4E-AEC5-CD9120E7E5BE}"/>
          </ac:spMkLst>
        </pc:spChg>
      </pc:sldChg>
      <pc:sldChg chg="modSp new mod">
        <pc:chgData name="Ortiz-Cedeno, Keyanna" userId="98372786-deee-4378-ae7d-2940ae720f10" providerId="ADAL" clId="{0828E44E-21DB-4AF0-95A1-4AAD178DAB10}" dt="2021-01-22T21:12:18.011" v="1372" actId="20577"/>
        <pc:sldMkLst>
          <pc:docMk/>
          <pc:sldMk cId="4118089394" sldId="326"/>
        </pc:sldMkLst>
        <pc:spChg chg="mod">
          <ac:chgData name="Ortiz-Cedeno, Keyanna" userId="98372786-deee-4378-ae7d-2940ae720f10" providerId="ADAL" clId="{0828E44E-21DB-4AF0-95A1-4AAD178DAB10}" dt="2021-01-22T21:12:18.011" v="1372" actId="20577"/>
          <ac:spMkLst>
            <pc:docMk/>
            <pc:sldMk cId="4118089394" sldId="326"/>
            <ac:spMk id="2" creationId="{322A0249-1E37-4E84-BA9B-1FC901D60A0C}"/>
          </ac:spMkLst>
        </pc:spChg>
      </pc:sldChg>
      <pc:sldChg chg="modSp new mod">
        <pc:chgData name="Ortiz-Cedeno, Keyanna" userId="98372786-deee-4378-ae7d-2940ae720f10" providerId="ADAL" clId="{0828E44E-21DB-4AF0-95A1-4AAD178DAB10}" dt="2021-01-22T21:13:44.714" v="1384" actId="20577"/>
        <pc:sldMkLst>
          <pc:docMk/>
          <pc:sldMk cId="367296918" sldId="327"/>
        </pc:sldMkLst>
        <pc:spChg chg="mod">
          <ac:chgData name="Ortiz-Cedeno, Keyanna" userId="98372786-deee-4378-ae7d-2940ae720f10" providerId="ADAL" clId="{0828E44E-21DB-4AF0-95A1-4AAD178DAB10}" dt="2021-01-22T21:13:44.714" v="1384" actId="20577"/>
          <ac:spMkLst>
            <pc:docMk/>
            <pc:sldMk cId="367296918" sldId="327"/>
            <ac:spMk id="2" creationId="{BC35142B-7A15-4F2D-B050-CBB124DC9E7C}"/>
          </ac:spMkLst>
        </pc:spChg>
      </pc:sldChg>
      <pc:sldChg chg="modSp new mod">
        <pc:chgData name="Ortiz-Cedeno, Keyanna" userId="98372786-deee-4378-ae7d-2940ae720f10" providerId="ADAL" clId="{0828E44E-21DB-4AF0-95A1-4AAD178DAB10}" dt="2021-01-22T21:14:15.329" v="1423" actId="20577"/>
        <pc:sldMkLst>
          <pc:docMk/>
          <pc:sldMk cId="1274998979" sldId="328"/>
        </pc:sldMkLst>
        <pc:spChg chg="mod">
          <ac:chgData name="Ortiz-Cedeno, Keyanna" userId="98372786-deee-4378-ae7d-2940ae720f10" providerId="ADAL" clId="{0828E44E-21DB-4AF0-95A1-4AAD178DAB10}" dt="2021-01-22T21:14:15.329" v="1423" actId="20577"/>
          <ac:spMkLst>
            <pc:docMk/>
            <pc:sldMk cId="1274998979" sldId="328"/>
            <ac:spMk id="2" creationId="{D50C6D0F-F4E4-4F47-9684-630798BFB5AA}"/>
          </ac:spMkLst>
        </pc:spChg>
      </pc:sldChg>
    </pc:docChg>
  </pc:docChgLst>
  <pc:docChgLst>
    <pc:chgData name="Miller, Benjamin" userId="48f7b7d8-6b3b-4e2a-bfb2-785748463508" providerId="ADAL" clId="{3B22FD07-5E4F-45E3-A65F-71CBCCB7BF47}"/>
    <pc:docChg chg="custSel addSld delSld modSld">
      <pc:chgData name="Miller, Benjamin" userId="48f7b7d8-6b3b-4e2a-bfb2-785748463508" providerId="ADAL" clId="{3B22FD07-5E4F-45E3-A65F-71CBCCB7BF47}" dt="2021-07-16T16:40:09.214" v="366" actId="47"/>
      <pc:docMkLst>
        <pc:docMk/>
      </pc:docMkLst>
      <pc:sldChg chg="modSp mod">
        <pc:chgData name="Miller, Benjamin" userId="48f7b7d8-6b3b-4e2a-bfb2-785748463508" providerId="ADAL" clId="{3B22FD07-5E4F-45E3-A65F-71CBCCB7BF47}" dt="2021-07-16T16:30:35.834" v="365" actId="20577"/>
        <pc:sldMkLst>
          <pc:docMk/>
          <pc:sldMk cId="1087227978" sldId="708"/>
        </pc:sldMkLst>
        <pc:spChg chg="mod">
          <ac:chgData name="Miller, Benjamin" userId="48f7b7d8-6b3b-4e2a-bfb2-785748463508" providerId="ADAL" clId="{3B22FD07-5E4F-45E3-A65F-71CBCCB7BF47}" dt="2021-07-16T16:30:35.834" v="365" actId="20577"/>
          <ac:spMkLst>
            <pc:docMk/>
            <pc:sldMk cId="1087227978" sldId="708"/>
            <ac:spMk id="3" creationId="{00000000-0000-0000-0000-000000000000}"/>
          </ac:spMkLst>
        </pc:spChg>
      </pc:sldChg>
      <pc:sldChg chg="del">
        <pc:chgData name="Miller, Benjamin" userId="48f7b7d8-6b3b-4e2a-bfb2-785748463508" providerId="ADAL" clId="{3B22FD07-5E4F-45E3-A65F-71CBCCB7BF47}" dt="2021-07-16T16:40:09.214" v="366" actId="47"/>
        <pc:sldMkLst>
          <pc:docMk/>
          <pc:sldMk cId="2028776627" sldId="761"/>
        </pc:sldMkLst>
      </pc:sldChg>
      <pc:sldChg chg="addSp delSp modSp new mod chgLayout">
        <pc:chgData name="Miller, Benjamin" userId="48f7b7d8-6b3b-4e2a-bfb2-785748463508" providerId="ADAL" clId="{3B22FD07-5E4F-45E3-A65F-71CBCCB7BF47}" dt="2021-07-16T14:54:09.644" v="276" actId="6264"/>
        <pc:sldMkLst>
          <pc:docMk/>
          <pc:sldMk cId="251141705" sldId="762"/>
        </pc:sldMkLst>
        <pc:spChg chg="del">
          <ac:chgData name="Miller, Benjamin" userId="48f7b7d8-6b3b-4e2a-bfb2-785748463508" providerId="ADAL" clId="{3B22FD07-5E4F-45E3-A65F-71CBCCB7BF47}" dt="2021-07-16T14:49:41.597" v="40" actId="6264"/>
          <ac:spMkLst>
            <pc:docMk/>
            <pc:sldMk cId="251141705" sldId="762"/>
            <ac:spMk id="2" creationId="{0F447279-DA64-49CB-8151-1B0363839D64}"/>
          </ac:spMkLst>
        </pc:spChg>
        <pc:spChg chg="mod ord">
          <ac:chgData name="Miller, Benjamin" userId="48f7b7d8-6b3b-4e2a-bfb2-785748463508" providerId="ADAL" clId="{3B22FD07-5E4F-45E3-A65F-71CBCCB7BF47}" dt="2021-07-16T14:54:09.644" v="276" actId="6264"/>
          <ac:spMkLst>
            <pc:docMk/>
            <pc:sldMk cId="251141705" sldId="762"/>
            <ac:spMk id="3" creationId="{6DA79683-942B-4C48-B3EE-77AF1BAD494D}"/>
          </ac:spMkLst>
        </pc:spChg>
        <pc:spChg chg="add del mod">
          <ac:chgData name="Miller, Benjamin" userId="48f7b7d8-6b3b-4e2a-bfb2-785748463508" providerId="ADAL" clId="{3B22FD07-5E4F-45E3-A65F-71CBCCB7BF47}" dt="2021-07-16T14:49:41.597" v="40" actId="6264"/>
          <ac:spMkLst>
            <pc:docMk/>
            <pc:sldMk cId="251141705" sldId="762"/>
            <ac:spMk id="4" creationId="{F365919A-34D7-4556-B10D-11D077334B5C}"/>
          </ac:spMkLst>
        </pc:spChg>
        <pc:spChg chg="add mod ord">
          <ac:chgData name="Miller, Benjamin" userId="48f7b7d8-6b3b-4e2a-bfb2-785748463508" providerId="ADAL" clId="{3B22FD07-5E4F-45E3-A65F-71CBCCB7BF47}" dt="2021-07-16T14:54:09.644" v="276" actId="6264"/>
          <ac:spMkLst>
            <pc:docMk/>
            <pc:sldMk cId="251141705" sldId="762"/>
            <ac:spMk id="5" creationId="{CDAEEF58-2852-401E-91F1-B7F00857FEB0}"/>
          </ac:spMkLst>
        </pc:spChg>
        <pc:spChg chg="add del mod">
          <ac:chgData name="Miller, Benjamin" userId="48f7b7d8-6b3b-4e2a-bfb2-785748463508" providerId="ADAL" clId="{3B22FD07-5E4F-45E3-A65F-71CBCCB7BF47}" dt="2021-07-16T14:54:09.644" v="276" actId="6264"/>
          <ac:spMkLst>
            <pc:docMk/>
            <pc:sldMk cId="251141705" sldId="762"/>
            <ac:spMk id="6" creationId="{F817144B-FB56-4C47-90A2-6FFFBC96CE3E}"/>
          </ac:spMkLst>
        </pc:spChg>
        <pc:spChg chg="add del mod">
          <ac:chgData name="Miller, Benjamin" userId="48f7b7d8-6b3b-4e2a-bfb2-785748463508" providerId="ADAL" clId="{3B22FD07-5E4F-45E3-A65F-71CBCCB7BF47}" dt="2021-07-16T14:54:09.644" v="276" actId="6264"/>
          <ac:spMkLst>
            <pc:docMk/>
            <pc:sldMk cId="251141705" sldId="762"/>
            <ac:spMk id="7" creationId="{9F561A4A-0F92-445D-B8E8-7F15B310DAD0}"/>
          </ac:spMkLst>
        </pc:spChg>
      </pc:sldChg>
    </pc:docChg>
  </pc:docChgLst>
  <pc:docChgLst>
    <pc:chgData name="Miller, Benjamin" userId="48f7b7d8-6b3b-4e2a-bfb2-785748463508" providerId="ADAL" clId="{337EDF34-EB52-466F-99AB-744015C5BE86}"/>
    <pc:docChg chg="delSld">
      <pc:chgData name="Miller, Benjamin" userId="48f7b7d8-6b3b-4e2a-bfb2-785748463508" providerId="ADAL" clId="{337EDF34-EB52-466F-99AB-744015C5BE86}" dt="2021-06-15T14:23:22.286" v="0" actId="47"/>
      <pc:docMkLst>
        <pc:docMk/>
      </pc:docMkLst>
      <pc:sldChg chg="del">
        <pc:chgData name="Miller, Benjamin" userId="48f7b7d8-6b3b-4e2a-bfb2-785748463508" providerId="ADAL" clId="{337EDF34-EB52-466F-99AB-744015C5BE86}" dt="2021-06-15T14:23:22.286" v="0" actId="47"/>
        <pc:sldMkLst>
          <pc:docMk/>
          <pc:sldMk cId="2298129158" sldId="295"/>
        </pc:sldMkLst>
      </pc:sldChg>
    </pc:docChg>
  </pc:docChgLst>
  <pc:docChgLst>
    <pc:chgData name="Ortiz-Cedeno, Keyanna" userId="S::53675@icf.com::98372786-deee-4378-ae7d-2940ae720f10" providerId="AD" clId="Web-{507BB34E-97F8-4CCB-A645-09100EE9783E}"/>
    <pc:docChg chg="delSld">
      <pc:chgData name="Ortiz-Cedeno, Keyanna" userId="S::53675@icf.com::98372786-deee-4378-ae7d-2940ae720f10" providerId="AD" clId="Web-{507BB34E-97F8-4CCB-A645-09100EE9783E}" dt="2021-01-22T17:12:33.927" v="16"/>
      <pc:docMkLst>
        <pc:docMk/>
      </pc:docMkLst>
      <pc:sldChg chg="del">
        <pc:chgData name="Ortiz-Cedeno, Keyanna" userId="S::53675@icf.com::98372786-deee-4378-ae7d-2940ae720f10" providerId="AD" clId="Web-{507BB34E-97F8-4CCB-A645-09100EE9783E}" dt="2021-01-22T17:12:22.380" v="0"/>
        <pc:sldMkLst>
          <pc:docMk/>
          <pc:sldMk cId="96852712" sldId="258"/>
        </pc:sldMkLst>
      </pc:sldChg>
      <pc:sldChg chg="del">
        <pc:chgData name="Ortiz-Cedeno, Keyanna" userId="S::53675@icf.com::98372786-deee-4378-ae7d-2940ae720f10" providerId="AD" clId="Web-{507BB34E-97F8-4CCB-A645-09100EE9783E}" dt="2021-01-22T17:12:23.396" v="2"/>
        <pc:sldMkLst>
          <pc:docMk/>
          <pc:sldMk cId="3889940427" sldId="259"/>
        </pc:sldMkLst>
      </pc:sldChg>
      <pc:sldChg chg="del">
        <pc:chgData name="Ortiz-Cedeno, Keyanna" userId="S::53675@icf.com::98372786-deee-4378-ae7d-2940ae720f10" providerId="AD" clId="Web-{507BB34E-97F8-4CCB-A645-09100EE9783E}" dt="2021-01-22T17:12:24.255" v="4"/>
        <pc:sldMkLst>
          <pc:docMk/>
          <pc:sldMk cId="1732489713" sldId="260"/>
        </pc:sldMkLst>
      </pc:sldChg>
      <pc:sldChg chg="del">
        <pc:chgData name="Ortiz-Cedeno, Keyanna" userId="S::53675@icf.com::98372786-deee-4378-ae7d-2940ae720f10" providerId="AD" clId="Web-{507BB34E-97F8-4CCB-A645-09100EE9783E}" dt="2021-01-22T17:12:25.224" v="7"/>
        <pc:sldMkLst>
          <pc:docMk/>
          <pc:sldMk cId="1417269068" sldId="261"/>
        </pc:sldMkLst>
      </pc:sldChg>
      <pc:sldChg chg="del">
        <pc:chgData name="Ortiz-Cedeno, Keyanna" userId="S::53675@icf.com::98372786-deee-4378-ae7d-2940ae720f10" providerId="AD" clId="Web-{507BB34E-97F8-4CCB-A645-09100EE9783E}" dt="2021-01-22T17:12:25.630" v="10"/>
        <pc:sldMkLst>
          <pc:docMk/>
          <pc:sldMk cId="1778636756" sldId="262"/>
        </pc:sldMkLst>
      </pc:sldChg>
      <pc:sldChg chg="del">
        <pc:chgData name="Ortiz-Cedeno, Keyanna" userId="S::53675@icf.com::98372786-deee-4378-ae7d-2940ae720f10" providerId="AD" clId="Web-{507BB34E-97F8-4CCB-A645-09100EE9783E}" dt="2021-01-22T17:12:26.458" v="13"/>
        <pc:sldMkLst>
          <pc:docMk/>
          <pc:sldMk cId="4096108021" sldId="263"/>
        </pc:sldMkLst>
      </pc:sldChg>
      <pc:sldChg chg="del">
        <pc:chgData name="Ortiz-Cedeno, Keyanna" userId="S::53675@icf.com::98372786-deee-4378-ae7d-2940ae720f10" providerId="AD" clId="Web-{507BB34E-97F8-4CCB-A645-09100EE9783E}" dt="2021-01-22T17:12:23.036" v="1"/>
        <pc:sldMkLst>
          <pc:docMk/>
          <pc:sldMk cId="293332170" sldId="264"/>
        </pc:sldMkLst>
      </pc:sldChg>
      <pc:sldChg chg="del">
        <pc:chgData name="Ortiz-Cedeno, Keyanna" userId="S::53675@icf.com::98372786-deee-4378-ae7d-2940ae720f10" providerId="AD" clId="Web-{507BB34E-97F8-4CCB-A645-09100EE9783E}" dt="2021-01-22T17:12:23.771" v="3"/>
        <pc:sldMkLst>
          <pc:docMk/>
          <pc:sldMk cId="3068199084" sldId="265"/>
        </pc:sldMkLst>
      </pc:sldChg>
      <pc:sldChg chg="del">
        <pc:chgData name="Ortiz-Cedeno, Keyanna" userId="S::53675@icf.com::98372786-deee-4378-ae7d-2940ae720f10" providerId="AD" clId="Web-{507BB34E-97F8-4CCB-A645-09100EE9783E}" dt="2021-01-22T17:12:24.396" v="5"/>
        <pc:sldMkLst>
          <pc:docMk/>
          <pc:sldMk cId="325427571" sldId="266"/>
        </pc:sldMkLst>
      </pc:sldChg>
      <pc:sldChg chg="del">
        <pc:chgData name="Ortiz-Cedeno, Keyanna" userId="S::53675@icf.com::98372786-deee-4378-ae7d-2940ae720f10" providerId="AD" clId="Web-{507BB34E-97F8-4CCB-A645-09100EE9783E}" dt="2021-01-22T17:12:25.224" v="6"/>
        <pc:sldMkLst>
          <pc:docMk/>
          <pc:sldMk cId="3223472084" sldId="267"/>
        </pc:sldMkLst>
      </pc:sldChg>
      <pc:sldChg chg="del">
        <pc:chgData name="Ortiz-Cedeno, Keyanna" userId="S::53675@icf.com::98372786-deee-4378-ae7d-2940ae720f10" providerId="AD" clId="Web-{507BB34E-97F8-4CCB-A645-09100EE9783E}" dt="2021-01-22T17:12:25.239" v="8"/>
        <pc:sldMkLst>
          <pc:docMk/>
          <pc:sldMk cId="1260632205" sldId="268"/>
        </pc:sldMkLst>
      </pc:sldChg>
      <pc:sldChg chg="del">
        <pc:chgData name="Ortiz-Cedeno, Keyanna" userId="S::53675@icf.com::98372786-deee-4378-ae7d-2940ae720f10" providerId="AD" clId="Web-{507BB34E-97F8-4CCB-A645-09100EE9783E}" dt="2021-01-22T17:12:25.427" v="9"/>
        <pc:sldMkLst>
          <pc:docMk/>
          <pc:sldMk cId="1465434806" sldId="269"/>
        </pc:sldMkLst>
      </pc:sldChg>
      <pc:sldChg chg="del">
        <pc:chgData name="Ortiz-Cedeno, Keyanna" userId="S::53675@icf.com::98372786-deee-4378-ae7d-2940ae720f10" providerId="AD" clId="Web-{507BB34E-97F8-4CCB-A645-09100EE9783E}" dt="2021-01-22T17:12:26.443" v="12"/>
        <pc:sldMkLst>
          <pc:docMk/>
          <pc:sldMk cId="2573334692" sldId="270"/>
        </pc:sldMkLst>
      </pc:sldChg>
      <pc:sldChg chg="del">
        <pc:chgData name="Ortiz-Cedeno, Keyanna" userId="S::53675@icf.com::98372786-deee-4378-ae7d-2940ae720f10" providerId="AD" clId="Web-{507BB34E-97F8-4CCB-A645-09100EE9783E}" dt="2021-01-22T17:12:25.802" v="11"/>
        <pc:sldMkLst>
          <pc:docMk/>
          <pc:sldMk cId="1278380727" sldId="271"/>
        </pc:sldMkLst>
      </pc:sldChg>
      <pc:sldChg chg="del">
        <pc:chgData name="Ortiz-Cedeno, Keyanna" userId="S::53675@icf.com::98372786-deee-4378-ae7d-2940ae720f10" providerId="AD" clId="Web-{507BB34E-97F8-4CCB-A645-09100EE9783E}" dt="2021-01-22T17:12:26.614" v="14"/>
        <pc:sldMkLst>
          <pc:docMk/>
          <pc:sldMk cId="3289417029" sldId="272"/>
        </pc:sldMkLst>
      </pc:sldChg>
      <pc:sldChg chg="del">
        <pc:chgData name="Ortiz-Cedeno, Keyanna" userId="S::53675@icf.com::98372786-deee-4378-ae7d-2940ae720f10" providerId="AD" clId="Web-{507BB34E-97F8-4CCB-A645-09100EE9783E}" dt="2021-01-22T17:12:28.083" v="15"/>
        <pc:sldMkLst>
          <pc:docMk/>
          <pc:sldMk cId="3056695198" sldId="273"/>
        </pc:sldMkLst>
      </pc:sldChg>
      <pc:sldChg chg="del">
        <pc:chgData name="Ortiz-Cedeno, Keyanna" userId="S::53675@icf.com::98372786-deee-4378-ae7d-2940ae720f10" providerId="AD" clId="Web-{507BB34E-97F8-4CCB-A645-09100EE9783E}" dt="2021-01-22T17:12:33.927" v="16"/>
        <pc:sldMkLst>
          <pc:docMk/>
          <pc:sldMk cId="1430117316" sldId="27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67DA2B-E111-4B84-A20F-95F94E5F7E2E}" type="datetimeFigureOut">
              <a:rPr lang="en-US" smtClean="0"/>
              <a:t>12/28/2022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16729D-91A5-405C-B033-248B3878A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546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6729D-91A5-405C-B033-248B3878A58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9935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6729D-91A5-405C-B033-248B3878A58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6103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6729D-91A5-405C-B033-248B3878A58C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51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6729D-91A5-405C-B033-248B3878A58C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7568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6729D-91A5-405C-B033-248B3878A58C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8440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6729D-91A5-405C-B033-248B3878A58C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477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1EE15-CA20-426D-91A5-19F99C1CFABE}" type="datetime1">
              <a:rPr lang="en-US" smtClean="0"/>
              <a:t>12/28/2022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4B5BE-AC9F-44D9-9B07-885CAD6C8634}" type="datetime1">
              <a:rPr lang="en-US" smtClean="0"/>
              <a:t>12/28/2022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50D0F-4345-4885-9E95-B8EDF4BEB783}" type="datetime1">
              <a:rPr lang="en-US" smtClean="0"/>
              <a:t>12/28/2022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28799-4C9C-42B7-B80E-B5E8CE57E598}" type="datetime1">
              <a:rPr lang="en-US" smtClean="0"/>
              <a:t>12/28/2022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C715E-BC5F-4D31-A784-63AF69951113}" type="datetime1">
              <a:rPr lang="en-US" smtClean="0"/>
              <a:t>12/28/2022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D2469-27B9-49A1-9B76-9858254E54CF}" type="datetime1">
              <a:rPr lang="en-US" smtClean="0"/>
              <a:t>12/28/2022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AF609-F1D1-428B-9F42-C55212A15BA0}" type="datetime1">
              <a:rPr lang="en-US" smtClean="0"/>
              <a:t>12/28/2022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B3F74-2E1B-44B3-9969-37BB2147BAB4}" type="datetime1">
              <a:rPr lang="en-US" smtClean="0"/>
              <a:t>12/28/2022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C5696-8CA7-4BD6-A96D-9B427F70FC07}" type="datetime1">
              <a:rPr lang="en-US" smtClean="0"/>
              <a:t>12/28/2022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8652C-94BA-4B9E-ADA7-AF4E3940F9B8}" type="datetime1">
              <a:rPr lang="en-US" smtClean="0"/>
              <a:t>12/28/2022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EA2DC-58AA-4755-8F9D-9CF5BCE60AA5}" type="datetime1">
              <a:rPr lang="en-US" smtClean="0"/>
              <a:t>12/28/2022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47475D-AB75-4E14-A049-20E60AF1A045}" type="datetime1">
              <a:rPr lang="en-US" smtClean="0"/>
              <a:t>12/28/2022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29218" y="6320059"/>
            <a:ext cx="33209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+mj-lt"/>
              </a:defRPr>
            </a:lvl1pPr>
          </a:lstStyle>
          <a:p>
            <a:fld id="{330EA680-D336-4FF7-8B7A-9848BB0A1C3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Money Smart logo" title="Money Smart Logo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8" name="Picture 7" descr="FDIC logo" title="FDIC logo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5.xml"/><Relationship Id="rId4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4" Type="http://schemas.openxmlformats.org/officeDocument/2006/relationships/image" Target="../media/image57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oung man withdrawal money from a bank ATM in the city streets.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5" t="17301" r="5509" b="28356"/>
          <a:stretch/>
        </p:blipFill>
        <p:spPr>
          <a:xfrm>
            <a:off x="-545910" y="-1285164"/>
            <a:ext cx="12198949" cy="4721371"/>
          </a:xfrm>
          <a:prstGeom prst="rect">
            <a:avLst/>
          </a:prstGeom>
        </p:spPr>
      </p:pic>
      <p:sp>
        <p:nvSpPr>
          <p:cNvPr id="15" name="Title 1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noFill/>
              </a:rPr>
              <a:t>Bank On It</a:t>
            </a:r>
          </a:p>
        </p:txBody>
      </p:sp>
      <p:sp>
        <p:nvSpPr>
          <p:cNvPr id="6" name="Rectangle 5" descr="&quot;&quot;"/>
          <p:cNvSpPr/>
          <p:nvPr/>
        </p:nvSpPr>
        <p:spPr>
          <a:xfrm>
            <a:off x="374973" y="3231573"/>
            <a:ext cx="7793738" cy="180415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31816" y="3044141"/>
            <a:ext cx="8033639" cy="167155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MODULE 1</a:t>
            </a:r>
            <a:r>
              <a:rPr lang="en-US" dirty="0"/>
              <a:t/>
            </a:r>
            <a:br>
              <a:rPr lang="en-US" dirty="0"/>
            </a:br>
            <a:r>
              <a:rPr lang="en-US" sz="5400" dirty="0"/>
              <a:t>Bank On It</a:t>
            </a:r>
          </a:p>
        </p:txBody>
      </p:sp>
      <p:pic>
        <p:nvPicPr>
          <p:cNvPr id="8" name="Picture 7" descr="Money Smart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973" y="5444048"/>
            <a:ext cx="1127236" cy="1186565"/>
          </a:xfrm>
          <a:prstGeom prst="rect">
            <a:avLst/>
          </a:prstGeom>
        </p:spPr>
      </p:pic>
      <p:sp>
        <p:nvSpPr>
          <p:cNvPr id="10" name="Subtitle 2"/>
          <p:cNvSpPr txBox="1">
            <a:spLocks/>
          </p:cNvSpPr>
          <p:nvPr/>
        </p:nvSpPr>
        <p:spPr>
          <a:xfrm>
            <a:off x="1502209" y="5690277"/>
            <a:ext cx="5033050" cy="9403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3400"/>
              </a:lnSpc>
            </a:pPr>
            <a:r>
              <a:rPr lang="en-US" sz="3200" dirty="0">
                <a:latin typeface="+mj-lt"/>
                <a:ea typeface="Source Sans Pro ExtraLight" panose="020B0303030403020204" pitchFamily="34" charset="0"/>
              </a:rPr>
              <a:t>MONEY SMART </a:t>
            </a:r>
            <a:br>
              <a:rPr lang="en-US" sz="3200" dirty="0">
                <a:latin typeface="+mj-lt"/>
                <a:ea typeface="Source Sans Pro ExtraLight" panose="020B0303030403020204" pitchFamily="34" charset="0"/>
              </a:rPr>
            </a:br>
            <a:r>
              <a:rPr lang="en-US" sz="3200" dirty="0">
                <a:latin typeface="+mj-lt"/>
                <a:ea typeface="Source Sans Pro ExtraLight" panose="020B0303030403020204" pitchFamily="34" charset="0"/>
              </a:rPr>
              <a:t>FOR YOUNG ADULTS</a:t>
            </a:r>
          </a:p>
        </p:txBody>
      </p:sp>
      <p:pic>
        <p:nvPicPr>
          <p:cNvPr id="9" name="Picture 8" descr="FDIC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8611" y="5896800"/>
            <a:ext cx="3505663" cy="56648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691" y="983673"/>
            <a:ext cx="5008418" cy="4128654"/>
          </a:xfrm>
        </p:spPr>
        <p:txBody>
          <a:bodyPr>
            <a:noAutofit/>
          </a:bodyPr>
          <a:lstStyle/>
          <a:p>
            <a:r>
              <a:rPr lang="en-US" dirty="0"/>
              <a:t>Products and Services Available at Financial Institutions</a:t>
            </a:r>
          </a:p>
        </p:txBody>
      </p:sp>
      <p:sp>
        <p:nvSpPr>
          <p:cNvPr id="6" name="Oval 5" descr="&quot;&quot;"/>
          <p:cNvSpPr/>
          <p:nvPr/>
        </p:nvSpPr>
        <p:spPr>
          <a:xfrm>
            <a:off x="6005946" y="1276672"/>
            <a:ext cx="884420" cy="8844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10" name="Picture 9" descr="Yellow icon of a bank safe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898" y="1433624"/>
            <a:ext cx="570516" cy="570516"/>
          </a:xfrm>
          <a:prstGeom prst="rect">
            <a:avLst/>
          </a:prstGeom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6996545" y="1566933"/>
            <a:ext cx="3726874" cy="5941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latin typeface="+mj-lt"/>
              </a:rPr>
              <a:t>Deposit products</a:t>
            </a:r>
          </a:p>
        </p:txBody>
      </p:sp>
      <p:sp>
        <p:nvSpPr>
          <p:cNvPr id="7" name="Oval 6" descr="&quot;&quot;"/>
          <p:cNvSpPr/>
          <p:nvPr/>
        </p:nvSpPr>
        <p:spPr>
          <a:xfrm>
            <a:off x="6005946" y="2780685"/>
            <a:ext cx="884420" cy="8844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11" name="Picture 10" descr="Yellow icon of a credit card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898" y="2944114"/>
            <a:ext cx="570516" cy="57051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96544" y="2999977"/>
            <a:ext cx="4066308" cy="9282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+mj-lt"/>
              </a:rPr>
              <a:t>Credit products</a:t>
            </a:r>
          </a:p>
        </p:txBody>
      </p:sp>
      <p:sp>
        <p:nvSpPr>
          <p:cNvPr id="8" name="Oval 7" descr="&quot;&quot;"/>
          <p:cNvSpPr/>
          <p:nvPr/>
        </p:nvSpPr>
        <p:spPr>
          <a:xfrm>
            <a:off x="6005946" y="4284698"/>
            <a:ext cx="884420" cy="8844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9" name="Picture 8" descr="Yellow icon of a hand holding a mobile phone with a $.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898" y="4435963"/>
            <a:ext cx="570516" cy="570516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6996544" y="4391891"/>
            <a:ext cx="3179618" cy="1409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latin typeface="+mj-lt"/>
              </a:rPr>
              <a:t>Other products and services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7052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 descr="&quot;&quot;"/>
          <p:cNvSpPr/>
          <p:nvPr/>
        </p:nvSpPr>
        <p:spPr>
          <a:xfrm flipV="1">
            <a:off x="1" y="1"/>
            <a:ext cx="12191999" cy="201385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Deposit Products Include…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466109"/>
            <a:ext cx="10515600" cy="3710854"/>
          </a:xfrm>
        </p:spPr>
        <p:txBody>
          <a:bodyPr>
            <a:noAutofit/>
          </a:bodyPr>
          <a:lstStyle/>
          <a:p>
            <a:pPr>
              <a:spcBef>
                <a:spcPts val="2400"/>
              </a:spcBef>
              <a:buClr>
                <a:schemeClr val="accent4"/>
              </a:buClr>
              <a:buFont typeface="Wingdings" panose="05000000000000000000" pitchFamily="2" charset="2"/>
              <a:buChar char="§"/>
            </a:pPr>
            <a:r>
              <a:rPr lang="en-US" sz="3200" b="1" dirty="0">
                <a:latin typeface="+mj-lt"/>
              </a:rPr>
              <a:t>Savings accounts</a:t>
            </a:r>
          </a:p>
          <a:p>
            <a:pPr>
              <a:spcBef>
                <a:spcPts val="2400"/>
              </a:spcBef>
              <a:buClr>
                <a:schemeClr val="accent4"/>
              </a:buClr>
              <a:buFont typeface="Wingdings" panose="05000000000000000000" pitchFamily="2" charset="2"/>
              <a:buChar char="§"/>
            </a:pPr>
            <a:r>
              <a:rPr lang="en-US" sz="3200" b="1" dirty="0">
                <a:latin typeface="+mj-lt"/>
              </a:rPr>
              <a:t>Checking accounts</a:t>
            </a:r>
          </a:p>
          <a:p>
            <a:pPr>
              <a:spcBef>
                <a:spcPts val="2400"/>
              </a:spcBef>
              <a:buClr>
                <a:schemeClr val="accent4"/>
              </a:buClr>
              <a:buFont typeface="Wingdings" panose="05000000000000000000" pitchFamily="2" charset="2"/>
              <a:buChar char="§"/>
            </a:pPr>
            <a:r>
              <a:rPr lang="en-US" sz="3200" b="1" dirty="0">
                <a:latin typeface="+mj-lt"/>
              </a:rPr>
              <a:t>Certificates of deposit </a:t>
            </a:r>
          </a:p>
          <a:p>
            <a:pPr>
              <a:spcBef>
                <a:spcPts val="2400"/>
              </a:spcBef>
              <a:buClr>
                <a:schemeClr val="accent4"/>
              </a:buClr>
              <a:buFont typeface="Wingdings" panose="05000000000000000000" pitchFamily="2" charset="2"/>
              <a:buChar char="§"/>
            </a:pPr>
            <a:r>
              <a:rPr lang="en-US" sz="3200" b="1" dirty="0">
                <a:latin typeface="+mj-lt"/>
              </a:rPr>
              <a:t>Money market accounts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2886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Credit Products Include…</a:t>
            </a:r>
          </a:p>
        </p:txBody>
      </p:sp>
      <p:sp>
        <p:nvSpPr>
          <p:cNvPr id="4" name="Rectangle 3" descr="&quot;&quot;"/>
          <p:cNvSpPr/>
          <p:nvPr/>
        </p:nvSpPr>
        <p:spPr>
          <a:xfrm>
            <a:off x="1" y="2013856"/>
            <a:ext cx="12191999" cy="484414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410691"/>
            <a:ext cx="10515600" cy="3766272"/>
          </a:xfrm>
        </p:spPr>
        <p:txBody>
          <a:bodyPr>
            <a:normAutofit/>
          </a:bodyPr>
          <a:lstStyle/>
          <a:p>
            <a:pPr>
              <a:spcBef>
                <a:spcPts val="2400"/>
              </a:spcBef>
              <a:buClr>
                <a:schemeClr val="accent4"/>
              </a:buClr>
            </a:pPr>
            <a:r>
              <a:rPr lang="en-US" sz="3200" dirty="0">
                <a:solidFill>
                  <a:schemeClr val="bg1"/>
                </a:solidFill>
                <a:latin typeface="+mj-lt"/>
              </a:rPr>
              <a:t>Credit cards</a:t>
            </a:r>
          </a:p>
          <a:p>
            <a:pPr>
              <a:spcBef>
                <a:spcPts val="2400"/>
              </a:spcBef>
              <a:buClr>
                <a:schemeClr val="accent4"/>
              </a:buClr>
            </a:pPr>
            <a:r>
              <a:rPr lang="en-US" sz="3200" dirty="0">
                <a:solidFill>
                  <a:schemeClr val="bg1"/>
                </a:solidFill>
                <a:latin typeface="+mj-lt"/>
              </a:rPr>
              <a:t>Lines of credit </a:t>
            </a:r>
          </a:p>
          <a:p>
            <a:pPr>
              <a:spcBef>
                <a:spcPts val="2400"/>
              </a:spcBef>
              <a:buClr>
                <a:schemeClr val="accent4"/>
              </a:buClr>
            </a:pPr>
            <a:r>
              <a:rPr lang="en-US" sz="3200" dirty="0">
                <a:solidFill>
                  <a:schemeClr val="bg1"/>
                </a:solidFill>
                <a:latin typeface="+mj-lt"/>
              </a:rPr>
              <a:t>Installment loans</a:t>
            </a:r>
          </a:p>
          <a:p>
            <a:pPr>
              <a:spcBef>
                <a:spcPts val="2400"/>
              </a:spcBef>
              <a:buClr>
                <a:schemeClr val="accent4"/>
              </a:buClr>
            </a:pPr>
            <a:r>
              <a:rPr lang="en-US" sz="3200" dirty="0">
                <a:solidFill>
                  <a:schemeClr val="bg1"/>
                </a:solidFill>
                <a:latin typeface="+mj-lt"/>
              </a:rPr>
              <a:t>Mortgages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4550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 descr="&quot;&quot;"/>
          <p:cNvSpPr/>
          <p:nvPr/>
        </p:nvSpPr>
        <p:spPr>
          <a:xfrm flipV="1">
            <a:off x="1" y="1"/>
            <a:ext cx="12191999" cy="201385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7418" y="635289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Other Products and Services Include…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3663" y="2504927"/>
            <a:ext cx="4024745" cy="3734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4000" baseline="30000" dirty="0"/>
              <a:t>Check cashing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4000" baseline="30000" dirty="0"/>
              <a:t>Money orders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4000" baseline="30000" dirty="0"/>
              <a:t>Prepaid cards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4000" baseline="30000" dirty="0"/>
              <a:t>Debit cards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4000" baseline="30000" dirty="0"/>
              <a:t>Cashier’s checks 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4000" baseline="30000" dirty="0"/>
              <a:t>Automated teller machines (ATMs)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624946" y="2504927"/>
            <a:ext cx="4492336" cy="35804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4000" baseline="30000" dirty="0"/>
              <a:t>ATM cards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4000" baseline="30000" dirty="0"/>
              <a:t>Online or mobile banking, including bill-paying service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4000" baseline="30000" dirty="0"/>
              <a:t>Person-to-person (P2P) payments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4000" baseline="30000" dirty="0"/>
              <a:t>Remittance transfers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4000" baseline="30000" dirty="0"/>
              <a:t>ACH payments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1113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 descr="&quot;&quot;"/>
          <p:cNvSpPr/>
          <p:nvPr/>
        </p:nvSpPr>
        <p:spPr>
          <a:xfrm>
            <a:off x="2" y="0"/>
            <a:ext cx="4862944" cy="685799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430" y="203000"/>
            <a:ext cx="4024745" cy="5017366"/>
          </a:xfrm>
        </p:spPr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Other Financial Service Providers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0536" y="1490909"/>
            <a:ext cx="5424055" cy="4815754"/>
          </a:xfrm>
        </p:spPr>
        <p:txBody>
          <a:bodyPr>
            <a:noAutofit/>
          </a:bodyPr>
          <a:lstStyle/>
          <a:p>
            <a:pPr>
              <a:spcBef>
                <a:spcPts val="1800"/>
              </a:spcBef>
            </a:pPr>
            <a:r>
              <a:rPr lang="en-US" dirty="0"/>
              <a:t>Convenience stores and </a:t>
            </a:r>
            <a:br>
              <a:rPr lang="en-US" dirty="0"/>
            </a:br>
            <a:r>
              <a:rPr lang="en-US" dirty="0"/>
              <a:t>U.S. post offices </a:t>
            </a:r>
          </a:p>
          <a:p>
            <a:pPr>
              <a:spcBef>
                <a:spcPts val="1800"/>
              </a:spcBef>
            </a:pPr>
            <a:r>
              <a:rPr lang="en-US" dirty="0"/>
              <a:t>Stores that sell prepaid cards</a:t>
            </a:r>
          </a:p>
          <a:p>
            <a:pPr>
              <a:spcBef>
                <a:spcPts val="1800"/>
              </a:spcBef>
            </a:pPr>
            <a:r>
              <a:rPr lang="en-US" dirty="0"/>
              <a:t>Check-cashing stores and outlets</a:t>
            </a:r>
          </a:p>
          <a:p>
            <a:pPr>
              <a:spcBef>
                <a:spcPts val="1800"/>
              </a:spcBef>
            </a:pPr>
            <a:r>
              <a:rPr lang="en-US" dirty="0"/>
              <a:t>Payday lenders</a:t>
            </a:r>
          </a:p>
          <a:p>
            <a:pPr>
              <a:spcBef>
                <a:spcPts val="1800"/>
              </a:spcBef>
            </a:pPr>
            <a:r>
              <a:rPr lang="en-US" dirty="0"/>
              <a:t>Pawn shops</a:t>
            </a:r>
          </a:p>
          <a:p>
            <a:pPr>
              <a:spcBef>
                <a:spcPts val="1800"/>
              </a:spcBef>
            </a:pPr>
            <a:r>
              <a:rPr lang="en-US" dirty="0"/>
              <a:t>Vehicle title lenders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3040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 descr="&quot;&quot;"/>
          <p:cNvSpPr/>
          <p:nvPr/>
        </p:nvSpPr>
        <p:spPr>
          <a:xfrm>
            <a:off x="1" y="2013856"/>
            <a:ext cx="12191999" cy="484414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490" y="492250"/>
            <a:ext cx="6269182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What Financial Products and Services Do You Need?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74427" y="2317173"/>
            <a:ext cx="4679373" cy="408839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>
                <a:solidFill>
                  <a:schemeClr val="accent4"/>
                </a:solidFill>
                <a:latin typeface="+mj-lt"/>
              </a:rPr>
              <a:t>Financial products and services can help you</a:t>
            </a:r>
            <a:r>
              <a:rPr lang="en-US" sz="3200" dirty="0">
                <a:solidFill>
                  <a:schemeClr val="accent4"/>
                </a:solidFill>
              </a:rPr>
              <a:t>:</a:t>
            </a:r>
          </a:p>
          <a:p>
            <a:r>
              <a:rPr lang="en-US" dirty="0">
                <a:solidFill>
                  <a:schemeClr val="bg1"/>
                </a:solidFill>
              </a:rPr>
              <a:t>Save money</a:t>
            </a:r>
          </a:p>
          <a:p>
            <a:r>
              <a:rPr lang="en-US" dirty="0">
                <a:solidFill>
                  <a:schemeClr val="bg1"/>
                </a:solidFill>
              </a:rPr>
              <a:t>Spend money</a:t>
            </a:r>
          </a:p>
          <a:p>
            <a:r>
              <a:rPr lang="en-US" dirty="0">
                <a:solidFill>
                  <a:schemeClr val="bg1"/>
                </a:solidFill>
              </a:rPr>
              <a:t>Manage money</a:t>
            </a:r>
          </a:p>
          <a:p>
            <a:r>
              <a:rPr lang="en-US" dirty="0">
                <a:solidFill>
                  <a:schemeClr val="bg1"/>
                </a:solidFill>
              </a:rPr>
              <a:t>Borrow money</a:t>
            </a:r>
          </a:p>
          <a:p>
            <a:pPr marL="0" indent="0">
              <a:spcBef>
                <a:spcPts val="4200"/>
              </a:spcBef>
              <a:buNone/>
            </a:pPr>
            <a:r>
              <a:rPr lang="en-US" sz="3200" dirty="0">
                <a:solidFill>
                  <a:schemeClr val="accent4"/>
                </a:solidFill>
                <a:latin typeface="+mj-lt"/>
              </a:rPr>
              <a:t>Start with your needs</a:t>
            </a:r>
          </a:p>
          <a:p>
            <a:pPr lvl="1"/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8640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489585"/>
            <a:ext cx="8011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Try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9585"/>
            <a:ext cx="10515600" cy="1201103"/>
          </a:xfrm>
        </p:spPr>
        <p:txBody>
          <a:bodyPr>
            <a:normAutofit/>
          </a:bodyPr>
          <a:lstStyle/>
          <a:p>
            <a:r>
              <a:rPr lang="en-US" sz="3600" dirty="0"/>
              <a:t>What Do You Need to Manage Your Money?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5271"/>
            <a:ext cx="10515600" cy="4903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See page 5 in your participant guide.</a:t>
            </a:r>
          </a:p>
        </p:txBody>
      </p:sp>
      <p:pic>
        <p:nvPicPr>
          <p:cNvPr id="6" name="Picture 5" descr="Screenshot of page 5 of the participant guide, What do you need to Manage your Money?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6" y="1845579"/>
            <a:ext cx="10245141" cy="418510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16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296522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489585"/>
            <a:ext cx="10839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Apply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9585"/>
            <a:ext cx="10515600" cy="1201103"/>
          </a:xfrm>
        </p:spPr>
        <p:txBody>
          <a:bodyPr>
            <a:normAutofit/>
          </a:bodyPr>
          <a:lstStyle/>
          <a:p>
            <a:r>
              <a:rPr lang="en-US" sz="3600" dirty="0"/>
              <a:t>My Financial Management Needs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38943"/>
            <a:ext cx="10515600" cy="5066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See page 6 in your participant guide.</a:t>
            </a:r>
          </a:p>
        </p:txBody>
      </p:sp>
      <p:pic>
        <p:nvPicPr>
          <p:cNvPr id="6" name="Picture 5" descr="Screenshot of page 6 of the participant guide, My Financial Management Needs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6" y="1845579"/>
            <a:ext cx="10245141" cy="418510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17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920977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489585"/>
            <a:ext cx="10839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Apply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9585"/>
            <a:ext cx="10515600" cy="1201103"/>
          </a:xfrm>
        </p:spPr>
        <p:txBody>
          <a:bodyPr>
            <a:normAutofit/>
          </a:bodyPr>
          <a:lstStyle/>
          <a:p>
            <a:r>
              <a:rPr lang="en-US" sz="3600" dirty="0"/>
              <a:t>My Banking Checklist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See page 7 in your participant guide.</a:t>
            </a:r>
          </a:p>
        </p:txBody>
      </p:sp>
      <p:pic>
        <p:nvPicPr>
          <p:cNvPr id="6" name="Picture 5" descr="Screenshot of page 7 of the participant guide, My Banking Checklist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6" y="1845579"/>
            <a:ext cx="10245141" cy="418510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18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80075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27250"/>
            <a:ext cx="10515600" cy="1325563"/>
          </a:xfrm>
        </p:spPr>
        <p:txBody>
          <a:bodyPr/>
          <a:lstStyle/>
          <a:p>
            <a:r>
              <a:rPr lang="en-US" dirty="0"/>
              <a:t>Sections in Apply It: My Banking Checklist</a:t>
            </a:r>
          </a:p>
        </p:txBody>
      </p:sp>
      <p:sp>
        <p:nvSpPr>
          <p:cNvPr id="6" name="Rectangle 5" descr="&quot;&quot;"/>
          <p:cNvSpPr/>
          <p:nvPr/>
        </p:nvSpPr>
        <p:spPr>
          <a:xfrm>
            <a:off x="838200" y="2255982"/>
            <a:ext cx="9635836" cy="99846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1545" y="2513517"/>
            <a:ext cx="10217727" cy="74093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>
                <a:latin typeface="+mj-lt"/>
              </a:rPr>
              <a:t>My Needs and Access</a:t>
            </a:r>
          </a:p>
        </p:txBody>
      </p:sp>
      <p:sp>
        <p:nvSpPr>
          <p:cNvPr id="7" name="Rectangle 6" descr="&quot;&quot;"/>
          <p:cNvSpPr/>
          <p:nvPr/>
        </p:nvSpPr>
        <p:spPr>
          <a:xfrm>
            <a:off x="838200" y="3511982"/>
            <a:ext cx="9635836" cy="99846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177637" y="3606293"/>
            <a:ext cx="9109363" cy="7481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latin typeface="+mj-lt"/>
              </a:rPr>
              <a:t>Checking Accounts, Reloadable Prepaid Cards, and Other Transactional Accounts</a:t>
            </a:r>
          </a:p>
        </p:txBody>
      </p:sp>
      <p:sp>
        <p:nvSpPr>
          <p:cNvPr id="8" name="Rectangle 7" descr="&quot;&quot;"/>
          <p:cNvSpPr/>
          <p:nvPr/>
        </p:nvSpPr>
        <p:spPr>
          <a:xfrm>
            <a:off x="838199" y="4767982"/>
            <a:ext cx="9635837" cy="99846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281545" y="5059866"/>
            <a:ext cx="10217727" cy="7065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latin typeface="+mj-lt"/>
              </a:rPr>
              <a:t>Savings Accounts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637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Pre-Training Survey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See page 33 in your participant guide.</a:t>
            </a:r>
          </a:p>
        </p:txBody>
      </p:sp>
      <p:pic>
        <p:nvPicPr>
          <p:cNvPr id="5" name="Picture 4" descr="Screenshot of Page 33 of the Participant Guide (Pre-Training Survey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5" y="1845579"/>
            <a:ext cx="10245144" cy="418510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0612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349" y="3688861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Remember the key</a:t>
            </a:r>
            <a:r>
              <a:rPr lang="en-US" baseline="0" dirty="0"/>
              <a:t> takeaway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882259" y="547890"/>
            <a:ext cx="1265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ource Sans Pro Black" panose="020B0803030403020204" pitchFamily="34" charset="0"/>
                <a:ea typeface="Source Sans Pro Black" panose="020B0803030403020204" pitchFamily="34" charset="0"/>
              </a:rPr>
              <a:t>SECTION 1</a:t>
            </a:r>
          </a:p>
        </p:txBody>
      </p:sp>
      <p:sp>
        <p:nvSpPr>
          <p:cNvPr id="4" name="Rectangle 3" descr="&quot;&quot;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 descr="&quot;&quot;"/>
          <p:cNvSpPr/>
          <p:nvPr/>
        </p:nvSpPr>
        <p:spPr>
          <a:xfrm>
            <a:off x="816115" y="1029736"/>
            <a:ext cx="7973321" cy="99846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1005216" y="1184545"/>
            <a:ext cx="7595118" cy="95617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ea typeface="Source Sans Pro Semibold" panose="020B0603030403020204" pitchFamily="34" charset="0"/>
              </a:rPr>
              <a:t>Remember the key takeaway</a:t>
            </a:r>
            <a:endParaRPr lang="en-US" dirty="0">
              <a:ea typeface="Source Sans Pro Semibold" panose="020B0603030403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1810138" y="2689153"/>
            <a:ext cx="6305162" cy="34878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Consider your needs before you select financial products and services.</a:t>
            </a:r>
          </a:p>
        </p:txBody>
      </p:sp>
      <p:pic>
        <p:nvPicPr>
          <p:cNvPr id="12" name="Picture 11" descr="Speech bubble icon with an exclamation mark in the cente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334" y="3041809"/>
            <a:ext cx="2939615" cy="2939615"/>
          </a:xfrm>
          <a:prstGeom prst="rect">
            <a:avLst/>
          </a:prstGeom>
        </p:spPr>
      </p:pic>
      <p:sp>
        <p:nvSpPr>
          <p:cNvPr id="7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9106988" y="6311900"/>
            <a:ext cx="2743200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4095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erson looking at their banking mobile phone app.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87"/>
          <a:stretch/>
        </p:blipFill>
        <p:spPr>
          <a:xfrm>
            <a:off x="5798773" y="0"/>
            <a:ext cx="6393227" cy="6858000"/>
          </a:xfrm>
          <a:prstGeom prst="rect">
            <a:avLst/>
          </a:prstGeom>
        </p:spPr>
      </p:pic>
      <p:sp>
        <p:nvSpPr>
          <p:cNvPr id="12" name="Title 3">
            <a:extLst>
              <a:ext uri="{FF2B5EF4-FFF2-40B4-BE49-F238E27FC236}">
                <a16:creationId xmlns:a16="http://schemas.microsoft.com/office/drawing/2014/main" id="{9C96B39B-9EF1-4C42-B846-BBD131C6CD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74362"/>
            <a:ext cx="3932237" cy="1662294"/>
          </a:xfrm>
        </p:spPr>
        <p:txBody>
          <a:bodyPr anchor="t">
            <a:normAutofit fontScale="90000"/>
          </a:bodyPr>
          <a:lstStyle/>
          <a:p>
            <a:r>
              <a:rPr lang="en-US" sz="2200" dirty="0"/>
              <a:t>SECTION 2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4900" dirty="0"/>
              <a:t>Opening an Account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89585692-7EF1-48AA-B7B8-98D792F523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5063067"/>
            <a:ext cx="3932237" cy="805920"/>
          </a:xfrm>
        </p:spPr>
        <p:txBody>
          <a:bodyPr/>
          <a:lstStyle/>
          <a:p>
            <a:r>
              <a:rPr lang="en-US" dirty="0"/>
              <a:t>See page 9 in your participant guide.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21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08236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>
          <a:xfrm>
            <a:off x="838199" y="2948781"/>
            <a:ext cx="10515600" cy="1325563"/>
          </a:xfrm>
        </p:spPr>
        <p:txBody>
          <a:bodyPr>
            <a:normAutofit fontScale="90000"/>
          </a:bodyPr>
          <a:lstStyle/>
          <a:p>
            <a:pPr rtl="0" eaLnBrk="1" latinLnBrk="0" hangingPunct="1"/>
            <a:r>
              <a:rPr lang="en-US" sz="4800" kern="1200" dirty="0">
                <a:solidFill>
                  <a:srgbClr val="FFFFFF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  <a:cs typeface="+mn-cs"/>
              </a:rPr>
              <a:t>Know the general process for opening a savings or checking account. You have options if you cannot open an account.</a:t>
            </a:r>
            <a:endParaRPr lang="en-US" dirty="0">
              <a:effectLst/>
            </a:endParaRPr>
          </a:p>
          <a:p>
            <a:endParaRPr lang="en-US" dirty="0"/>
          </a:p>
        </p:txBody>
      </p:sp>
      <p:sp>
        <p:nvSpPr>
          <p:cNvPr id="5" name="Rectangle 4" descr="&quot;&quot;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 descr="&quot;&quot;"/>
          <p:cNvSpPr/>
          <p:nvPr/>
        </p:nvSpPr>
        <p:spPr>
          <a:xfrm>
            <a:off x="838200" y="1103850"/>
            <a:ext cx="3397898" cy="7217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7644" y="625765"/>
            <a:ext cx="1294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SECTION 2 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907644" y="1194037"/>
            <a:ext cx="3848098" cy="82816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>
                <a:ea typeface="Source Sans Pro Semibold" panose="020B0603030403020204" pitchFamily="34" charset="0"/>
              </a:rPr>
              <a:t>Key Takeaway</a:t>
            </a:r>
            <a:endParaRPr lang="en-US" sz="3600" dirty="0">
              <a:ea typeface="Source Sans Pro Semibold" panose="020B0603030403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838198" y="2112387"/>
            <a:ext cx="7239002" cy="4564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Know the general process for opening a savings or checking account. You have options if you cannot open an account.</a:t>
            </a:r>
          </a:p>
        </p:txBody>
      </p:sp>
      <p:pic>
        <p:nvPicPr>
          <p:cNvPr id="10" name="Picture 9" descr="Three exclamation mark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0426" y="2516047"/>
            <a:ext cx="2939615" cy="293961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5947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Savings and Checking Accounts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Safety and security through federal deposit insurance </a:t>
            </a:r>
          </a:p>
          <a:p>
            <a:r>
              <a:rPr lang="en-US" dirty="0"/>
              <a:t>Ability to earn interest, depending on the account</a:t>
            </a:r>
          </a:p>
          <a:p>
            <a:r>
              <a:rPr lang="en-US" dirty="0"/>
              <a:t>Convenience</a:t>
            </a:r>
          </a:p>
          <a:p>
            <a:r>
              <a:rPr lang="en-US" dirty="0"/>
              <a:t>Ability to build a relationship with a financial institution </a:t>
            </a:r>
          </a:p>
          <a:p>
            <a:r>
              <a:rPr lang="en-US" dirty="0"/>
              <a:t>Important consumer protections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102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 descr="&quot;&quot;"/>
          <p:cNvSpPr/>
          <p:nvPr/>
        </p:nvSpPr>
        <p:spPr>
          <a:xfrm>
            <a:off x="0" y="0"/>
            <a:ext cx="12191999" cy="583406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DAEEF58-2852-401E-91F1-B7F00857FE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192" y="283981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Types of Accounts</a:t>
            </a:r>
          </a:p>
        </p:txBody>
      </p:sp>
      <p:sp>
        <p:nvSpPr>
          <p:cNvPr id="4" name="Rectangle 3" descr="&quot;&quot;"/>
          <p:cNvSpPr/>
          <p:nvPr/>
        </p:nvSpPr>
        <p:spPr>
          <a:xfrm>
            <a:off x="743380" y="3002829"/>
            <a:ext cx="3361030" cy="330907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A79683-942B-4C48-B3EE-77AF1BAD49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9335" y="2067791"/>
            <a:ext cx="2989119" cy="3766271"/>
          </a:xfrm>
        </p:spPr>
        <p:txBody>
          <a:bodyPr>
            <a:normAutofit/>
          </a:bodyPr>
          <a:lstStyle/>
          <a:p>
            <a:pPr marL="0" lvl="0" indent="0" algn="ctr">
              <a:spcAft>
                <a:spcPts val="2400"/>
              </a:spcAft>
              <a:buNone/>
            </a:pPr>
            <a:r>
              <a:rPr lang="en-US" dirty="0">
                <a:solidFill>
                  <a:schemeClr val="bg1"/>
                </a:solidFill>
                <a:latin typeface="+mj-lt"/>
              </a:rPr>
              <a:t>Custodial accounts </a:t>
            </a:r>
          </a:p>
          <a:p>
            <a:pPr>
              <a:spcAft>
                <a:spcPts val="1200"/>
              </a:spcAft>
            </a:pPr>
            <a:r>
              <a:rPr lang="en-US" sz="2000" dirty="0"/>
              <a:t>Owned by a minor, but managed by an adult</a:t>
            </a:r>
          </a:p>
          <a:p>
            <a:r>
              <a:rPr lang="en-US" sz="2000" dirty="0"/>
              <a:t>Only open a custodial account with a trusted adult</a:t>
            </a:r>
          </a:p>
        </p:txBody>
      </p:sp>
      <p:sp>
        <p:nvSpPr>
          <p:cNvPr id="6" name="Rectangle 5" descr="&quot;&quot;"/>
          <p:cNvSpPr/>
          <p:nvPr/>
        </p:nvSpPr>
        <p:spPr>
          <a:xfrm>
            <a:off x="4368075" y="3002829"/>
            <a:ext cx="3361030" cy="330907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DA79683-942B-4C48-B3EE-77AF1BAD494D}"/>
              </a:ext>
            </a:extLst>
          </p:cNvPr>
          <p:cNvSpPr txBox="1">
            <a:spLocks/>
          </p:cNvSpPr>
          <p:nvPr/>
        </p:nvSpPr>
        <p:spPr>
          <a:xfrm>
            <a:off x="4592781" y="2410691"/>
            <a:ext cx="2878283" cy="39012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2400"/>
              </a:spcAft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bg1"/>
                </a:solidFill>
                <a:latin typeface="+mj-lt"/>
              </a:rPr>
              <a:t>Joint accounts</a:t>
            </a:r>
          </a:p>
          <a:p>
            <a:pPr>
              <a:spcAft>
                <a:spcPts val="1200"/>
              </a:spcAft>
            </a:pPr>
            <a:r>
              <a:rPr lang="en-US" sz="2000" dirty="0"/>
              <a:t>Jointly owned by a minor and an adult or by two adults</a:t>
            </a:r>
          </a:p>
          <a:p>
            <a:r>
              <a:rPr lang="en-US" sz="2000" dirty="0"/>
              <a:t>Financial institutions may limit options</a:t>
            </a:r>
          </a:p>
        </p:txBody>
      </p:sp>
      <p:sp>
        <p:nvSpPr>
          <p:cNvPr id="7" name="Rectangle 6" descr="&quot;&quot;"/>
          <p:cNvSpPr/>
          <p:nvPr/>
        </p:nvSpPr>
        <p:spPr>
          <a:xfrm>
            <a:off x="7992770" y="2984284"/>
            <a:ext cx="3361030" cy="330907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DA79683-942B-4C48-B3EE-77AF1BAD494D}"/>
              </a:ext>
            </a:extLst>
          </p:cNvPr>
          <p:cNvSpPr txBox="1">
            <a:spLocks/>
          </p:cNvSpPr>
          <p:nvPr/>
        </p:nvSpPr>
        <p:spPr>
          <a:xfrm>
            <a:off x="8087590" y="2067791"/>
            <a:ext cx="3165765" cy="44017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2400"/>
              </a:spcAft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bg1"/>
                </a:solidFill>
                <a:latin typeface="+mj-lt"/>
              </a:rPr>
              <a:t>Noncustodial accounts</a:t>
            </a:r>
          </a:p>
          <a:p>
            <a:pPr>
              <a:spcAft>
                <a:spcPts val="1200"/>
              </a:spcAft>
            </a:pPr>
            <a:r>
              <a:rPr lang="en-US" sz="2000" dirty="0"/>
              <a:t>Allowed in some states</a:t>
            </a:r>
          </a:p>
          <a:p>
            <a:pPr>
              <a:spcAft>
                <a:spcPts val="1200"/>
              </a:spcAft>
            </a:pPr>
            <a:r>
              <a:rPr lang="en-US" sz="2000" dirty="0"/>
              <a:t>Financial institutions choose whether to offer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417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489585"/>
            <a:ext cx="10839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Apply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65415"/>
            <a:ext cx="10515600" cy="825274"/>
          </a:xfrm>
        </p:spPr>
        <p:txBody>
          <a:bodyPr anchor="t">
            <a:normAutofit fontScale="90000"/>
          </a:bodyPr>
          <a:lstStyle/>
          <a:p>
            <a:r>
              <a:rPr lang="en-US" sz="3600" dirty="0"/>
              <a:t>My Checklist for Opening a Savings or Checking Account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6216"/>
            <a:ext cx="10515600" cy="5652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See page 10 in your participant guide.</a:t>
            </a:r>
          </a:p>
        </p:txBody>
      </p:sp>
      <p:pic>
        <p:nvPicPr>
          <p:cNvPr id="6" name="Picture 5" descr="Screenshot of page 10 of the participant guide, My Checklist for Opening a Savings or Checking account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6" y="1845579"/>
            <a:ext cx="10245141" cy="418510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25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829860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descr="&quot;&quot;"/>
          <p:cNvSpPr/>
          <p:nvPr/>
        </p:nvSpPr>
        <p:spPr>
          <a:xfrm>
            <a:off x="0" y="0"/>
            <a:ext cx="5205845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145" y="215970"/>
            <a:ext cx="4366320" cy="5671993"/>
          </a:xfrm>
        </p:spPr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Apply In Person or Online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29300" y="1274907"/>
            <a:ext cx="5413664" cy="5177774"/>
          </a:xfrm>
        </p:spPr>
        <p:txBody>
          <a:bodyPr>
            <a:noAutofit/>
          </a:bodyPr>
          <a:lstStyle/>
          <a:p>
            <a:pPr>
              <a:spcAft>
                <a:spcPts val="1200"/>
              </a:spcAft>
            </a:pPr>
            <a:r>
              <a:rPr lang="en-US" dirty="0"/>
              <a:t>Complete an application</a:t>
            </a:r>
          </a:p>
          <a:p>
            <a:pPr>
              <a:spcAft>
                <a:spcPts val="1200"/>
              </a:spcAft>
            </a:pPr>
            <a:r>
              <a:rPr lang="en-US" dirty="0"/>
              <a:t>Verify your identity</a:t>
            </a:r>
          </a:p>
          <a:p>
            <a:pPr>
              <a:spcAft>
                <a:spcPts val="1200"/>
              </a:spcAft>
            </a:pPr>
            <a:r>
              <a:rPr lang="en-US" dirty="0"/>
              <a:t>Make first deposit</a:t>
            </a:r>
          </a:p>
          <a:p>
            <a:pPr>
              <a:spcAft>
                <a:spcPts val="1200"/>
              </a:spcAft>
            </a:pPr>
            <a:r>
              <a:rPr lang="en-US" dirty="0"/>
              <a:t>Activate account tools</a:t>
            </a:r>
          </a:p>
          <a:p>
            <a:pPr>
              <a:spcAft>
                <a:spcPts val="1200"/>
              </a:spcAft>
            </a:pPr>
            <a:r>
              <a:rPr lang="en-US" dirty="0"/>
              <a:t>Decide whether to opt in to overdraft program</a:t>
            </a:r>
          </a:p>
          <a:p>
            <a:pPr>
              <a:spcAft>
                <a:spcPts val="1200"/>
              </a:spcAft>
            </a:pPr>
            <a:r>
              <a:rPr lang="en-US" dirty="0"/>
              <a:t>Sign disclosure documents</a:t>
            </a:r>
          </a:p>
          <a:p>
            <a:pPr>
              <a:spcAft>
                <a:spcPts val="1200"/>
              </a:spcAft>
            </a:pPr>
            <a:r>
              <a:rPr lang="en-US" dirty="0"/>
              <a:t>Ask questions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1799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 descr="&quot;&quot;"/>
          <p:cNvSpPr/>
          <p:nvPr/>
        </p:nvSpPr>
        <p:spPr>
          <a:xfrm>
            <a:off x="0" y="0"/>
            <a:ext cx="3927764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744" y="1993728"/>
            <a:ext cx="2715491" cy="2400300"/>
          </a:xfrm>
        </p:spPr>
        <p:txBody>
          <a:bodyPr/>
          <a:lstStyle/>
          <a:p>
            <a:r>
              <a:rPr lang="en-US" dirty="0"/>
              <a:t>Banking History Reports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0752" y="1101436"/>
            <a:ext cx="6826828" cy="507552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>
                <a:latin typeface="+mj-lt"/>
              </a:rPr>
              <a:t>Everyone is not approved for an account</a:t>
            </a:r>
          </a:p>
          <a:p>
            <a:pPr marL="0" indent="0">
              <a:spcBef>
                <a:spcPts val="3000"/>
              </a:spcBef>
              <a:buNone/>
            </a:pPr>
            <a:r>
              <a:rPr lang="en-US" dirty="0">
                <a:latin typeface="+mj-lt"/>
              </a:rPr>
              <a:t>Banking history reports include information on: </a:t>
            </a:r>
          </a:p>
          <a:p>
            <a:pPr lvl="1"/>
            <a:r>
              <a:rPr lang="en-US" dirty="0"/>
              <a:t>Unpaid balances on accounts</a:t>
            </a:r>
          </a:p>
          <a:p>
            <a:pPr lvl="1"/>
            <a:r>
              <a:rPr lang="en-US" dirty="0"/>
              <a:t>Suspected fraud related to accounts</a:t>
            </a:r>
          </a:p>
          <a:p>
            <a:pPr lvl="1"/>
            <a:r>
              <a:rPr lang="en-US" dirty="0"/>
              <a:t>Certain accounts closed by financial institution</a:t>
            </a:r>
          </a:p>
          <a:p>
            <a:pPr marL="0" indent="0">
              <a:spcBef>
                <a:spcPts val="3000"/>
              </a:spcBef>
              <a:buNone/>
            </a:pPr>
            <a:r>
              <a:rPr lang="en-US" dirty="0">
                <a:latin typeface="+mj-lt"/>
              </a:rPr>
              <a:t>Right to one free banking history report from each nationwide consumer reporting company every 12 months</a:t>
            </a:r>
          </a:p>
          <a:p>
            <a:pPr lvl="1"/>
            <a:r>
              <a:rPr lang="en-US" dirty="0"/>
              <a:t>May file a dispute to correct errors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453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489585"/>
            <a:ext cx="10839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Apply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9585"/>
            <a:ext cx="10515600" cy="1201103"/>
          </a:xfrm>
        </p:spPr>
        <p:txBody>
          <a:bodyPr>
            <a:normAutofit/>
          </a:bodyPr>
          <a:lstStyle/>
          <a:p>
            <a:r>
              <a:rPr lang="en-US" sz="3600" dirty="0"/>
              <a:t>Getting My Banking History Reports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See page 12 in your participant guide.</a:t>
            </a:r>
          </a:p>
        </p:txBody>
      </p:sp>
      <p:pic>
        <p:nvPicPr>
          <p:cNvPr id="6" name="Picture 5" descr="Screenshot of page 12 of the participant guide, Getting my Banking History Reports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262" y="2290037"/>
            <a:ext cx="10298077" cy="3401846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28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9995800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489585"/>
            <a:ext cx="10839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Apply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9585"/>
            <a:ext cx="10515600" cy="1201103"/>
          </a:xfrm>
        </p:spPr>
        <p:txBody>
          <a:bodyPr>
            <a:normAutofit/>
          </a:bodyPr>
          <a:lstStyle/>
          <a:p>
            <a:r>
              <a:rPr lang="en-US" sz="3600" dirty="0"/>
              <a:t>Filing a Dispute on My Banking History Report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739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See page 13 in your participant guide.</a:t>
            </a:r>
          </a:p>
        </p:txBody>
      </p:sp>
      <p:pic>
        <p:nvPicPr>
          <p:cNvPr id="6" name="Picture 5" descr="Screenshot of page 13 of the participant guide, Filing a Dispute on My Banking History Repor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6" y="1845579"/>
            <a:ext cx="10245141" cy="418510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29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36521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oman using her mobile phone to pay for her puchase on a POS device.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14" r="22565"/>
          <a:stretch/>
        </p:blipFill>
        <p:spPr>
          <a:xfrm>
            <a:off x="5893454" y="0"/>
            <a:ext cx="6298546" cy="6858000"/>
          </a:xfrm>
          <a:prstGeom prst="rect">
            <a:avLst/>
          </a:prstGeom>
        </p:spPr>
      </p:pic>
      <p:sp>
        <p:nvSpPr>
          <p:cNvPr id="7" name="Title 6" hidden="1"/>
          <p:cNvSpPr>
            <a:spLocks noGrp="1"/>
          </p:cNvSpPr>
          <p:nvPr>
            <p:ph type="title"/>
          </p:nvPr>
        </p:nvSpPr>
        <p:spPr>
          <a:xfrm>
            <a:off x="7681062" y="819615"/>
            <a:ext cx="3932237" cy="3077737"/>
          </a:xfrm>
        </p:spPr>
        <p:txBody>
          <a:bodyPr>
            <a:normAutofit fontScale="90000"/>
          </a:bodyPr>
          <a:lstStyle/>
          <a:p>
            <a:pPr rtl="0" eaLnBrk="1" latinLnBrk="0" hangingPunct="1"/>
            <a:r>
              <a:rPr lang="en-US" sz="4500" kern="1200" dirty="0">
                <a:solidFill>
                  <a:srgbClr val="000000"/>
                </a:solidFill>
                <a:effectLst/>
                <a:latin typeface="Source Sans Pro" panose="020B0503030403020204" pitchFamily="34" charset="0"/>
                <a:ea typeface="+mn-ea"/>
                <a:cs typeface="+mn-cs"/>
              </a:rPr>
              <a:t>SECTION</a:t>
            </a:r>
            <a:r>
              <a:rPr lang="en-US" sz="4500" kern="1200" baseline="0" dirty="0">
                <a:solidFill>
                  <a:srgbClr val="000000"/>
                </a:solidFill>
                <a:effectLst/>
                <a:latin typeface="Source Sans Pro" panose="020B0503030403020204" pitchFamily="34" charset="0"/>
                <a:ea typeface="+mn-ea"/>
                <a:cs typeface="+mn-cs"/>
              </a:rPr>
              <a:t> 1</a:t>
            </a:r>
            <a:br>
              <a:rPr lang="en-US" sz="4500" kern="1200" baseline="0" dirty="0">
                <a:solidFill>
                  <a:srgbClr val="000000"/>
                </a:solidFill>
                <a:effectLst/>
                <a:latin typeface="Source Sans Pro" panose="020B0503030403020204" pitchFamily="34" charset="0"/>
                <a:ea typeface="+mn-ea"/>
                <a:cs typeface="+mn-cs"/>
              </a:rPr>
            </a:br>
            <a:r>
              <a:rPr lang="en-US" sz="4500" kern="1200" dirty="0">
                <a:solidFill>
                  <a:srgbClr val="000000"/>
                </a:solidFill>
                <a:effectLst/>
                <a:latin typeface="Source Sans Pro" panose="020B0503030403020204" pitchFamily="34" charset="0"/>
                <a:ea typeface="+mn-ea"/>
                <a:cs typeface="+mn-cs"/>
              </a:rPr>
              <a:t>Financial Products, Services, and Providers</a:t>
            </a:r>
            <a:endParaRPr lang="en-US" dirty="0">
              <a:effectLst/>
            </a:endParaRPr>
          </a:p>
          <a:p>
            <a:endParaRPr lang="en-US" dirty="0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9C96B39B-9EF1-4C42-B846-BBD131C6CD32}"/>
              </a:ext>
            </a:extLst>
          </p:cNvPr>
          <p:cNvSpPr txBox="1">
            <a:spLocks/>
          </p:cNvSpPr>
          <p:nvPr/>
        </p:nvSpPr>
        <p:spPr>
          <a:xfrm>
            <a:off x="839788" y="974361"/>
            <a:ext cx="3932237" cy="248729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70000"/>
              </a:lnSpc>
              <a:spcAft>
                <a:spcPts val="200"/>
              </a:spcAft>
            </a:pPr>
            <a:r>
              <a:rPr lang="en-US" sz="2200" dirty="0"/>
              <a:t>SECTION 1</a:t>
            </a:r>
          </a:p>
          <a:p>
            <a:pPr>
              <a:spcAft>
                <a:spcPts val="200"/>
              </a:spcAft>
            </a:pPr>
            <a:r>
              <a:rPr lang="en-US" sz="5400" dirty="0"/>
              <a:t>Financial Products, Services, and Providers</a:t>
            </a:r>
            <a:endParaRPr lang="en-US" sz="67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585692-7EF1-48AA-B7B8-98D792F523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5063067"/>
            <a:ext cx="3932237" cy="805920"/>
          </a:xfrm>
        </p:spPr>
        <p:txBody>
          <a:bodyPr/>
          <a:lstStyle/>
          <a:p>
            <a:r>
              <a:rPr lang="en-US"/>
              <a:t>See page 2 in your participant guide.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7863675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489585"/>
            <a:ext cx="10839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Apply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34786"/>
            <a:ext cx="10515600" cy="673284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My Options for Opening an Account Despite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6165" y="1295041"/>
            <a:ext cx="10515600" cy="5652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See page 14 in your participant guide.</a:t>
            </a:r>
          </a:p>
        </p:txBody>
      </p:sp>
      <p:pic>
        <p:nvPicPr>
          <p:cNvPr id="6" name="Picture 5" descr="Screenshot of page 14 of the participant guide, My Options for Opening an Account Despite Challenges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6" y="1845579"/>
            <a:ext cx="10245141" cy="418510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30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1831423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4140" y="27433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Possible Options</a:t>
            </a:r>
          </a:p>
        </p:txBody>
      </p:sp>
      <p:graphicFrame>
        <p:nvGraphicFramePr>
          <p:cNvPr id="5" name="Table 4" descr="Two column table. Title row plus 5 rows below that.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2792872"/>
              </p:ext>
            </p:extLst>
          </p:nvPr>
        </p:nvGraphicFramePr>
        <p:xfrm>
          <a:off x="966354" y="1397000"/>
          <a:ext cx="10162310" cy="49593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81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11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22206"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+mj-lt"/>
                        </a:rPr>
                        <a:t>For This</a:t>
                      </a:r>
                      <a:r>
                        <a:rPr lang="en-US" sz="2800" baseline="0" dirty="0">
                          <a:latin typeface="+mj-lt"/>
                        </a:rPr>
                        <a:t> </a:t>
                      </a:r>
                      <a:r>
                        <a:rPr lang="en-US" sz="2800" dirty="0">
                          <a:latin typeface="+mj-lt"/>
                        </a:rPr>
                        <a:t>Challenge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aseline="0" dirty="0">
                          <a:latin typeface="+mj-lt"/>
                        </a:rPr>
                        <a:t>Consider…</a:t>
                      </a:r>
                      <a:endParaRPr lang="en-US" sz="2800" dirty="0">
                        <a:latin typeface="+mj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1610">
                <a:tc>
                  <a:txBody>
                    <a:bodyPr/>
                    <a:lstStyle/>
                    <a:p>
                      <a:r>
                        <a:rPr lang="en-US" sz="2300" b="1" dirty="0"/>
                        <a:t>Not enough money or account fees too high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Low-cost account options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1610">
                <a:tc>
                  <a:txBody>
                    <a:bodyPr/>
                    <a:lstStyle/>
                    <a:p>
                      <a:r>
                        <a:rPr lang="en-US" sz="2300" b="1" dirty="0"/>
                        <a:t>Negative information in banking history report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“Second chance” checking account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1610">
                <a:tc>
                  <a:txBody>
                    <a:bodyPr/>
                    <a:lstStyle/>
                    <a:p>
                      <a:r>
                        <a:rPr lang="en-US" sz="2300" b="1" dirty="0"/>
                        <a:t>Negative information on</a:t>
                      </a:r>
                      <a:r>
                        <a:rPr lang="en-US" sz="2300" b="1" baseline="0" dirty="0"/>
                        <a:t> </a:t>
                      </a:r>
                      <a:r>
                        <a:rPr lang="en-US" sz="2300" b="1" dirty="0"/>
                        <a:t>credit reports and low credit scores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Credit-building</a:t>
                      </a:r>
                      <a:r>
                        <a:rPr lang="en-US" sz="2300" baseline="0" dirty="0"/>
                        <a:t> loan, secured credit card, credit counseling</a:t>
                      </a:r>
                      <a:endParaRPr lang="en-US" sz="23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0705">
                <a:tc>
                  <a:txBody>
                    <a:bodyPr/>
                    <a:lstStyle/>
                    <a:p>
                      <a:r>
                        <a:rPr lang="en-US" sz="2300" b="1" dirty="0"/>
                        <a:t>No Social Security number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Other identification documents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51610">
                <a:tc>
                  <a:txBody>
                    <a:bodyPr/>
                    <a:lstStyle/>
                    <a:p>
                      <a:r>
                        <a:rPr lang="en-US" sz="2300" b="1" dirty="0"/>
                        <a:t>Cannot open a particular account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Another type</a:t>
                      </a:r>
                      <a:r>
                        <a:rPr lang="en-US" sz="2300" baseline="0" dirty="0"/>
                        <a:t> of account;</a:t>
                      </a:r>
                    </a:p>
                    <a:p>
                      <a:r>
                        <a:rPr lang="en-US" sz="2300" baseline="0" dirty="0"/>
                        <a:t>Perhaps a prepaid card</a:t>
                      </a:r>
                      <a:endParaRPr lang="en-US" sz="23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4997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714" y="2801667"/>
            <a:ext cx="10515600" cy="1325563"/>
          </a:xfrm>
        </p:spPr>
        <p:txBody>
          <a:bodyPr/>
          <a:lstStyle/>
          <a:p>
            <a:r>
              <a:rPr lang="en-US" dirty="0"/>
              <a:t>Remember the key takeaway</a:t>
            </a:r>
          </a:p>
        </p:txBody>
      </p:sp>
      <p:sp>
        <p:nvSpPr>
          <p:cNvPr id="12" name="Rectangle 11"/>
          <p:cNvSpPr/>
          <p:nvPr/>
        </p:nvSpPr>
        <p:spPr>
          <a:xfrm>
            <a:off x="882259" y="547890"/>
            <a:ext cx="1265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ource Sans Pro Black" panose="020B0803030403020204" pitchFamily="34" charset="0"/>
                <a:ea typeface="Source Sans Pro Black" panose="020B0803030403020204" pitchFamily="34" charset="0"/>
              </a:rPr>
              <a:t>SECTION 2</a:t>
            </a:r>
          </a:p>
        </p:txBody>
      </p:sp>
      <p:sp>
        <p:nvSpPr>
          <p:cNvPr id="5" name="Rectangle 4" descr="&quot;&quot;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 descr="&quot;&quot;"/>
          <p:cNvSpPr/>
          <p:nvPr/>
        </p:nvSpPr>
        <p:spPr>
          <a:xfrm>
            <a:off x="816115" y="1029736"/>
            <a:ext cx="7973321" cy="99846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1005216" y="1184545"/>
            <a:ext cx="7595118" cy="95617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ea typeface="Source Sans Pro Semibold" panose="020B0603030403020204" pitchFamily="34" charset="0"/>
              </a:rPr>
              <a:t>Remember the key takeaway</a:t>
            </a:r>
            <a:endParaRPr lang="en-US" dirty="0">
              <a:ea typeface="Source Sans Pro Semibold" panose="020B0603030403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1810138" y="2689153"/>
            <a:ext cx="6305162" cy="348781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Know the general process for opening a savings or checking account. You have options if you cannot open an account.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>
                <a:solidFill>
                  <a:schemeClr val="bg1"/>
                </a:solidFill>
              </a:rPr>
              <a:t>“</a:t>
            </a:r>
          </a:p>
        </p:txBody>
      </p:sp>
      <p:pic>
        <p:nvPicPr>
          <p:cNvPr id="13" name="Picture 12" descr="Speech bubble icon with an exclamation mark in the center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334" y="3041809"/>
            <a:ext cx="2939615" cy="2939615"/>
          </a:xfrm>
          <a:prstGeom prst="rect">
            <a:avLst/>
          </a:prstGeom>
        </p:spPr>
      </p:pic>
      <p:sp>
        <p:nvSpPr>
          <p:cNvPr id="8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9106988" y="6311900"/>
            <a:ext cx="2743200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8601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>
          <a:xfrm>
            <a:off x="6493102" y="1139372"/>
            <a:ext cx="3932237" cy="1600200"/>
          </a:xfrm>
        </p:spPr>
        <p:txBody>
          <a:bodyPr/>
          <a:lstStyle/>
          <a:p>
            <a:r>
              <a:rPr lang="en-US" dirty="0"/>
              <a:t>Section</a:t>
            </a:r>
            <a:r>
              <a:rPr lang="en-US" baseline="0" dirty="0"/>
              <a:t> 3</a:t>
            </a:r>
            <a:br>
              <a:rPr lang="en-US" baseline="0" dirty="0"/>
            </a:br>
            <a:r>
              <a:rPr lang="en-US" baseline="0" dirty="0"/>
              <a:t>Managing an Account</a:t>
            </a:r>
            <a:endParaRPr lang="en-US" dirty="0"/>
          </a:p>
        </p:txBody>
      </p:sp>
      <p:pic>
        <p:nvPicPr>
          <p:cNvPr id="5" name="Picture 4" descr="Man sitting a desk using his mobile phone to take a picture of a check to deposit into the bank.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47" r="21722"/>
          <a:stretch/>
        </p:blipFill>
        <p:spPr>
          <a:xfrm>
            <a:off x="5874326" y="0"/>
            <a:ext cx="6317674" cy="6860491"/>
          </a:xfrm>
          <a:prstGeom prst="rect">
            <a:avLst/>
          </a:prstGeom>
        </p:spPr>
      </p:pic>
      <p:sp>
        <p:nvSpPr>
          <p:cNvPr id="9" name="Title 3">
            <a:extLst>
              <a:ext uri="{FF2B5EF4-FFF2-40B4-BE49-F238E27FC236}">
                <a16:creationId xmlns:a16="http://schemas.microsoft.com/office/drawing/2014/main" id="{9C96B39B-9EF1-4C42-B846-BBD131C6CD32}"/>
              </a:ext>
            </a:extLst>
          </p:cNvPr>
          <p:cNvSpPr txBox="1">
            <a:spLocks/>
          </p:cNvSpPr>
          <p:nvPr/>
        </p:nvSpPr>
        <p:spPr>
          <a:xfrm>
            <a:off x="839788" y="974362"/>
            <a:ext cx="3932237" cy="166229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dirty="0"/>
              <a:t>SECTION 3</a:t>
            </a:r>
            <a:r>
              <a:rPr lang="en-US" dirty="0"/>
              <a:t/>
            </a:r>
            <a:br>
              <a:rPr lang="en-US" dirty="0"/>
            </a:br>
            <a:r>
              <a:rPr lang="en-US" sz="4900" dirty="0"/>
              <a:t>Managing an Account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89585692-7EF1-48AA-B7B8-98D792F523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5063067"/>
            <a:ext cx="3932237" cy="805920"/>
          </a:xfrm>
        </p:spPr>
        <p:txBody>
          <a:bodyPr/>
          <a:lstStyle/>
          <a:p>
            <a:r>
              <a:rPr lang="en-US" dirty="0"/>
              <a:t>See page 16 in your participant guide.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33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154249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>
          <a:xfrm>
            <a:off x="620486" y="2660291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sz="4800" kern="1200" dirty="0">
                <a:solidFill>
                  <a:srgbClr val="FFFFFF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  <a:cs typeface="+mn-cs"/>
              </a:rPr>
              <a:t>Learn the terms of your account and keep track of how you use it. </a:t>
            </a:r>
            <a:endParaRPr lang="en-US" dirty="0"/>
          </a:p>
        </p:txBody>
      </p:sp>
      <p:sp>
        <p:nvSpPr>
          <p:cNvPr id="5" name="Rectangle 4" descr="&quot;&quot;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 descr="&quot;&quot;"/>
          <p:cNvSpPr/>
          <p:nvPr/>
        </p:nvSpPr>
        <p:spPr>
          <a:xfrm>
            <a:off x="838200" y="1103850"/>
            <a:ext cx="3397898" cy="7217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7644" y="625765"/>
            <a:ext cx="1294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SECTION 3 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907644" y="1194037"/>
            <a:ext cx="3848098" cy="82816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>
                <a:ea typeface="Source Sans Pro Semibold" panose="020B0603030403020204" pitchFamily="34" charset="0"/>
              </a:rPr>
              <a:t>Key Takeaway</a:t>
            </a:r>
            <a:endParaRPr lang="en-US" sz="3600" dirty="0">
              <a:ea typeface="Source Sans Pro Semibold" panose="020B0603030403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838198" y="2112387"/>
            <a:ext cx="7077893" cy="4564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Learn the terms of your account and keep track of how you use it. This can help you develop a positive banking relationship.</a:t>
            </a:r>
          </a:p>
        </p:txBody>
      </p:sp>
      <p:pic>
        <p:nvPicPr>
          <p:cNvPr id="10" name="Picture 9" descr="Three exclamation mark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0426" y="2516047"/>
            <a:ext cx="2939615" cy="293961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98204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descr="&quot;&quot;"/>
          <p:cNvSpPr/>
          <p:nvPr/>
        </p:nvSpPr>
        <p:spPr>
          <a:xfrm>
            <a:off x="1" y="0"/>
            <a:ext cx="4873336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834" y="1475509"/>
            <a:ext cx="4118264" cy="1325563"/>
          </a:xfrm>
        </p:spPr>
        <p:txBody>
          <a:bodyPr/>
          <a:lstStyle/>
          <a:p>
            <a:r>
              <a:rPr lang="en-US" dirty="0"/>
              <a:t>Using a Savings Account</a:t>
            </a:r>
          </a:p>
        </p:txBody>
      </p:sp>
      <p:sp>
        <p:nvSpPr>
          <p:cNvPr id="4" name="Oval 3" descr="Yellow circle (Bulleted List)"/>
          <p:cNvSpPr/>
          <p:nvPr/>
        </p:nvSpPr>
        <p:spPr>
          <a:xfrm>
            <a:off x="5392883" y="1634041"/>
            <a:ext cx="340014" cy="3400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Oval 4" descr="Yellow circle (Bulleted List)"/>
          <p:cNvSpPr/>
          <p:nvPr/>
        </p:nvSpPr>
        <p:spPr>
          <a:xfrm>
            <a:off x="5392883" y="2631065"/>
            <a:ext cx="340014" cy="3400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Oval 5" descr="Yellow circle (Bulleted List)"/>
          <p:cNvSpPr/>
          <p:nvPr/>
        </p:nvSpPr>
        <p:spPr>
          <a:xfrm>
            <a:off x="5392883" y="3607307"/>
            <a:ext cx="340014" cy="3400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Oval 6" descr="Yellow circle (Bulleted List)"/>
          <p:cNvSpPr/>
          <p:nvPr/>
        </p:nvSpPr>
        <p:spPr>
          <a:xfrm>
            <a:off x="5392883" y="4767625"/>
            <a:ext cx="340014" cy="3400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08518" y="1475509"/>
            <a:ext cx="5891646" cy="4701454"/>
          </a:xfrm>
        </p:spPr>
        <p:txBody>
          <a:bodyPr>
            <a:noAutofit/>
          </a:bodyPr>
          <a:lstStyle/>
          <a:p>
            <a:pPr marL="0" indent="0">
              <a:spcBef>
                <a:spcPts val="3000"/>
              </a:spcBef>
              <a:buNone/>
            </a:pPr>
            <a:r>
              <a:rPr lang="en-US" dirty="0"/>
              <a:t>Build savings by depositing money and keeping it there to earn interest</a:t>
            </a:r>
          </a:p>
          <a:p>
            <a:pPr marL="0" indent="0">
              <a:spcBef>
                <a:spcPts val="3000"/>
              </a:spcBef>
              <a:buNone/>
            </a:pPr>
            <a:r>
              <a:rPr lang="en-US" dirty="0"/>
              <a:t>Designed to save money for the future</a:t>
            </a:r>
          </a:p>
          <a:p>
            <a:pPr marL="0" indent="0">
              <a:spcBef>
                <a:spcPts val="3000"/>
              </a:spcBef>
              <a:buNone/>
            </a:pPr>
            <a:r>
              <a:rPr lang="en-US" dirty="0"/>
              <a:t>Often offer higher interest rates than checking accounts that earn interest</a:t>
            </a:r>
          </a:p>
          <a:p>
            <a:pPr marL="0" indent="0">
              <a:spcBef>
                <a:spcPts val="3000"/>
              </a:spcBef>
              <a:buNone/>
            </a:pPr>
            <a:r>
              <a:rPr lang="en-US" dirty="0"/>
              <a:t>Not designed for frequent transactions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04850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489585"/>
            <a:ext cx="10839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Apply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9857"/>
            <a:ext cx="10515600" cy="1200831"/>
          </a:xfrm>
        </p:spPr>
        <p:txBody>
          <a:bodyPr>
            <a:normAutofit/>
          </a:bodyPr>
          <a:lstStyle/>
          <a:p>
            <a:r>
              <a:rPr lang="en-US" sz="3600" dirty="0"/>
              <a:t>Managing My Savings Account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See page 17 in your participant guide.</a:t>
            </a:r>
          </a:p>
        </p:txBody>
      </p:sp>
      <p:pic>
        <p:nvPicPr>
          <p:cNvPr id="5" name="Picture 4" descr="Screenshot of page 17 of the participant guide, Managing My Savings Accoun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6" y="1845579"/>
            <a:ext cx="10245141" cy="418510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36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4155810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2325" y="593908"/>
            <a:ext cx="3203642" cy="547929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Managing My Savings Account</a:t>
            </a:r>
          </a:p>
        </p:txBody>
      </p:sp>
      <p:sp>
        <p:nvSpPr>
          <p:cNvPr id="4" name="Oval 3" descr="&quot;&quot;"/>
          <p:cNvSpPr/>
          <p:nvPr/>
        </p:nvSpPr>
        <p:spPr>
          <a:xfrm>
            <a:off x="4486137" y="873260"/>
            <a:ext cx="884420" cy="8844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8" name="Picture 7" descr="Safe ico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089" y="1030212"/>
            <a:ext cx="570516" cy="570516"/>
          </a:xfrm>
          <a:prstGeom prst="rect">
            <a:avLst/>
          </a:prstGeom>
        </p:spPr>
      </p:pic>
      <p:sp>
        <p:nvSpPr>
          <p:cNvPr id="5" name="Oval 4" descr="&quot;&quot;"/>
          <p:cNvSpPr/>
          <p:nvPr/>
        </p:nvSpPr>
        <p:spPr>
          <a:xfrm>
            <a:off x="4476824" y="2020046"/>
            <a:ext cx="884420" cy="8844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9" name="Picture 8" descr="Notepad and pencil ico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0670" y="2183475"/>
            <a:ext cx="570516" cy="570516"/>
          </a:xfrm>
          <a:prstGeom prst="rect">
            <a:avLst/>
          </a:prstGeom>
        </p:spPr>
      </p:pic>
      <p:sp>
        <p:nvSpPr>
          <p:cNvPr id="6" name="Oval 5" descr="&quot;&quot;"/>
          <p:cNvSpPr/>
          <p:nvPr/>
        </p:nvSpPr>
        <p:spPr>
          <a:xfrm>
            <a:off x="4503718" y="3220620"/>
            <a:ext cx="884420" cy="8844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7" name="Picture 6" descr="Paper icon with a check mark in the center with a pencil.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0670" y="3371885"/>
            <a:ext cx="570516" cy="570516"/>
          </a:xfrm>
          <a:prstGeom prst="rect">
            <a:avLst/>
          </a:prstGeom>
        </p:spPr>
      </p:pic>
      <p:sp>
        <p:nvSpPr>
          <p:cNvPr id="10" name="Oval 9" descr="&quot;&quot;"/>
          <p:cNvSpPr/>
          <p:nvPr/>
        </p:nvSpPr>
        <p:spPr>
          <a:xfrm>
            <a:off x="4503718" y="4357955"/>
            <a:ext cx="884420" cy="8844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11" name="Picture 10" descr="Envelope icon with a piece of paper with an exclamation mark in the center.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0670" y="4509220"/>
            <a:ext cx="570516" cy="570516"/>
          </a:xfrm>
          <a:prstGeom prst="rect">
            <a:avLst/>
          </a:prstGeom>
        </p:spPr>
      </p:pic>
      <p:sp>
        <p:nvSpPr>
          <p:cNvPr id="12" name="Oval 11" descr="&quot;&quot;"/>
          <p:cNvSpPr/>
          <p:nvPr/>
        </p:nvSpPr>
        <p:spPr>
          <a:xfrm>
            <a:off x="4507852" y="5455012"/>
            <a:ext cx="884420" cy="8844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13" name="Picture 12" descr="Monitor icon with a schield in the center.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804" y="5619724"/>
            <a:ext cx="570516" cy="57051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71984" y="1030212"/>
            <a:ext cx="5781816" cy="5146751"/>
          </a:xfrm>
        </p:spPr>
        <p:txBody>
          <a:bodyPr>
            <a:normAutofit/>
          </a:bodyPr>
          <a:lstStyle/>
          <a:p>
            <a:pPr marL="0" indent="0">
              <a:spcAft>
                <a:spcPts val="4200"/>
              </a:spcAft>
              <a:buNone/>
            </a:pPr>
            <a:r>
              <a:rPr lang="en-US" dirty="0">
                <a:solidFill>
                  <a:schemeClr val="bg1"/>
                </a:solidFill>
              </a:rPr>
              <a:t>Read the rules of your account</a:t>
            </a:r>
          </a:p>
          <a:p>
            <a:pPr marL="0" indent="0">
              <a:spcAft>
                <a:spcPts val="4200"/>
              </a:spcAft>
              <a:buNone/>
            </a:pPr>
            <a:r>
              <a:rPr lang="en-US" dirty="0">
                <a:solidFill>
                  <a:schemeClr val="bg1"/>
                </a:solidFill>
              </a:rPr>
              <a:t>Keep track of your deposits and withdrawals</a:t>
            </a:r>
          </a:p>
          <a:p>
            <a:pPr marL="0" indent="0">
              <a:spcAft>
                <a:spcPts val="4200"/>
              </a:spcAft>
              <a:buNone/>
            </a:pPr>
            <a:r>
              <a:rPr lang="en-US" dirty="0">
                <a:solidFill>
                  <a:schemeClr val="bg1"/>
                </a:solidFill>
              </a:rPr>
              <a:t>Review your account statements</a:t>
            </a:r>
          </a:p>
          <a:p>
            <a:pPr marL="0" indent="0">
              <a:spcAft>
                <a:spcPts val="4200"/>
              </a:spcAft>
              <a:buNone/>
            </a:pPr>
            <a:r>
              <a:rPr lang="en-US" dirty="0">
                <a:solidFill>
                  <a:schemeClr val="bg1"/>
                </a:solidFill>
              </a:rPr>
              <a:t>Set up email or text alerts, if possible</a:t>
            </a:r>
          </a:p>
          <a:p>
            <a:pPr marL="0" indent="0">
              <a:spcAft>
                <a:spcPts val="4200"/>
              </a:spcAft>
              <a:buNone/>
            </a:pPr>
            <a:r>
              <a:rPr lang="en-US" dirty="0">
                <a:solidFill>
                  <a:schemeClr val="bg1"/>
                </a:solidFill>
              </a:rPr>
              <a:t>Stay safe online 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78353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 descr="&quot;&quot;"/>
          <p:cNvSpPr/>
          <p:nvPr/>
        </p:nvSpPr>
        <p:spPr>
          <a:xfrm flipV="1">
            <a:off x="0" y="1583577"/>
            <a:ext cx="12192000" cy="52744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4930" y="365125"/>
            <a:ext cx="10515600" cy="1325563"/>
          </a:xfrm>
        </p:spPr>
        <p:txBody>
          <a:bodyPr/>
          <a:lstStyle/>
          <a:p>
            <a:r>
              <a:rPr lang="en-US"/>
              <a:t>Using a Checking Account</a:t>
            </a:r>
          </a:p>
        </p:txBody>
      </p:sp>
      <p:sp>
        <p:nvSpPr>
          <p:cNvPr id="5" name="Oval 4" descr="Yellow circle (Bulleted List)"/>
          <p:cNvSpPr/>
          <p:nvPr/>
        </p:nvSpPr>
        <p:spPr>
          <a:xfrm>
            <a:off x="1036069" y="2038259"/>
            <a:ext cx="340014" cy="3400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Oval 5" descr="Yellow circle (Bulleted List)"/>
          <p:cNvSpPr/>
          <p:nvPr/>
        </p:nvSpPr>
        <p:spPr>
          <a:xfrm>
            <a:off x="1036069" y="3125012"/>
            <a:ext cx="340014" cy="3400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Oval 6" descr="Yellow circle (Bulleted List)"/>
          <p:cNvSpPr/>
          <p:nvPr/>
        </p:nvSpPr>
        <p:spPr>
          <a:xfrm>
            <a:off x="1036069" y="4571840"/>
            <a:ext cx="340014" cy="3400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5961" y="1978625"/>
            <a:ext cx="997771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+mj-lt"/>
              </a:rPr>
              <a:t>For frequent use and multiple transactions—deposit money, pay bills, make purchases, access cash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dirty="0">
                <a:latin typeface="+mj-lt"/>
              </a:rPr>
              <a:t>ATM cards and debit cards </a:t>
            </a:r>
          </a:p>
          <a:p>
            <a:pPr lvl="1"/>
            <a:r>
              <a:rPr lang="en-US" dirty="0"/>
              <a:t>Not the same thing</a:t>
            </a:r>
          </a:p>
          <a:p>
            <a:pPr lvl="1"/>
            <a:r>
              <a:rPr lang="en-US" dirty="0"/>
              <a:t>Money is taken out of your account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dirty="0">
                <a:latin typeface="+mj-lt"/>
              </a:rPr>
              <a:t>Checks</a:t>
            </a:r>
          </a:p>
          <a:p>
            <a:pPr lvl="1"/>
            <a:r>
              <a:rPr lang="en-US" dirty="0"/>
              <a:t>Tell your financial institution to pay money to someone else, the payee</a:t>
            </a:r>
          </a:p>
          <a:p>
            <a:pPr lvl="1"/>
            <a:r>
              <a:rPr lang="en-US" dirty="0"/>
              <a:t>Some checking accounts don’t use checks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62709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 descr="&quot;&quot;"/>
          <p:cNvSpPr/>
          <p:nvPr/>
        </p:nvSpPr>
        <p:spPr>
          <a:xfrm>
            <a:off x="0" y="-1"/>
            <a:ext cx="12192000" cy="158357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Overdrafts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14323"/>
          </a:xfrm>
        </p:spPr>
        <p:txBody>
          <a:bodyPr>
            <a:normAutofit/>
          </a:bodyPr>
          <a:lstStyle/>
          <a:p>
            <a:r>
              <a:rPr lang="en-US" dirty="0"/>
              <a:t>Transaction goes through but there’s not enough money in the account to cover it</a:t>
            </a:r>
          </a:p>
          <a:p>
            <a:r>
              <a:rPr lang="en-US" dirty="0"/>
              <a:t>Programs to cover overdrafts for ATM card and debit card transactions </a:t>
            </a:r>
          </a:p>
          <a:p>
            <a:pPr lvl="1"/>
            <a:r>
              <a:rPr lang="en-US" dirty="0"/>
              <a:t>Opt in: Certain transactions processed for a fee</a:t>
            </a:r>
          </a:p>
          <a:p>
            <a:pPr lvl="1"/>
            <a:r>
              <a:rPr lang="en-US" dirty="0"/>
              <a:t>Do not opt in: Certain transactions declined</a:t>
            </a:r>
          </a:p>
          <a:p>
            <a:r>
              <a:rPr lang="en-US" dirty="0"/>
              <a:t>Financial institutions decide if they will process checks and other payments that would cause an overdraft</a:t>
            </a:r>
          </a:p>
          <a:p>
            <a:pPr lvl="1"/>
            <a:r>
              <a:rPr lang="en-US" dirty="0"/>
              <a:t>Processed: Expect to be charged an overdraft fee</a:t>
            </a:r>
          </a:p>
          <a:p>
            <a:pPr lvl="1"/>
            <a:r>
              <a:rPr lang="en-US" dirty="0"/>
              <a:t>Not processed: Expect to be charged a non-sufficient funds fee and possibly a returned check fee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040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 eaLnBrk="1" latinLnBrk="0" hangingPunct="1"/>
            <a:r>
              <a:rPr lang="en-US" sz="4800" kern="1200" dirty="0">
                <a:solidFill>
                  <a:srgbClr val="FFFFFF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  <a:cs typeface="+mn-cs"/>
              </a:rPr>
              <a:t>Consider your needs before you select financial products and services.</a:t>
            </a:r>
            <a:endParaRPr lang="en-US" dirty="0">
              <a:effectLst/>
            </a:endParaRPr>
          </a:p>
          <a:p>
            <a:endParaRPr lang="en-US" dirty="0"/>
          </a:p>
        </p:txBody>
      </p:sp>
      <p:sp>
        <p:nvSpPr>
          <p:cNvPr id="4" name="Rectangle 3" descr="&quot;&quot;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07644" y="625765"/>
            <a:ext cx="1247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SECTION 1</a:t>
            </a:r>
          </a:p>
        </p:txBody>
      </p:sp>
      <p:sp>
        <p:nvSpPr>
          <p:cNvPr id="6" name="Rectangle 5" descr="&quot;&quot;"/>
          <p:cNvSpPr/>
          <p:nvPr/>
        </p:nvSpPr>
        <p:spPr>
          <a:xfrm>
            <a:off x="838200" y="1103850"/>
            <a:ext cx="3397898" cy="7217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907644" y="1194037"/>
            <a:ext cx="3848098" cy="82816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>
                <a:ea typeface="Source Sans Pro Semibold" panose="020B0603030403020204" pitchFamily="34" charset="0"/>
              </a:rPr>
              <a:t>Key Takeaway</a:t>
            </a:r>
            <a:endParaRPr lang="en-US" sz="3600" dirty="0">
              <a:ea typeface="Source Sans Pro Semibold" panose="020B0603030403020204" pitchFamily="34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838198" y="2112387"/>
            <a:ext cx="7239002" cy="4564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Consider your needs before you select financial products and services.</a:t>
            </a:r>
          </a:p>
        </p:txBody>
      </p:sp>
      <p:pic>
        <p:nvPicPr>
          <p:cNvPr id="10" name="Picture 9" descr="Three exclamation marks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0426" y="2516047"/>
            <a:ext cx="2939615" cy="2939615"/>
          </a:xfrm>
          <a:prstGeom prst="rect">
            <a:avLst/>
          </a:prstGeom>
        </p:spPr>
      </p:pic>
      <p:sp>
        <p:nvSpPr>
          <p:cNvPr id="9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9106988" y="6311900"/>
            <a:ext cx="2743200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54428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 descr="&quot;&quot;"/>
          <p:cNvSpPr/>
          <p:nvPr/>
        </p:nvSpPr>
        <p:spPr>
          <a:xfrm flipV="1">
            <a:off x="1588" y="-53733"/>
            <a:ext cx="12192000" cy="527442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FF5E7CA-2C0D-4258-965C-6B24C60F9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Rodney: Overdraft Example</a:t>
            </a:r>
          </a:p>
        </p:txBody>
      </p:sp>
      <p:sp>
        <p:nvSpPr>
          <p:cNvPr id="8" name="Rectangle 7" descr="&quot;&quot;"/>
          <p:cNvSpPr/>
          <p:nvPr/>
        </p:nvSpPr>
        <p:spPr>
          <a:xfrm flipV="1">
            <a:off x="1009650" y="2047330"/>
            <a:ext cx="4497388" cy="409435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EB6716-BAEE-4701-873E-5195200AE9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70001" y="2219821"/>
            <a:ext cx="4063999" cy="823912"/>
          </a:xfrm>
        </p:spPr>
        <p:txBody>
          <a:bodyPr/>
          <a:lstStyle/>
          <a:p>
            <a:r>
              <a:rPr lang="en-US" dirty="0"/>
              <a:t>Transaction Order Resulting in One Overdraft Charge</a:t>
            </a:r>
          </a:p>
        </p:txBody>
      </p:sp>
      <p:pic>
        <p:nvPicPr>
          <p:cNvPr id="12" name="Content Placeholder 11" descr="Table&#10;&#10;Description automatically generated">
            <a:extLst>
              <a:ext uri="{FF2B5EF4-FFF2-40B4-BE49-F238E27FC236}">
                <a16:creationId xmlns:a16="http://schemas.microsoft.com/office/drawing/2014/main" id="{EE5CF46F-C5B6-4690-946E-6BDC34BAA26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372094" y="3496762"/>
            <a:ext cx="3772499" cy="2002233"/>
          </a:xfrm>
        </p:spPr>
      </p:pic>
      <p:sp>
        <p:nvSpPr>
          <p:cNvPr id="9" name="Rectangle 8" descr="&quot;&quot;"/>
          <p:cNvSpPr/>
          <p:nvPr/>
        </p:nvSpPr>
        <p:spPr>
          <a:xfrm flipV="1">
            <a:off x="6515100" y="2047330"/>
            <a:ext cx="4497388" cy="409435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6CC476-198F-49F6-BB43-2C953C361F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74808" y="2219821"/>
            <a:ext cx="3977972" cy="823912"/>
          </a:xfrm>
        </p:spPr>
        <p:txBody>
          <a:bodyPr/>
          <a:lstStyle/>
          <a:p>
            <a:r>
              <a:rPr lang="en-US" dirty="0"/>
              <a:t>Transaction Order Resulting in Two Overdraft Charges</a:t>
            </a:r>
          </a:p>
        </p:txBody>
      </p:sp>
      <p:pic>
        <p:nvPicPr>
          <p:cNvPr id="18" name="Content Placeholder 17" descr="Table&#10;&#10;Description automatically generated">
            <a:extLst>
              <a:ext uri="{FF2B5EF4-FFF2-40B4-BE49-F238E27FC236}">
                <a16:creationId xmlns:a16="http://schemas.microsoft.com/office/drawing/2014/main" id="{C60EA311-3C51-4B3E-AE59-3EE8AFF05DD4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875558" y="3496762"/>
            <a:ext cx="3776472" cy="232210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29800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 descr="&quot;&quot;"/>
          <p:cNvSpPr/>
          <p:nvPr/>
        </p:nvSpPr>
        <p:spPr>
          <a:xfrm flipV="1">
            <a:off x="1588" y="-53734"/>
            <a:ext cx="12192000" cy="174442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5694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Rodney: Overdraft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7461"/>
            <a:ext cx="10515600" cy="4129502"/>
          </a:xfrm>
        </p:spPr>
        <p:txBody>
          <a:bodyPr>
            <a:noAutofit/>
          </a:bodyPr>
          <a:lstStyle/>
          <a:p>
            <a:r>
              <a:rPr lang="en-US" dirty="0">
                <a:latin typeface="+mj-lt"/>
              </a:rPr>
              <a:t>$50 in checking account with “opt in” </a:t>
            </a:r>
          </a:p>
          <a:p>
            <a:pPr>
              <a:spcBef>
                <a:spcPts val="1800"/>
              </a:spcBef>
            </a:pPr>
            <a:r>
              <a:rPr lang="en-US" dirty="0">
                <a:latin typeface="+mj-lt"/>
              </a:rPr>
              <a:t>March 1 transactions:</a:t>
            </a:r>
          </a:p>
          <a:p>
            <a:pPr lvl="1"/>
            <a:r>
              <a:rPr lang="en-US" dirty="0"/>
              <a:t>$15 birthday cake</a:t>
            </a:r>
          </a:p>
          <a:p>
            <a:pPr lvl="1"/>
            <a:r>
              <a:rPr lang="en-US" dirty="0"/>
              <a:t>$25 gas</a:t>
            </a:r>
          </a:p>
          <a:p>
            <a:pPr lvl="1"/>
            <a:r>
              <a:rPr lang="en-US" dirty="0"/>
              <a:t>$45 phone bill on auto-pay</a:t>
            </a:r>
          </a:p>
          <a:p>
            <a:pPr>
              <a:spcBef>
                <a:spcPts val="1800"/>
              </a:spcBef>
            </a:pPr>
            <a:r>
              <a:rPr lang="en-US" dirty="0">
                <a:latin typeface="+mj-lt"/>
              </a:rPr>
              <a:t>Result: One or two overdraft charges of $35</a:t>
            </a:r>
          </a:p>
          <a:p>
            <a:pPr lvl="1"/>
            <a:r>
              <a:rPr lang="en-US" dirty="0"/>
              <a:t>Depends on order transactions are processed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50064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 descr="&quot;&quot;"/>
          <p:cNvSpPr/>
          <p:nvPr/>
        </p:nvSpPr>
        <p:spPr>
          <a:xfrm flipV="1">
            <a:off x="1588" y="-53735"/>
            <a:ext cx="4451142" cy="691173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349" y="1672662"/>
            <a:ext cx="3631096" cy="1325563"/>
          </a:xfrm>
        </p:spPr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Direct Deposit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57530" y="1487695"/>
            <a:ext cx="6139070" cy="4351338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US" dirty="0">
                <a:latin typeface="+mj-lt"/>
              </a:rPr>
              <a:t>Deposit money safely and securely into your account electronically</a:t>
            </a:r>
          </a:p>
          <a:p>
            <a:pPr>
              <a:spcBef>
                <a:spcPts val="1800"/>
              </a:spcBef>
            </a:pPr>
            <a:r>
              <a:rPr lang="en-US" dirty="0">
                <a:latin typeface="+mj-lt"/>
              </a:rPr>
              <a:t>No need to make deposits in person</a:t>
            </a:r>
          </a:p>
          <a:p>
            <a:pPr>
              <a:spcBef>
                <a:spcPts val="1800"/>
              </a:spcBef>
            </a:pPr>
            <a:r>
              <a:rPr lang="en-US" dirty="0">
                <a:latin typeface="+mj-lt"/>
              </a:rPr>
              <a:t>Many employers offer direct deposit for paychecks</a:t>
            </a:r>
          </a:p>
          <a:p>
            <a:pPr lvl="1"/>
            <a:r>
              <a:rPr lang="en-US" dirty="0"/>
              <a:t>Might be able to have part of your paycheck directly deposited into your savings account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0310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descr="&quot;&quot;"/>
          <p:cNvSpPr/>
          <p:nvPr/>
        </p:nvSpPr>
        <p:spPr>
          <a:xfrm flipV="1">
            <a:off x="1588" y="-53736"/>
            <a:ext cx="12190412" cy="190241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14" y="721672"/>
            <a:ext cx="11851620" cy="1325563"/>
          </a:xfrm>
        </p:spPr>
        <p:txBody>
          <a:bodyPr>
            <a:noAutofit/>
          </a:bodyPr>
          <a:lstStyle/>
          <a:p>
            <a:r>
              <a:rPr lang="en-US" dirty="0"/>
              <a:t>Automatic Bill Payment/Automatic Debit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14" y="2425303"/>
            <a:ext cx="10496585" cy="3751660"/>
          </a:xfrm>
        </p:spPr>
        <p:txBody>
          <a:bodyPr>
            <a:normAutofit/>
          </a:bodyPr>
          <a:lstStyle/>
          <a:p>
            <a:r>
              <a:rPr lang="en-US" dirty="0">
                <a:latin typeface="+mj-lt"/>
              </a:rPr>
              <a:t>Automatic Bill Payment</a:t>
            </a:r>
          </a:p>
          <a:p>
            <a:pPr lvl="1"/>
            <a:r>
              <a:rPr lang="en-US" dirty="0"/>
              <a:t>Schedule and send payments through your financial institution</a:t>
            </a:r>
          </a:p>
          <a:p>
            <a:pPr lvl="1"/>
            <a:r>
              <a:rPr lang="en-US" dirty="0"/>
              <a:t>One-time or recurring payments</a:t>
            </a:r>
          </a:p>
          <a:p>
            <a:r>
              <a:rPr lang="en-US" dirty="0">
                <a:latin typeface="+mj-lt"/>
              </a:rPr>
              <a:t>Automatic Debit</a:t>
            </a:r>
          </a:p>
          <a:p>
            <a:pPr lvl="1"/>
            <a:r>
              <a:rPr lang="en-US" dirty="0"/>
              <a:t>Give permission to merchant or lender to take payments from your account</a:t>
            </a:r>
          </a:p>
          <a:p>
            <a:r>
              <a:rPr lang="en-US" dirty="0">
                <a:latin typeface="+mj-lt"/>
              </a:rPr>
              <a:t>Make sure you have enough money in your account to cover these payments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76680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489585"/>
            <a:ext cx="8011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Try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24543"/>
            <a:ext cx="10515600" cy="1266145"/>
          </a:xfrm>
        </p:spPr>
        <p:txBody>
          <a:bodyPr>
            <a:normAutofit/>
          </a:bodyPr>
          <a:lstStyle/>
          <a:p>
            <a:r>
              <a:rPr lang="en-US" sz="3600" dirty="0"/>
              <a:t>Learning the Parts of a Check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See page 19 in your participant guide.</a:t>
            </a:r>
          </a:p>
        </p:txBody>
      </p:sp>
      <p:pic>
        <p:nvPicPr>
          <p:cNvPr id="7" name="Picture 6" descr="Screenshot of page 19 of the participant guide, Learning the Parts of a Check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6" y="2252536"/>
            <a:ext cx="10245141" cy="3371191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44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2631801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Check</a:t>
            </a:r>
          </a:p>
        </p:txBody>
      </p:sp>
      <p:pic>
        <p:nvPicPr>
          <p:cNvPr id="6" name="Picture 5" descr="Example of a check with numbered parts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1433" y="1671808"/>
            <a:ext cx="8525360" cy="430775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87126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489585"/>
            <a:ext cx="10839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Apply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9585"/>
            <a:ext cx="10515600" cy="1201103"/>
          </a:xfrm>
        </p:spPr>
        <p:txBody>
          <a:bodyPr>
            <a:normAutofit/>
          </a:bodyPr>
          <a:lstStyle/>
          <a:p>
            <a:r>
              <a:rPr lang="en-US" sz="3600" dirty="0"/>
              <a:t>Managing My Checking Account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See page 20 in your participant guide.</a:t>
            </a:r>
          </a:p>
        </p:txBody>
      </p:sp>
      <p:pic>
        <p:nvPicPr>
          <p:cNvPr id="6" name="Picture 5" descr="Screenshot of page 20 of the participant guide, Managing My Checking Account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6" y="1867139"/>
            <a:ext cx="10245141" cy="4141985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46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1204264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36783" y="714749"/>
            <a:ext cx="5405718" cy="1325563"/>
          </a:xfrm>
        </p:spPr>
        <p:txBody>
          <a:bodyPr/>
          <a:lstStyle/>
          <a:p>
            <a:r>
              <a:rPr lang="en-US" dirty="0"/>
              <a:t>Managing a Checking Account</a:t>
            </a:r>
          </a:p>
        </p:txBody>
      </p:sp>
      <p:pic>
        <p:nvPicPr>
          <p:cNvPr id="6" name="Picture 5" descr="Woman checking her bank account on her mobile phone.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15" r="37300"/>
          <a:stretch/>
        </p:blipFill>
        <p:spPr>
          <a:xfrm>
            <a:off x="-12970" y="-2219"/>
            <a:ext cx="5473430" cy="686021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97874" y="2312893"/>
            <a:ext cx="5405718" cy="3864069"/>
          </a:xfrm>
        </p:spPr>
        <p:txBody>
          <a:bodyPr>
            <a:noAutofit/>
          </a:bodyPr>
          <a:lstStyle/>
          <a:p>
            <a:r>
              <a:rPr lang="en-US" b="1" dirty="0"/>
              <a:t>Read the terms of your account</a:t>
            </a:r>
          </a:p>
          <a:p>
            <a:pPr>
              <a:spcBef>
                <a:spcPts val="1800"/>
              </a:spcBef>
            </a:pPr>
            <a:r>
              <a:rPr lang="en-US" b="1" dirty="0"/>
              <a:t>Keep track of your deposits and withdrawals</a:t>
            </a:r>
          </a:p>
          <a:p>
            <a:pPr>
              <a:spcBef>
                <a:spcPts val="1800"/>
              </a:spcBef>
            </a:pPr>
            <a:r>
              <a:rPr lang="en-US" b="1" dirty="0"/>
              <a:t>You can use:</a:t>
            </a:r>
          </a:p>
          <a:p>
            <a:pPr lvl="1"/>
            <a:r>
              <a:rPr lang="en-US" dirty="0"/>
              <a:t>A mobile app</a:t>
            </a:r>
          </a:p>
          <a:p>
            <a:pPr lvl="1"/>
            <a:r>
              <a:rPr lang="en-US" dirty="0"/>
              <a:t>Your financial institution’s online banking system</a:t>
            </a:r>
          </a:p>
          <a:p>
            <a:pPr lvl="1"/>
            <a:r>
              <a:rPr lang="en-US" dirty="0"/>
              <a:t>Another program</a:t>
            </a:r>
          </a:p>
          <a:p>
            <a:pPr lvl="1"/>
            <a:r>
              <a:rPr lang="en-US" dirty="0"/>
              <a:t>A transaction register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44059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erson receiving a message on their mobile phone.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99" r="38515"/>
          <a:stretch/>
        </p:blipFill>
        <p:spPr>
          <a:xfrm>
            <a:off x="7710458" y="13447"/>
            <a:ext cx="4481542" cy="68445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02345"/>
            <a:ext cx="6154271" cy="1325563"/>
          </a:xfrm>
        </p:spPr>
        <p:txBody>
          <a:bodyPr>
            <a:noAutofit/>
          </a:bodyPr>
          <a:lstStyle/>
          <a:p>
            <a:r>
              <a:rPr lang="en-US" dirty="0"/>
              <a:t>More Ways to Manage a Checking Account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337947"/>
            <a:ext cx="6154271" cy="4351338"/>
          </a:xfrm>
        </p:spPr>
        <p:txBody>
          <a:bodyPr>
            <a:normAutofit/>
          </a:bodyPr>
          <a:lstStyle/>
          <a:p>
            <a:r>
              <a:rPr lang="en-US" dirty="0"/>
              <a:t>Review your account statements </a:t>
            </a:r>
          </a:p>
          <a:p>
            <a:r>
              <a:rPr lang="en-US" dirty="0"/>
              <a:t>Keep track of holds on your debit card</a:t>
            </a:r>
          </a:p>
          <a:p>
            <a:r>
              <a:rPr lang="en-US" dirty="0"/>
              <a:t>Set up email or text alerts</a:t>
            </a:r>
          </a:p>
          <a:p>
            <a:r>
              <a:rPr lang="en-US" dirty="0"/>
              <a:t>Consider linking your checking account to your savings account or line of credit</a:t>
            </a:r>
          </a:p>
          <a:p>
            <a:r>
              <a:rPr lang="en-US" dirty="0"/>
              <a:t>Protect your debit card or ATM card</a:t>
            </a:r>
          </a:p>
          <a:p>
            <a:r>
              <a:rPr lang="en-US" dirty="0"/>
              <a:t>Stay safe online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7043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489585"/>
            <a:ext cx="8011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Try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9585"/>
            <a:ext cx="10515600" cy="1201103"/>
          </a:xfrm>
        </p:spPr>
        <p:txBody>
          <a:bodyPr>
            <a:normAutofit/>
          </a:bodyPr>
          <a:lstStyle/>
          <a:p>
            <a:r>
              <a:rPr lang="en-US" sz="3600" dirty="0"/>
              <a:t>Using a Transaction Register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9827"/>
            <a:ext cx="10515600" cy="44132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See page 21 in your participant guide.</a:t>
            </a:r>
          </a:p>
        </p:txBody>
      </p:sp>
      <p:pic>
        <p:nvPicPr>
          <p:cNvPr id="6" name="Picture 5" descr="Screenshot of page 21 of the participant guide, Using a Transaction Register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6" y="1845579"/>
            <a:ext cx="10245141" cy="4185106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49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80293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1950"/>
            <a:ext cx="10515600" cy="1790699"/>
          </a:xfrm>
        </p:spPr>
        <p:txBody>
          <a:bodyPr>
            <a:noAutofit/>
          </a:bodyPr>
          <a:lstStyle/>
          <a:p>
            <a:r>
              <a:rPr lang="en-US" sz="2800" cap="all" dirty="0">
                <a:solidFill>
                  <a:schemeClr val="accent4"/>
                </a:solidFill>
              </a:rPr>
              <a:t>Financial Institutions: 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chemeClr val="accent4"/>
                </a:solidFill>
              </a:rPr>
              <a:t>Banks and Credit Unions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305049"/>
            <a:ext cx="10515600" cy="387191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Banks (including savings associations)</a:t>
            </a:r>
          </a:p>
          <a:p>
            <a:r>
              <a:rPr lang="en-US" dirty="0">
                <a:solidFill>
                  <a:schemeClr val="bg1"/>
                </a:solidFill>
              </a:rPr>
              <a:t>Credit unions</a:t>
            </a:r>
          </a:p>
          <a:p>
            <a:r>
              <a:rPr lang="en-US" dirty="0">
                <a:solidFill>
                  <a:schemeClr val="bg1"/>
                </a:solidFill>
              </a:rPr>
              <a:t>Accept deposits of money</a:t>
            </a:r>
          </a:p>
          <a:p>
            <a:r>
              <a:rPr lang="en-US" dirty="0">
                <a:solidFill>
                  <a:schemeClr val="bg1"/>
                </a:solidFill>
              </a:rPr>
              <a:t>Lend money</a:t>
            </a:r>
          </a:p>
          <a:p>
            <a:r>
              <a:rPr lang="en-US" dirty="0">
                <a:solidFill>
                  <a:schemeClr val="bg1"/>
                </a:solidFill>
              </a:rPr>
              <a:t>May offer other products and services, such as credit cards, auto loans, student loans, mortgages, among others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96754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257" y="412160"/>
            <a:ext cx="9589604" cy="881682"/>
          </a:xfrm>
        </p:spPr>
        <p:txBody>
          <a:bodyPr>
            <a:normAutofit fontScale="90000"/>
          </a:bodyPr>
          <a:lstStyle/>
          <a:p>
            <a:r>
              <a:rPr lang="en-US" dirty="0"/>
              <a:t>Try It: Using a Transaction Register ‒ Answer Key</a:t>
            </a:r>
          </a:p>
        </p:txBody>
      </p:sp>
      <p:graphicFrame>
        <p:nvGraphicFramePr>
          <p:cNvPr id="7" name="Table 6" descr="Table of transactions from Using a Transaction Register - Answer Key in the Instructor Guide. Resembles a paper check register. &#10;&#10;Rows with dollar amounts take up two columns -- one for dollars and one for cents. &#10;&#10;The column for Withdrawal, Deposit and Balance are merged collumns for the title row because they include the columns for dollars and the columns for cents. 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727308"/>
              </p:ext>
            </p:extLst>
          </p:nvPr>
        </p:nvGraphicFramePr>
        <p:xfrm>
          <a:off x="891622" y="1594334"/>
          <a:ext cx="8068856" cy="4772644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11558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33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228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21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99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9880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41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1405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7379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1405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466393"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Check Number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Date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Transaction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Withdrawal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  <a:sym typeface="Wingdings" charset="2"/>
                        </a:rPr>
                        <a:t>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Deposit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Balance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3031"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effectLst/>
                        </a:rPr>
                        <a:t> Opening Deposit</a:t>
                      </a:r>
                      <a:endParaRPr lang="en-US" sz="1800" dirty="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 $300 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00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 $300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00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7085"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effectLst/>
                        </a:rPr>
                        <a:t>4/3/25</a:t>
                      </a:r>
                      <a:endParaRPr lang="en-US" sz="1800" dirty="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effectLst/>
                        </a:rPr>
                        <a:t>Local Market</a:t>
                      </a:r>
                      <a:endParaRPr lang="en-US" sz="1800" dirty="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50</a:t>
                      </a:r>
                      <a:endParaRPr lang="en-US" sz="18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00</a:t>
                      </a:r>
                      <a:endParaRPr lang="en-US" sz="18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1200">
                        <a:effectLst/>
                        <a:latin typeface="Arial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250</a:t>
                      </a:r>
                      <a:endParaRPr lang="en-US" sz="18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00</a:t>
                      </a:r>
                      <a:endParaRPr lang="en-US" sz="18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7085"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effectLst/>
                        </a:rPr>
                        <a:t>4/3/25</a:t>
                      </a:r>
                      <a:endParaRPr lang="en-US" sz="1800" dirty="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USA Gas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30</a:t>
                      </a:r>
                      <a:endParaRPr lang="en-US" sz="18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00</a:t>
                      </a:r>
                      <a:endParaRPr lang="en-US" sz="18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1200">
                        <a:effectLst/>
                        <a:latin typeface="Arial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220</a:t>
                      </a:r>
                      <a:endParaRPr lang="en-US" sz="18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00</a:t>
                      </a:r>
                      <a:endParaRPr lang="en-US" sz="18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6393"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effectLst/>
                        </a:rPr>
                        <a:t>4/10/25</a:t>
                      </a:r>
                      <a:endParaRPr lang="en-US" sz="1800" dirty="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Deposit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 </a:t>
                      </a:r>
                      <a:endParaRPr lang="en-US" sz="18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 </a:t>
                      </a:r>
                      <a:endParaRPr lang="en-US" sz="18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1200">
                        <a:effectLst/>
                        <a:latin typeface="Arial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280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00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500</a:t>
                      </a:r>
                      <a:endParaRPr lang="en-US" sz="18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00</a:t>
                      </a:r>
                      <a:endParaRPr lang="en-US" sz="18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6393"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effectLst/>
                        </a:rPr>
                        <a:t>4/13/25</a:t>
                      </a:r>
                      <a:endParaRPr lang="en-US" sz="1800" dirty="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strike="noStrike">
                          <a:solidFill>
                            <a:schemeClr val="tx1"/>
                          </a:solidFill>
                          <a:effectLst/>
                        </a:rPr>
                        <a:t>Auto Lender USA</a:t>
                      </a:r>
                      <a:endParaRPr lang="en-US" sz="1800" strike="noStrike"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150</a:t>
                      </a:r>
                      <a:endParaRPr lang="en-US" sz="18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00</a:t>
                      </a:r>
                      <a:endParaRPr lang="en-US" sz="18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1200">
                        <a:effectLst/>
                        <a:latin typeface="Arial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350</a:t>
                      </a:r>
                      <a:endParaRPr lang="en-US" sz="18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00</a:t>
                      </a:r>
                      <a:endParaRPr lang="en-US" sz="18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6393"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effectLst/>
                        </a:rPr>
                        <a:t>4/25/25</a:t>
                      </a:r>
                      <a:endParaRPr lang="en-US" sz="1800" dirty="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Deposit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 </a:t>
                      </a:r>
                      <a:endParaRPr lang="en-US" sz="18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 </a:t>
                      </a:r>
                      <a:endParaRPr lang="en-US" sz="18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1200">
                        <a:effectLst/>
                        <a:latin typeface="Arial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300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00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650</a:t>
                      </a:r>
                      <a:endParaRPr lang="en-US" sz="18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00</a:t>
                      </a:r>
                      <a:endParaRPr lang="en-US" sz="18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6393"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effectLst/>
                        </a:rPr>
                        <a:t>4/28/25</a:t>
                      </a:r>
                      <a:endParaRPr lang="en-US" sz="1800" dirty="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ATM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50</a:t>
                      </a:r>
                      <a:endParaRPr lang="en-US" sz="18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00</a:t>
                      </a:r>
                      <a:endParaRPr lang="en-US" sz="18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1200">
                        <a:effectLst/>
                        <a:latin typeface="Arial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600</a:t>
                      </a:r>
                      <a:endParaRPr lang="en-US" sz="18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00</a:t>
                      </a:r>
                      <a:endParaRPr lang="en-US" sz="18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66393"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effectLst/>
                        </a:rPr>
                        <a:t>4/28/25</a:t>
                      </a:r>
                      <a:endParaRPr lang="en-US" sz="1800" dirty="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ATM Fee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4</a:t>
                      </a:r>
                      <a:endParaRPr lang="en-US" sz="18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00</a:t>
                      </a:r>
                      <a:endParaRPr lang="en-US" sz="18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1200">
                        <a:effectLst/>
                        <a:latin typeface="Arial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596</a:t>
                      </a:r>
                      <a:endParaRPr lang="en-US" sz="18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00</a:t>
                      </a:r>
                      <a:endParaRPr lang="en-US" sz="18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47085"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715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5/1/25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Happy Properties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500</a:t>
                      </a:r>
                      <a:endParaRPr lang="en-US" sz="18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00</a:t>
                      </a:r>
                      <a:endParaRPr lang="en-US" sz="18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1200">
                        <a:effectLst/>
                        <a:latin typeface="Arial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96</a:t>
                      </a:r>
                      <a:endParaRPr lang="en-US" sz="18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00</a:t>
                      </a:r>
                      <a:endParaRPr lang="en-US" sz="18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09842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489585"/>
            <a:ext cx="8011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Try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9585"/>
            <a:ext cx="10515600" cy="1201103"/>
          </a:xfrm>
        </p:spPr>
        <p:txBody>
          <a:bodyPr>
            <a:normAutofit/>
          </a:bodyPr>
          <a:lstStyle/>
          <a:p>
            <a:r>
              <a:rPr lang="en-US" sz="3600" dirty="0"/>
              <a:t>Using a Mobile App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5271"/>
            <a:ext cx="10515600" cy="4903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See page 23 in your participant guide.</a:t>
            </a:r>
          </a:p>
        </p:txBody>
      </p:sp>
      <p:pic>
        <p:nvPicPr>
          <p:cNvPr id="6" name="Picture 5" descr="Screenshot of page 23 of the participant guide, Using a Mobile App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6" y="1853330"/>
            <a:ext cx="10245141" cy="3738093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51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3717567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6565" y="365125"/>
            <a:ext cx="10515600" cy="1325563"/>
          </a:xfrm>
        </p:spPr>
        <p:txBody>
          <a:bodyPr/>
          <a:lstStyle/>
          <a:p>
            <a:r>
              <a:rPr lang="en-US" dirty="0"/>
              <a:t>Automated Teller Machine (ATM) Cards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7600950" cy="4351338"/>
          </a:xfrm>
        </p:spPr>
        <p:txBody>
          <a:bodyPr>
            <a:noAutofit/>
          </a:bodyPr>
          <a:lstStyle/>
          <a:p>
            <a:pPr>
              <a:spcBef>
                <a:spcPts val="1800"/>
              </a:spcBef>
            </a:pPr>
            <a:r>
              <a:rPr lang="en-US" dirty="0"/>
              <a:t>Use an ATM for a variety of account transactions</a:t>
            </a:r>
          </a:p>
          <a:p>
            <a:pPr>
              <a:spcBef>
                <a:spcPts val="1800"/>
              </a:spcBef>
            </a:pPr>
            <a:r>
              <a:rPr lang="en-US" dirty="0"/>
              <a:t>Ask your financial institution about purchases with an ATM card</a:t>
            </a:r>
          </a:p>
          <a:p>
            <a:pPr>
              <a:spcBef>
                <a:spcPts val="1800"/>
              </a:spcBef>
            </a:pPr>
            <a:r>
              <a:rPr lang="en-US" dirty="0"/>
              <a:t>Money comes out of your financial institution account</a:t>
            </a:r>
          </a:p>
          <a:p>
            <a:pPr>
              <a:spcBef>
                <a:spcPts val="1800"/>
              </a:spcBef>
            </a:pPr>
            <a:r>
              <a:rPr lang="en-US" dirty="0"/>
              <a:t>There are various accessibility features</a:t>
            </a:r>
          </a:p>
          <a:p>
            <a:pPr>
              <a:spcBef>
                <a:spcPts val="1800"/>
              </a:spcBef>
            </a:pPr>
            <a:r>
              <a:rPr lang="en-US" dirty="0"/>
              <a:t>Keep safety in mind</a:t>
            </a:r>
          </a:p>
          <a:p>
            <a:endParaRPr lang="en-US" dirty="0"/>
          </a:p>
        </p:txBody>
      </p:sp>
      <p:pic>
        <p:nvPicPr>
          <p:cNvPr id="4" name="Picture 3" descr="ATM Icon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166" y="2095860"/>
            <a:ext cx="3810868" cy="381086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25271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 descr="&quot;&quot;"/>
          <p:cNvSpPr/>
          <p:nvPr/>
        </p:nvSpPr>
        <p:spPr>
          <a:xfrm>
            <a:off x="0" y="0"/>
            <a:ext cx="457199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7518" y="1233954"/>
            <a:ext cx="3908612" cy="1325563"/>
          </a:xfrm>
        </p:spPr>
        <p:txBody>
          <a:bodyPr/>
          <a:lstStyle/>
          <a:p>
            <a:r>
              <a:rPr lang="en-US" dirty="0"/>
              <a:t>Debit Cards</a:t>
            </a:r>
          </a:p>
        </p:txBody>
      </p:sp>
      <p:sp>
        <p:nvSpPr>
          <p:cNvPr id="5" name="Oval 4" descr="Yellow circle (Bulleted List)"/>
          <p:cNvSpPr/>
          <p:nvPr/>
        </p:nvSpPr>
        <p:spPr>
          <a:xfrm>
            <a:off x="4989502" y="1622487"/>
            <a:ext cx="340014" cy="3400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Oval 6" descr="Yellow circle (Bulleted List)"/>
          <p:cNvSpPr/>
          <p:nvPr/>
        </p:nvSpPr>
        <p:spPr>
          <a:xfrm>
            <a:off x="4989502" y="2374632"/>
            <a:ext cx="340014" cy="3400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Oval 7" descr="Yellow circle (Bulleted List)"/>
          <p:cNvSpPr/>
          <p:nvPr/>
        </p:nvSpPr>
        <p:spPr>
          <a:xfrm>
            <a:off x="4989502" y="4510152"/>
            <a:ext cx="340014" cy="3400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423648" y="1568699"/>
            <a:ext cx="5912223" cy="516684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>
                <a:latin typeface="+mj-lt"/>
              </a:rPr>
              <a:t>Do what ATM cards do, plus more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dirty="0">
                <a:latin typeface="+mj-lt"/>
              </a:rPr>
              <a:t>Look like credit cards because they have a card network logo on them </a:t>
            </a:r>
          </a:p>
          <a:p>
            <a:pPr lvl="1"/>
            <a:r>
              <a:rPr lang="en-US" dirty="0"/>
              <a:t>But they are not credit cards</a:t>
            </a:r>
          </a:p>
          <a:p>
            <a:pPr lvl="1"/>
            <a:r>
              <a:rPr lang="en-US" dirty="0"/>
              <a:t>Can be processed on credit network, but still not using credit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dirty="0">
                <a:latin typeface="+mj-lt"/>
              </a:rPr>
              <a:t>Money is taken out of your checking account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8131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5520" y="540220"/>
            <a:ext cx="5908040" cy="1325563"/>
          </a:xfrm>
        </p:spPr>
        <p:txBody>
          <a:bodyPr/>
          <a:lstStyle/>
          <a:p>
            <a:r>
              <a:rPr lang="en-US" dirty="0"/>
              <a:t>Person to Person (P2P) Payments</a:t>
            </a:r>
          </a:p>
        </p:txBody>
      </p:sp>
      <p:pic>
        <p:nvPicPr>
          <p:cNvPr id="5" name="Picture 4" descr="Two people eating lunch and one person is transferring money to the other person to pay for lunch via their mobile phone.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91" t="-1" r="35645" b="-497"/>
          <a:stretch/>
        </p:blipFill>
        <p:spPr>
          <a:xfrm>
            <a:off x="0" y="0"/>
            <a:ext cx="4271133" cy="6900596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795520" y="2240670"/>
            <a:ext cx="6461760" cy="4798695"/>
          </a:xfrm>
        </p:spPr>
        <p:txBody>
          <a:bodyPr>
            <a:noAutofit/>
          </a:bodyPr>
          <a:lstStyle/>
          <a:p>
            <a:r>
              <a:rPr lang="en-US" dirty="0"/>
              <a:t>Money transfers to another person</a:t>
            </a:r>
          </a:p>
          <a:p>
            <a:r>
              <a:rPr lang="en-US" dirty="0"/>
              <a:t>Help with everyday money transactions, such as paying babysitter or reimbursing lunch</a:t>
            </a:r>
          </a:p>
          <a:p>
            <a:r>
              <a:rPr lang="en-US" dirty="0"/>
              <a:t>Different P2P systems—each works differently</a:t>
            </a:r>
          </a:p>
          <a:p>
            <a:r>
              <a:rPr lang="en-US" dirty="0"/>
              <a:t>Rapidly changing area </a:t>
            </a:r>
          </a:p>
          <a:p>
            <a:r>
              <a:rPr lang="en-US" dirty="0"/>
              <a:t>Keep in mind deposit insurance, fees, privacy, funds availability, and more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25069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descr="&quot;&quot;"/>
          <p:cNvSpPr/>
          <p:nvPr/>
        </p:nvSpPr>
        <p:spPr>
          <a:xfrm>
            <a:off x="5984240" y="1690688"/>
            <a:ext cx="620775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 descr="&quot;&quot;"/>
          <p:cNvSpPr/>
          <p:nvPr/>
        </p:nvSpPr>
        <p:spPr>
          <a:xfrm>
            <a:off x="1" y="1690688"/>
            <a:ext cx="5984239" cy="51673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7850"/>
            <a:ext cx="10515600" cy="1330181"/>
          </a:xfrm>
        </p:spPr>
        <p:txBody>
          <a:bodyPr/>
          <a:lstStyle/>
          <a:p>
            <a:r>
              <a:rPr lang="en-US" dirty="0"/>
              <a:t>Mobile Wallet Apps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4680" y="2255518"/>
            <a:ext cx="4973320" cy="3515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>
                <a:latin typeface="+mj-lt"/>
              </a:rPr>
              <a:t>Make point-of-sale purchases with your mobile device instead of a debit, credit, or prepaid card</a:t>
            </a:r>
          </a:p>
        </p:txBody>
      </p:sp>
      <p:pic>
        <p:nvPicPr>
          <p:cNvPr id="5" name="Picture 4" descr="Icon of a Point of Sales machine and a mobile phone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3609" y="4157614"/>
            <a:ext cx="2318183" cy="2318183"/>
          </a:xfrm>
          <a:prstGeom prst="rect">
            <a:avLst/>
          </a:prstGeom>
        </p:spPr>
      </p:pic>
      <p:sp>
        <p:nvSpPr>
          <p:cNvPr id="7" name="Content Placeholder 5"/>
          <p:cNvSpPr txBox="1">
            <a:spLocks/>
          </p:cNvSpPr>
          <p:nvPr/>
        </p:nvSpPr>
        <p:spPr>
          <a:xfrm>
            <a:off x="7030720" y="2255518"/>
            <a:ext cx="4323080" cy="35150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bg1"/>
                </a:solidFill>
                <a:latin typeface="+mj-lt"/>
              </a:rPr>
              <a:t>Keep your device and information secure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dirty="0">
                <a:solidFill>
                  <a:schemeClr val="bg1"/>
                </a:solidFill>
              </a:rPr>
              <a:t>Visit https://OnGuardOnline.gov</a:t>
            </a:r>
          </a:p>
        </p:txBody>
      </p:sp>
      <p:pic>
        <p:nvPicPr>
          <p:cNvPr id="10" name="Picture 9" descr="Icon of a mobile phone with a picture of a lock on the screen.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695" y="4291972"/>
            <a:ext cx="2183825" cy="218382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51992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>
          <a:xfrm>
            <a:off x="816115" y="2948781"/>
            <a:ext cx="10515600" cy="1325563"/>
          </a:xfrm>
        </p:spPr>
        <p:txBody>
          <a:bodyPr/>
          <a:lstStyle/>
          <a:p>
            <a:r>
              <a:rPr lang="en-US" dirty="0"/>
              <a:t>Remember the key takeaway</a:t>
            </a:r>
          </a:p>
        </p:txBody>
      </p:sp>
      <p:sp>
        <p:nvSpPr>
          <p:cNvPr id="10" name="Rectangle 9"/>
          <p:cNvSpPr/>
          <p:nvPr/>
        </p:nvSpPr>
        <p:spPr>
          <a:xfrm>
            <a:off x="882259" y="547890"/>
            <a:ext cx="1265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ource Sans Pro Black" panose="020B0803030403020204" pitchFamily="34" charset="0"/>
                <a:ea typeface="Source Sans Pro Black" panose="020B0803030403020204" pitchFamily="34" charset="0"/>
              </a:rPr>
              <a:t>SECTION 3</a:t>
            </a:r>
          </a:p>
        </p:txBody>
      </p:sp>
      <p:sp>
        <p:nvSpPr>
          <p:cNvPr id="4" name="Rectangle 3" descr="&quot;&quot;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 descr="&quot;&quot;"/>
          <p:cNvSpPr/>
          <p:nvPr/>
        </p:nvSpPr>
        <p:spPr>
          <a:xfrm>
            <a:off x="816115" y="1029736"/>
            <a:ext cx="7973321" cy="99846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1005216" y="1184545"/>
            <a:ext cx="7595118" cy="95617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ea typeface="Source Sans Pro Semibold" panose="020B0603030403020204" pitchFamily="34" charset="0"/>
              </a:rPr>
              <a:t>Remember the key takeaway</a:t>
            </a:r>
            <a:endParaRPr lang="en-US" dirty="0">
              <a:ea typeface="Source Sans Pro Semibold" panose="020B0603030403020204" pitchFamily="34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1810138" y="2689153"/>
            <a:ext cx="6305162" cy="348781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Learn the terms of your account and keep track of how you use it. This can help you develop a positive banking relationship.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>
                <a:solidFill>
                  <a:schemeClr val="bg1"/>
                </a:solidFill>
              </a:rPr>
              <a:t>“</a:t>
            </a:r>
          </a:p>
        </p:txBody>
      </p:sp>
      <p:pic>
        <p:nvPicPr>
          <p:cNvPr id="11" name="Picture 10" descr="Speech bubble icon with an exclamation mark in the center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334" y="3041809"/>
            <a:ext cx="2939615" cy="293961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901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>
          <a:xfrm>
            <a:off x="8259763" y="1451428"/>
            <a:ext cx="3932237" cy="1600200"/>
          </a:xfrm>
        </p:spPr>
        <p:txBody>
          <a:bodyPr/>
          <a:lstStyle/>
          <a:p>
            <a:r>
              <a:rPr lang="en-US" dirty="0"/>
              <a:t>Section 4</a:t>
            </a:r>
            <a:br>
              <a:rPr lang="en-US" dirty="0"/>
            </a:br>
            <a:r>
              <a:rPr lang="en-US" dirty="0"/>
              <a:t>Prepaid Cards</a:t>
            </a:r>
          </a:p>
        </p:txBody>
      </p:sp>
      <p:pic>
        <p:nvPicPr>
          <p:cNvPr id="5" name="Picture 4" descr="Guy looking at his mobile phone holding a credit/debit card.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9" r="25986"/>
          <a:stretch/>
        </p:blipFill>
        <p:spPr>
          <a:xfrm>
            <a:off x="5386112" y="609"/>
            <a:ext cx="6801956" cy="6857391"/>
          </a:xfrm>
          <a:prstGeom prst="rect">
            <a:avLst/>
          </a:prstGeom>
        </p:spPr>
      </p:pic>
      <p:sp>
        <p:nvSpPr>
          <p:cNvPr id="8" name="Title 3">
            <a:extLst>
              <a:ext uri="{FF2B5EF4-FFF2-40B4-BE49-F238E27FC236}">
                <a16:creationId xmlns:a16="http://schemas.microsoft.com/office/drawing/2014/main" id="{9C96B39B-9EF1-4C42-B846-BBD131C6CD32}"/>
              </a:ext>
            </a:extLst>
          </p:cNvPr>
          <p:cNvSpPr txBox="1">
            <a:spLocks/>
          </p:cNvSpPr>
          <p:nvPr/>
        </p:nvSpPr>
        <p:spPr>
          <a:xfrm>
            <a:off x="839788" y="974362"/>
            <a:ext cx="3932237" cy="166229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dirty="0"/>
              <a:t>SECTION 4</a:t>
            </a:r>
            <a:r>
              <a:rPr lang="en-US" dirty="0"/>
              <a:t/>
            </a:r>
            <a:br>
              <a:rPr lang="en-US" dirty="0"/>
            </a:br>
            <a:r>
              <a:rPr lang="en-US" sz="4900" dirty="0"/>
              <a:t>Prepaid Cards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89585692-7EF1-48AA-B7B8-98D792F523FC}"/>
              </a:ext>
            </a:extLst>
          </p:cNvPr>
          <p:cNvSpPr txBox="1">
            <a:spLocks/>
          </p:cNvSpPr>
          <p:nvPr/>
        </p:nvSpPr>
        <p:spPr>
          <a:xfrm>
            <a:off x="839788" y="5063067"/>
            <a:ext cx="3932237" cy="805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See page 26 in your participant guide.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57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4435764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>
          <a:xfrm>
            <a:off x="838199" y="3253468"/>
            <a:ext cx="10515600" cy="1325563"/>
          </a:xfrm>
        </p:spPr>
        <p:txBody>
          <a:bodyPr>
            <a:normAutofit fontScale="90000"/>
          </a:bodyPr>
          <a:lstStyle/>
          <a:p>
            <a:pPr rtl="0" eaLnBrk="1" latinLnBrk="0" hangingPunct="1"/>
            <a:r>
              <a:rPr lang="en-US" sz="4800" kern="1200" dirty="0">
                <a:solidFill>
                  <a:srgbClr val="FFFFFF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  <a:cs typeface="+mn-cs"/>
              </a:rPr>
              <a:t>Before you use a prepaid card, know its features and fees.</a:t>
            </a:r>
            <a:endParaRPr lang="en-US" dirty="0">
              <a:effectLst/>
            </a:endParaRPr>
          </a:p>
          <a:p>
            <a:endParaRPr lang="en-US" dirty="0"/>
          </a:p>
        </p:txBody>
      </p:sp>
      <p:sp>
        <p:nvSpPr>
          <p:cNvPr id="5" name="Rectangle 4" descr="&quot;&quot;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 descr="&quot;&quot;"/>
          <p:cNvSpPr/>
          <p:nvPr/>
        </p:nvSpPr>
        <p:spPr>
          <a:xfrm>
            <a:off x="838200" y="1103850"/>
            <a:ext cx="3397898" cy="7217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7644" y="625765"/>
            <a:ext cx="1294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SECTION 4 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907644" y="1194037"/>
            <a:ext cx="3848098" cy="82816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>
                <a:ea typeface="Source Sans Pro Semibold" panose="020B0603030403020204" pitchFamily="34" charset="0"/>
              </a:rPr>
              <a:t>Key Takeaway</a:t>
            </a:r>
            <a:endParaRPr lang="en-US" sz="3600" dirty="0">
              <a:ea typeface="Source Sans Pro Semibold" panose="020B0603030403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838199" y="2112387"/>
            <a:ext cx="6630270" cy="4564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Before you use a prepaid card, know its features and fees.</a:t>
            </a:r>
          </a:p>
        </p:txBody>
      </p:sp>
      <p:pic>
        <p:nvPicPr>
          <p:cNvPr id="10" name="Picture 9" descr="Three exclalmation mark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0426" y="2516047"/>
            <a:ext cx="2939615" cy="293961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16400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 descr="&quot;&quot;"/>
          <p:cNvSpPr/>
          <p:nvPr/>
        </p:nvSpPr>
        <p:spPr>
          <a:xfrm flipV="1">
            <a:off x="0" y="1690688"/>
            <a:ext cx="12192000" cy="516731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325" y="261365"/>
            <a:ext cx="10515600" cy="1325563"/>
          </a:xfrm>
        </p:spPr>
        <p:txBody>
          <a:bodyPr/>
          <a:lstStyle/>
          <a:p>
            <a:r>
              <a:rPr lang="en-US" dirty="0"/>
              <a:t>How Prepaid Cards Work</a:t>
            </a:r>
          </a:p>
        </p:txBody>
      </p:sp>
      <p:sp>
        <p:nvSpPr>
          <p:cNvPr id="8" name="Oval 7" descr="Yellow circle (Bulleted List)"/>
          <p:cNvSpPr/>
          <p:nvPr/>
        </p:nvSpPr>
        <p:spPr>
          <a:xfrm>
            <a:off x="1160929" y="2231870"/>
            <a:ext cx="340311" cy="34031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Oval 6" descr="Yellow circle (Bulleted List)"/>
          <p:cNvSpPr/>
          <p:nvPr/>
        </p:nvSpPr>
        <p:spPr>
          <a:xfrm>
            <a:off x="1174202" y="2853667"/>
            <a:ext cx="340311" cy="34031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Oval 10" descr="Yellow circle (Bulleted List)"/>
          <p:cNvSpPr/>
          <p:nvPr/>
        </p:nvSpPr>
        <p:spPr>
          <a:xfrm>
            <a:off x="1160929" y="4236852"/>
            <a:ext cx="340311" cy="34031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Oval 5" descr="Yellow circle (Bulleted List)"/>
          <p:cNvSpPr/>
          <p:nvPr/>
        </p:nvSpPr>
        <p:spPr>
          <a:xfrm>
            <a:off x="1160930" y="5268437"/>
            <a:ext cx="340311" cy="34031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2178423"/>
            <a:ext cx="9753600" cy="399853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+mj-lt"/>
              </a:rPr>
              <a:t>Not linked to a checking or savings account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dirty="0">
                <a:solidFill>
                  <a:schemeClr val="bg1"/>
                </a:solidFill>
                <a:latin typeface="+mj-lt"/>
              </a:rPr>
              <a:t>Access money loaded onto the card 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Load money in person, by phone, online, or through a mobile app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Use direct deposit (some cards)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dirty="0">
                <a:solidFill>
                  <a:schemeClr val="bg1"/>
                </a:solidFill>
                <a:latin typeface="+mj-lt"/>
              </a:rPr>
              <a:t>Register card to use all its features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Not the same as activating the card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dirty="0">
                <a:solidFill>
                  <a:schemeClr val="bg1"/>
                </a:solidFill>
                <a:latin typeface="+mj-lt"/>
              </a:rPr>
              <a:t>May allow minors to be authorized users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2279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Differences Between Banks and </a:t>
            </a:r>
            <a:br>
              <a:rPr lang="en-US" dirty="0"/>
            </a:br>
            <a:r>
              <a:rPr lang="en-US" dirty="0"/>
              <a:t>Credit Unions</a:t>
            </a:r>
          </a:p>
        </p:txBody>
      </p:sp>
      <p:graphicFrame>
        <p:nvGraphicFramePr>
          <p:cNvPr id="10" name="Table 9" descr="Two column table. Left column is about Banks. Right column is about Credit Unions.  Title row and 3 rows below that.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6245775"/>
              </p:ext>
            </p:extLst>
          </p:nvPr>
        </p:nvGraphicFramePr>
        <p:xfrm>
          <a:off x="838200" y="1690503"/>
          <a:ext cx="11011988" cy="411763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891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228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95497">
                <a:tc>
                  <a:txBody>
                    <a:bodyPr/>
                    <a:lstStyle/>
                    <a:p>
                      <a:pPr algn="l"/>
                      <a:r>
                        <a:rPr lang="en-US" sz="3200" b="1" dirty="0">
                          <a:latin typeface="+mj-lt"/>
                        </a:rPr>
                        <a:t>Banks</a:t>
                      </a:r>
                    </a:p>
                  </a:txBody>
                  <a:tcPr>
                    <a:solidFill>
                      <a:schemeClr val="accent4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1" dirty="0">
                          <a:latin typeface="+mj-lt"/>
                        </a:rPr>
                        <a:t>Credit Unions</a:t>
                      </a:r>
                    </a:p>
                  </a:txBody>
                  <a:tcPr>
                    <a:solidFill>
                      <a:schemeClr val="accent4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2200"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en-US" sz="2800"/>
                        <a:t>Customers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en-US" sz="2800" dirty="0"/>
                        <a:t>Members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76867"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en-US" sz="2800" dirty="0"/>
                        <a:t>Generally, no limitations on who can open accounts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en-US" sz="2800" dirty="0"/>
                        <a:t>Membership </a:t>
                      </a:r>
                      <a:r>
                        <a:rPr lang="en-US" sz="2800" baseline="0" dirty="0"/>
                        <a:t>criteria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53067"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en-US" sz="2800" dirty="0"/>
                        <a:t>Most are for-profit businesses owned</a:t>
                      </a:r>
                      <a:br>
                        <a:rPr lang="en-US" sz="2800" dirty="0"/>
                      </a:br>
                      <a:r>
                        <a:rPr lang="en-US" sz="2800" dirty="0"/>
                        <a:t>by shareholders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en-US" sz="2800" dirty="0"/>
                        <a:t>Not-for-profit</a:t>
                      </a:r>
                      <a:r>
                        <a:rPr lang="en-US" sz="2800" baseline="0" dirty="0"/>
                        <a:t> organizations owned by members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77823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 descr="&quot;&quot;"/>
          <p:cNvSpPr/>
          <p:nvPr/>
        </p:nvSpPr>
        <p:spPr>
          <a:xfrm>
            <a:off x="0" y="0"/>
            <a:ext cx="4572000" cy="685799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3510280" cy="528383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Kinds of Prepaid Cards</a:t>
            </a:r>
          </a:p>
        </p:txBody>
      </p:sp>
      <p:sp>
        <p:nvSpPr>
          <p:cNvPr id="8" name="Oval 7" descr="Yellow circle (Bulleted List)"/>
          <p:cNvSpPr/>
          <p:nvPr/>
        </p:nvSpPr>
        <p:spPr>
          <a:xfrm>
            <a:off x="5410200" y="1120973"/>
            <a:ext cx="340311" cy="34031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Oval 5" descr="Yellow circle (Bulleted List)"/>
          <p:cNvSpPr/>
          <p:nvPr/>
        </p:nvSpPr>
        <p:spPr>
          <a:xfrm>
            <a:off x="5410200" y="2152558"/>
            <a:ext cx="340311" cy="34031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Oval 4" descr="Yellow circle (Bulleted List)"/>
          <p:cNvSpPr/>
          <p:nvPr/>
        </p:nvSpPr>
        <p:spPr>
          <a:xfrm>
            <a:off x="5410200" y="3184143"/>
            <a:ext cx="340311" cy="34031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Oval 6" descr="Yellow circle (Bulleted List)"/>
          <p:cNvSpPr/>
          <p:nvPr/>
        </p:nvSpPr>
        <p:spPr>
          <a:xfrm>
            <a:off x="5410200" y="4161940"/>
            <a:ext cx="340311" cy="34031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Oval 3" descr="Yellow circle (Bulleted List)"/>
          <p:cNvSpPr/>
          <p:nvPr/>
        </p:nvSpPr>
        <p:spPr>
          <a:xfrm>
            <a:off x="5410200" y="5220419"/>
            <a:ext cx="340311" cy="34031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92800" y="1056640"/>
            <a:ext cx="6228080" cy="5801359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Aft>
                <a:spcPts val="4200"/>
              </a:spcAft>
              <a:buNone/>
            </a:pPr>
            <a:r>
              <a:rPr lang="en-US" sz="2400" dirty="0">
                <a:latin typeface="+mj-lt"/>
              </a:rPr>
              <a:t>Reloadable prepaid cards</a:t>
            </a:r>
          </a:p>
          <a:p>
            <a:pPr marL="0" indent="0">
              <a:lnSpc>
                <a:spcPct val="100000"/>
              </a:lnSpc>
              <a:spcAft>
                <a:spcPts val="4800"/>
              </a:spcAft>
              <a:buNone/>
            </a:pPr>
            <a:r>
              <a:rPr lang="en-US" sz="2400" dirty="0">
                <a:latin typeface="+mj-lt"/>
              </a:rPr>
              <a:t>Payroll cards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3600"/>
              </a:spcAft>
              <a:buNone/>
            </a:pPr>
            <a:r>
              <a:rPr lang="en-US" sz="2400" dirty="0">
                <a:latin typeface="+mj-lt"/>
              </a:rPr>
              <a:t>Electronic benefit transfer (EBT) cards</a:t>
            </a:r>
          </a:p>
          <a:p>
            <a:pPr marL="0" indent="0">
              <a:lnSpc>
                <a:spcPct val="100000"/>
              </a:lnSpc>
              <a:spcAft>
                <a:spcPts val="3600"/>
              </a:spcAft>
              <a:buNone/>
            </a:pPr>
            <a:r>
              <a:rPr lang="en-US" sz="2400" dirty="0">
                <a:latin typeface="+mj-lt"/>
              </a:rPr>
              <a:t>College or university identification cards</a:t>
            </a:r>
          </a:p>
          <a:p>
            <a:pPr marL="0" indent="0">
              <a:lnSpc>
                <a:spcPct val="100000"/>
              </a:lnSpc>
              <a:spcAft>
                <a:spcPts val="3600"/>
              </a:spcAft>
              <a:buNone/>
            </a:pPr>
            <a:r>
              <a:rPr lang="en-US" sz="2400" dirty="0">
                <a:latin typeface="+mj-lt"/>
              </a:rPr>
              <a:t>Prepaid cards for specific stores or public transportation systems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60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15726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489585"/>
            <a:ext cx="8011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Try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9585"/>
            <a:ext cx="10515600" cy="1201103"/>
          </a:xfrm>
        </p:spPr>
        <p:txBody>
          <a:bodyPr>
            <a:normAutofit/>
          </a:bodyPr>
          <a:lstStyle/>
          <a:p>
            <a:r>
              <a:rPr lang="en-US" sz="3600" dirty="0"/>
              <a:t>Features of Most Reloadable Prepaid Cards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6300"/>
            <a:ext cx="10515600" cy="5652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See page 27 in your participant guide.</a:t>
            </a:r>
          </a:p>
        </p:txBody>
      </p:sp>
      <p:pic>
        <p:nvPicPr>
          <p:cNvPr id="6" name="Picture 5" descr="Screenshot of page 27 of the participant guide, Features of Most Reloadable Prepaid Card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6" y="1845579"/>
            <a:ext cx="10245141" cy="4185106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61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5263787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489585"/>
            <a:ext cx="8011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Try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70908"/>
            <a:ext cx="10515600" cy="730053"/>
          </a:xfrm>
        </p:spPr>
        <p:txBody>
          <a:bodyPr>
            <a:noAutofit/>
          </a:bodyPr>
          <a:lstStyle/>
          <a:p>
            <a:r>
              <a:rPr lang="en-US" sz="3300" dirty="0"/>
              <a:t>What Fees Are Common to Reloadable Prepaid Cards?</a:t>
            </a:r>
            <a:r>
              <a:rPr lang="en-US" sz="3600" dirty="0"/>
              <a:t/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7928"/>
            <a:ext cx="10515600" cy="63681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See page 28 in your participant guide.</a:t>
            </a:r>
          </a:p>
        </p:txBody>
      </p:sp>
      <p:pic>
        <p:nvPicPr>
          <p:cNvPr id="7" name="Picture 6" descr="Screenshot of page 28 of the participant guide, What Fees Are Common to Reloadable Prepaid Cards?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6" y="1845579"/>
            <a:ext cx="10245141" cy="4185106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62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6158676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489585"/>
            <a:ext cx="8011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Try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9585"/>
            <a:ext cx="10515600" cy="1201103"/>
          </a:xfrm>
        </p:spPr>
        <p:txBody>
          <a:bodyPr>
            <a:normAutofit/>
          </a:bodyPr>
          <a:lstStyle/>
          <a:p>
            <a:r>
              <a:rPr lang="en-US" sz="3600" dirty="0"/>
              <a:t>A Prepaid Card or a Bank Account?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0749"/>
            <a:ext cx="10515600" cy="4721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See page 29 in your participant guide.</a:t>
            </a:r>
          </a:p>
        </p:txBody>
      </p:sp>
      <p:pic>
        <p:nvPicPr>
          <p:cNvPr id="6" name="Picture 5" descr="Screenshot of page 29 of the participant guide, A Prepaid Card or a Bank Account?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6" y="1845579"/>
            <a:ext cx="10245141" cy="4185106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63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7638418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 descr="&quot;&quot;"/>
          <p:cNvSpPr/>
          <p:nvPr/>
        </p:nvSpPr>
        <p:spPr>
          <a:xfrm flipV="1">
            <a:off x="0" y="0"/>
            <a:ext cx="12191999" cy="169068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4"/>
                </a:solidFill>
              </a:rPr>
              <a:t>Lost or Stolen Prepaid Cards</a:t>
            </a:r>
          </a:p>
        </p:txBody>
      </p:sp>
      <p:sp>
        <p:nvSpPr>
          <p:cNvPr id="8" name="Oval 7" descr="Yellow circle (Bulleted List)"/>
          <p:cNvSpPr/>
          <p:nvPr/>
        </p:nvSpPr>
        <p:spPr>
          <a:xfrm>
            <a:off x="959222" y="2296283"/>
            <a:ext cx="340311" cy="34031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Oval 5" descr="Yellow circle (Bulleted List)"/>
          <p:cNvSpPr/>
          <p:nvPr/>
        </p:nvSpPr>
        <p:spPr>
          <a:xfrm>
            <a:off x="959222" y="3322452"/>
            <a:ext cx="340311" cy="34031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Oval 4" descr="Yellow circle (Bulleted List)"/>
          <p:cNvSpPr/>
          <p:nvPr/>
        </p:nvSpPr>
        <p:spPr>
          <a:xfrm>
            <a:off x="959222" y="4098202"/>
            <a:ext cx="340311" cy="34031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9871" y="2191870"/>
            <a:ext cx="8130988" cy="3998539"/>
          </a:xfrm>
        </p:spPr>
        <p:txBody>
          <a:bodyPr>
            <a:normAutofit/>
          </a:bodyPr>
          <a:lstStyle/>
          <a:p>
            <a:pPr marL="0" indent="0">
              <a:spcBef>
                <a:spcPts val="2400"/>
              </a:spcBef>
              <a:buNone/>
            </a:pPr>
            <a:r>
              <a:rPr lang="en-US" dirty="0">
                <a:latin typeface="+mj-lt"/>
              </a:rPr>
              <a:t>Report loss, theft, or charge you did not make right away to the card issuer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dirty="0">
                <a:latin typeface="+mj-lt"/>
              </a:rPr>
              <a:t>Protections depend on type of card 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dirty="0">
                <a:latin typeface="+mj-lt"/>
              </a:rPr>
              <a:t>Generally, must register card to get protections offered by the issuer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42975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55427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Tips for Using Prepaid Cards</a:t>
            </a:r>
          </a:p>
        </p:txBody>
      </p:sp>
      <p:sp>
        <p:nvSpPr>
          <p:cNvPr id="10" name="Oval 9" descr="&quot;&quot;"/>
          <p:cNvSpPr/>
          <p:nvPr/>
        </p:nvSpPr>
        <p:spPr>
          <a:xfrm>
            <a:off x="932329" y="1580990"/>
            <a:ext cx="884420" cy="8844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8" name="Picture 7" descr="Paper with a check mark and pencil in the center icon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827" y="1725329"/>
            <a:ext cx="595742" cy="595742"/>
          </a:xfrm>
          <a:prstGeom prst="rect">
            <a:avLst/>
          </a:prstGeom>
        </p:spPr>
      </p:pic>
      <p:sp>
        <p:nvSpPr>
          <p:cNvPr id="11" name="Oval 10" descr="&quot;&quot;"/>
          <p:cNvSpPr/>
          <p:nvPr/>
        </p:nvSpPr>
        <p:spPr>
          <a:xfrm>
            <a:off x="932329" y="2571944"/>
            <a:ext cx="884420" cy="8844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7" name="Picture 6" descr="Cog icon with three check marks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668" y="2734872"/>
            <a:ext cx="595742" cy="595742"/>
          </a:xfrm>
          <a:prstGeom prst="rect">
            <a:avLst/>
          </a:prstGeom>
        </p:spPr>
      </p:pic>
      <p:sp>
        <p:nvSpPr>
          <p:cNvPr id="12" name="Oval 11" descr="&quot;&quot;"/>
          <p:cNvSpPr/>
          <p:nvPr/>
        </p:nvSpPr>
        <p:spPr>
          <a:xfrm>
            <a:off x="932329" y="3562898"/>
            <a:ext cx="884420" cy="8844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5" descr="Magnifying glass over a cog ico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668" y="3704566"/>
            <a:ext cx="595742" cy="595742"/>
          </a:xfrm>
          <a:prstGeom prst="rect">
            <a:avLst/>
          </a:prstGeom>
        </p:spPr>
      </p:pic>
      <p:sp>
        <p:nvSpPr>
          <p:cNvPr id="13" name="Oval 12" descr="&quot;&quot;"/>
          <p:cNvSpPr/>
          <p:nvPr/>
        </p:nvSpPr>
        <p:spPr>
          <a:xfrm>
            <a:off x="932329" y="4557319"/>
            <a:ext cx="884420" cy="8844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9" name="Picture 8" descr="Triangle with an exclamation mark in the center icon.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661" y="4653179"/>
            <a:ext cx="591749" cy="591749"/>
          </a:xfrm>
          <a:prstGeom prst="rect">
            <a:avLst/>
          </a:prstGeom>
        </p:spPr>
      </p:pic>
      <p:sp>
        <p:nvSpPr>
          <p:cNvPr id="14" name="Oval 13" descr="&quot;&quot;"/>
          <p:cNvSpPr/>
          <p:nvPr/>
        </p:nvSpPr>
        <p:spPr>
          <a:xfrm>
            <a:off x="932329" y="5551740"/>
            <a:ext cx="884420" cy="8844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5" name="Picture 4" descr="Monitor icon with a shield and checkmark in the center.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668" y="5696079"/>
            <a:ext cx="595742" cy="59574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8247" y="1580990"/>
            <a:ext cx="7273329" cy="4710831"/>
          </a:xfrm>
        </p:spPr>
        <p:txBody>
          <a:bodyPr>
            <a:noAutofit/>
          </a:bodyPr>
          <a:lstStyle/>
          <a:p>
            <a:pPr marL="0" indent="0">
              <a:spcBef>
                <a:spcPts val="3000"/>
              </a:spcBef>
              <a:buNone/>
            </a:pPr>
            <a:r>
              <a:rPr lang="en-US" dirty="0"/>
              <a:t>Review your account and dispute charges you did not authorize</a:t>
            </a:r>
          </a:p>
          <a:p>
            <a:pPr marL="0" indent="0">
              <a:spcBef>
                <a:spcPts val="3000"/>
              </a:spcBef>
              <a:buNone/>
            </a:pPr>
            <a:r>
              <a:rPr lang="en-US" dirty="0"/>
              <a:t>Understand your card’s limits</a:t>
            </a:r>
            <a:br>
              <a:rPr lang="en-US" dirty="0"/>
            </a:br>
            <a:endParaRPr lang="en-US" sz="1800" dirty="0"/>
          </a:p>
          <a:p>
            <a:pPr marL="0" indent="0">
              <a:spcBef>
                <a:spcPts val="3000"/>
              </a:spcBef>
              <a:buNone/>
            </a:pPr>
            <a:r>
              <a:rPr lang="en-US" dirty="0"/>
              <a:t>Know the fees and how you may avoid them</a:t>
            </a:r>
            <a:br>
              <a:rPr lang="en-US" dirty="0"/>
            </a:br>
            <a:endParaRPr lang="en-US" sz="1800" dirty="0"/>
          </a:p>
          <a:p>
            <a:pPr marL="0" indent="0">
              <a:spcBef>
                <a:spcPts val="3000"/>
              </a:spcBef>
              <a:buNone/>
            </a:pPr>
            <a:r>
              <a:rPr lang="en-US" dirty="0"/>
              <a:t>Report loss or theft immediately</a:t>
            </a:r>
            <a:br>
              <a:rPr lang="en-US" dirty="0"/>
            </a:br>
            <a:endParaRPr lang="en-US" sz="1600" dirty="0"/>
          </a:p>
          <a:p>
            <a:pPr marL="0" indent="0">
              <a:spcBef>
                <a:spcPts val="3000"/>
              </a:spcBef>
              <a:buNone/>
            </a:pPr>
            <a:r>
              <a:rPr lang="en-US" dirty="0"/>
              <a:t>Stay safe online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19585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>
          <a:xfrm>
            <a:off x="1099457" y="3107495"/>
            <a:ext cx="10515600" cy="1325563"/>
          </a:xfrm>
        </p:spPr>
        <p:txBody>
          <a:bodyPr/>
          <a:lstStyle/>
          <a:p>
            <a:r>
              <a:rPr lang="en-US" dirty="0"/>
              <a:t>Remember</a:t>
            </a:r>
            <a:r>
              <a:rPr lang="en-US" baseline="0" dirty="0"/>
              <a:t> the key takeaway</a:t>
            </a:r>
            <a:endParaRPr lang="en-US" dirty="0"/>
          </a:p>
        </p:txBody>
      </p:sp>
      <p:sp>
        <p:nvSpPr>
          <p:cNvPr id="5" name="Rectangle 4" descr="&quot;&quot;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 descr="&quot;&quot;"/>
          <p:cNvSpPr/>
          <p:nvPr/>
        </p:nvSpPr>
        <p:spPr>
          <a:xfrm>
            <a:off x="816115" y="1029736"/>
            <a:ext cx="7973321" cy="99846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82259" y="547890"/>
            <a:ext cx="1265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ource Sans Pro Black" panose="020B0803030403020204" pitchFamily="34" charset="0"/>
                <a:ea typeface="Source Sans Pro Black" panose="020B0803030403020204" pitchFamily="34" charset="0"/>
              </a:rPr>
              <a:t>SECTION 4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1005216" y="1184545"/>
            <a:ext cx="7595118" cy="95617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ea typeface="Source Sans Pro Semibold" panose="020B0603030403020204" pitchFamily="34" charset="0"/>
              </a:rPr>
              <a:t>Remember the key takeaway</a:t>
            </a:r>
            <a:endParaRPr lang="en-US" dirty="0">
              <a:ea typeface="Source Sans Pro Semibold" panose="020B0603030403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1810138" y="2689153"/>
            <a:ext cx="6138146" cy="34878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Before you use a prepaid card, know its features and fees.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>
                <a:solidFill>
                  <a:schemeClr val="bg1"/>
                </a:solidFill>
              </a:rPr>
              <a:t>“</a:t>
            </a:r>
          </a:p>
        </p:txBody>
      </p:sp>
      <p:pic>
        <p:nvPicPr>
          <p:cNvPr id="12" name="Picture 11" descr="Speech bubble icon with an exclamation mark in the center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334" y="3041809"/>
            <a:ext cx="2939615" cy="293961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17391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Take Action</a:t>
            </a:r>
          </a:p>
        </p:txBody>
      </p:sp>
      <p:sp>
        <p:nvSpPr>
          <p:cNvPr id="7" name="Oval 6" descr="&quot;&quot;"/>
          <p:cNvSpPr/>
          <p:nvPr/>
        </p:nvSpPr>
        <p:spPr>
          <a:xfrm>
            <a:off x="838200" y="2119967"/>
            <a:ext cx="884420" cy="8844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10" name="Picture 9" descr="Notepad and pencil ico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16" y="2201876"/>
            <a:ext cx="719008" cy="719008"/>
          </a:xfrm>
          <a:prstGeom prst="rect">
            <a:avLst/>
          </a:prstGeom>
        </p:spPr>
      </p:pic>
      <p:sp>
        <p:nvSpPr>
          <p:cNvPr id="8" name="Oval 7" descr="&quot;&quot;"/>
          <p:cNvSpPr/>
          <p:nvPr/>
        </p:nvSpPr>
        <p:spPr>
          <a:xfrm>
            <a:off x="838200" y="3597481"/>
            <a:ext cx="884420" cy="8844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11" name="Picture 10" descr="Two speech bubble icons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906" y="3674746"/>
            <a:ext cx="719008" cy="719008"/>
          </a:xfrm>
          <a:prstGeom prst="rect">
            <a:avLst/>
          </a:prstGeom>
        </p:spPr>
      </p:pic>
      <p:sp>
        <p:nvSpPr>
          <p:cNvPr id="9" name="Oval 8" descr="&quot;&quot;"/>
          <p:cNvSpPr/>
          <p:nvPr/>
        </p:nvSpPr>
        <p:spPr>
          <a:xfrm>
            <a:off x="838200" y="5074996"/>
            <a:ext cx="884420" cy="8844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03118" y="5128419"/>
            <a:ext cx="3545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i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See page 31 in your participant guide.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C8500FF-A440-4AA4-A8A5-A2336519D34E}"/>
              </a:ext>
            </a:extLst>
          </p:cNvPr>
          <p:cNvSpPr/>
          <p:nvPr/>
        </p:nvSpPr>
        <p:spPr>
          <a:xfrm>
            <a:off x="1904999" y="2297767"/>
            <a:ext cx="8134739" cy="44461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2400"/>
              </a:spcAft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</a:rPr>
              <a:t>After this training, what is one thing you will do?</a:t>
            </a:r>
          </a:p>
          <a:p>
            <a:pPr>
              <a:spcAft>
                <a:spcPts val="2400"/>
              </a:spcAft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</a:rPr>
              <a:t> </a:t>
            </a:r>
          </a:p>
          <a:p>
            <a:pPr>
              <a:spcAft>
                <a:spcPts val="2400"/>
              </a:spcAft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</a:rPr>
              <a:t>Who will you tell about your planned action? </a:t>
            </a:r>
          </a:p>
          <a:p>
            <a:pPr>
              <a:spcAft>
                <a:spcPts val="2400"/>
              </a:spcAft>
            </a:pPr>
            <a:endParaRPr lang="en-US" sz="2800" dirty="0">
              <a:solidFill>
                <a:srgbClr val="000000"/>
              </a:solidFill>
              <a:latin typeface="Source Sans Pro Black" panose="020B0803030403020204" pitchFamily="34" charset="0"/>
              <a:ea typeface="Source Sans Pro Black" panose="020B0803030403020204" pitchFamily="34" charset="0"/>
            </a:endParaRPr>
          </a:p>
          <a:p>
            <a:pPr>
              <a:spcAft>
                <a:spcPts val="2400"/>
              </a:spcAft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</a:rPr>
              <a:t>What additional information do you need? </a:t>
            </a:r>
            <a:endParaRPr lang="en-US" sz="4400" dirty="0">
              <a:solidFill>
                <a:schemeClr val="tx1"/>
              </a:solidFill>
              <a:latin typeface="Source Sans Pro Black" panose="020B0803030403020204" pitchFamily="34" charset="0"/>
              <a:ea typeface="Source Sans Pro Black" panose="020B0803030403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67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3011731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hank You ">
            <a:extLst>
              <a:ext uri="{FF2B5EF4-FFF2-40B4-BE49-F238E27FC236}">
                <a16:creationId xmlns:a16="http://schemas.microsoft.com/office/drawing/2014/main" id="{594D8876-A0C1-42A8-A727-93AAC3A269C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1737" y="363107"/>
            <a:ext cx="5192063" cy="183446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Post-Training Survey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See page 34 in your participant guide.</a:t>
            </a:r>
          </a:p>
        </p:txBody>
      </p:sp>
      <p:pic>
        <p:nvPicPr>
          <p:cNvPr id="7" name="Picture 6" descr="Screenshot of page 34 of the participant guide, Post-Training Survey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6" y="1845579"/>
            <a:ext cx="10245141" cy="4185106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8259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8425543" cy="1460500"/>
          </a:xfrm>
        </p:spPr>
        <p:txBody>
          <a:bodyPr>
            <a:normAutofit/>
          </a:bodyPr>
          <a:lstStyle/>
          <a:p>
            <a:r>
              <a:rPr lang="en-US" dirty="0"/>
              <a:t>Deposit Insurance—for Banks</a:t>
            </a:r>
          </a:p>
        </p:txBody>
      </p:sp>
      <p:sp>
        <p:nvSpPr>
          <p:cNvPr id="6" name="Rectangle 5" descr="&quot;&quot;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1" y="2544827"/>
            <a:ext cx="6466114" cy="36616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+mj-lt"/>
              </a:rPr>
              <a:t>Federal Deposit Insurance Corporation</a:t>
            </a:r>
          </a:p>
          <a:p>
            <a:r>
              <a:rPr lang="en-US" dirty="0">
                <a:solidFill>
                  <a:schemeClr val="bg1"/>
                </a:solidFill>
              </a:rPr>
              <a:t>Protects funds depositors place in federally insured banks in case of bank failure</a:t>
            </a:r>
          </a:p>
          <a:p>
            <a:r>
              <a:rPr lang="en-US" dirty="0">
                <a:solidFill>
                  <a:schemeClr val="bg1"/>
                </a:solidFill>
              </a:rPr>
              <a:t>Insurance up to at least $250,000 per depositor, per FDIC-insured bank, per ownership category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 descr="FDIC deposit insurance logo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 r="729" b="1489"/>
          <a:stretch/>
        </p:blipFill>
        <p:spPr>
          <a:xfrm>
            <a:off x="7711005" y="2544828"/>
            <a:ext cx="4012170" cy="17518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5067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 descr="&quot;&quot;"/>
          <p:cNvSpPr/>
          <p:nvPr/>
        </p:nvSpPr>
        <p:spPr>
          <a:xfrm flipV="1">
            <a:off x="1" y="1"/>
            <a:ext cx="12191999" cy="201385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16429"/>
            <a:ext cx="10515600" cy="874259"/>
          </a:xfrm>
        </p:spPr>
        <p:txBody>
          <a:bodyPr/>
          <a:lstStyle/>
          <a:p>
            <a:r>
              <a:rPr lang="en-US" dirty="0"/>
              <a:t>Share Insurance—for Credit Unions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77886"/>
            <a:ext cx="6629400" cy="34990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+mj-lt"/>
              </a:rPr>
              <a:t>National Credit Union Administration</a:t>
            </a:r>
          </a:p>
          <a:p>
            <a:r>
              <a:rPr lang="en-US" dirty="0"/>
              <a:t>Protects funds depositors place in federally insured credit unions</a:t>
            </a:r>
          </a:p>
          <a:p>
            <a:r>
              <a:rPr lang="en-US" dirty="0"/>
              <a:t>Insurance rules are the same as those of the FDIC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 descr="NCUA share insurance logo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39" t="3610" r="1499" b="3110"/>
          <a:stretch/>
        </p:blipFill>
        <p:spPr>
          <a:xfrm>
            <a:off x="7722286" y="2804652"/>
            <a:ext cx="4094003" cy="184413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330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 descr="&quot;&quot;"/>
          <p:cNvSpPr/>
          <p:nvPr/>
        </p:nvSpPr>
        <p:spPr>
          <a:xfrm>
            <a:off x="1" y="0"/>
            <a:ext cx="3686416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560" y="948302"/>
            <a:ext cx="2819695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Accessing Services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0108" y="1039092"/>
            <a:ext cx="7363691" cy="51378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+mj-lt"/>
              </a:rPr>
              <a:t>Access services through:</a:t>
            </a:r>
          </a:p>
          <a:p>
            <a:r>
              <a:rPr lang="en-US" dirty="0"/>
              <a:t>Retail locations</a:t>
            </a:r>
          </a:p>
          <a:p>
            <a:r>
              <a:rPr lang="en-US" dirty="0"/>
              <a:t>Automated teller machines (ATMs)</a:t>
            </a:r>
          </a:p>
          <a:p>
            <a:r>
              <a:rPr lang="en-US" dirty="0"/>
              <a:t>Customer service phone numbers and email</a:t>
            </a:r>
          </a:p>
          <a:p>
            <a:r>
              <a:rPr lang="en-US" dirty="0"/>
              <a:t>Websites </a:t>
            </a:r>
          </a:p>
          <a:p>
            <a:r>
              <a:rPr lang="en-US" dirty="0"/>
              <a:t>Mobile banking and smart phone apps</a:t>
            </a:r>
          </a:p>
        </p:txBody>
      </p:sp>
      <p:pic>
        <p:nvPicPr>
          <p:cNvPr id="11" name="Picture 10" descr="Person looking at their mobile banking app on their phone.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20" r="19378"/>
          <a:stretch/>
        </p:blipFill>
        <p:spPr>
          <a:xfrm>
            <a:off x="10383982" y="4294909"/>
            <a:ext cx="1261872" cy="1261872"/>
          </a:xfrm>
          <a:prstGeom prst="rect">
            <a:avLst/>
          </a:prstGeom>
        </p:spPr>
      </p:pic>
      <p:pic>
        <p:nvPicPr>
          <p:cNvPr id="10" name="Picture 9" descr="Man sitting at a desk using the laptop.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76" t="4906" r="19343" b="8639"/>
          <a:stretch/>
        </p:blipFill>
        <p:spPr>
          <a:xfrm>
            <a:off x="8818418" y="4294909"/>
            <a:ext cx="1261872" cy="1261872"/>
          </a:xfrm>
          <a:prstGeom prst="rect">
            <a:avLst/>
          </a:prstGeom>
        </p:spPr>
      </p:pic>
      <p:pic>
        <p:nvPicPr>
          <p:cNvPr id="5" name="Picture 4" descr="Woman smiling why talking on the phone.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07" t="6693" r="9757" b="763"/>
          <a:stretch/>
        </p:blipFill>
        <p:spPr>
          <a:xfrm>
            <a:off x="7252854" y="4294909"/>
            <a:ext cx="1261872" cy="1261872"/>
          </a:xfrm>
          <a:prstGeom prst="rect">
            <a:avLst/>
          </a:prstGeom>
        </p:spPr>
      </p:pic>
      <p:pic>
        <p:nvPicPr>
          <p:cNvPr id="7" name="Picture 6" descr="Lady looking at her mobile phone while using an ATM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08" r="5090"/>
          <a:stretch/>
        </p:blipFill>
        <p:spPr>
          <a:xfrm>
            <a:off x="5687290" y="4294909"/>
            <a:ext cx="1261872" cy="1261872"/>
          </a:xfrm>
          <a:prstGeom prst="rect">
            <a:avLst/>
          </a:prstGeom>
        </p:spPr>
      </p:pic>
      <p:pic>
        <p:nvPicPr>
          <p:cNvPr id="12" name="Picture 11" descr="Someone endorsing a check to be deposited in the bank.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1726" y="4294909"/>
            <a:ext cx="1261872" cy="1261872"/>
          </a:xfrm>
          <a:prstGeom prst="rect">
            <a:avLst/>
          </a:prstGeom>
        </p:spPr>
      </p:pic>
      <p:sp>
        <p:nvSpPr>
          <p:cNvPr id="14" name="Content Placeholder 2"/>
          <p:cNvSpPr txBox="1">
            <a:spLocks/>
          </p:cNvSpPr>
          <p:nvPr/>
        </p:nvSpPr>
        <p:spPr>
          <a:xfrm>
            <a:off x="4121726" y="5902036"/>
            <a:ext cx="8070274" cy="7899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latin typeface="+mj-lt"/>
              </a:rPr>
              <a:t>Request reasonable accommodations if needed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13826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Source Sans Pro Black"/>
        <a:ea typeface=""/>
        <a:cs typeface=""/>
      </a:majorFont>
      <a:minorFont>
        <a:latin typeface="Source Sans Pr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uthor xmlns="http://schemas.microsoft.com/sharepoint/v3">
      <UserInfo>
        <DisplayName/>
        <AccountId xsi:nil="true"/>
        <AccountType/>
      </UserInfo>
    </Author>
    <Sensitivity xmlns="46b93f41-955d-4ad8-ab2a-363dbf4a553d">Sensitive Data</Sensitivity>
    <Editor xmlns="http://schemas.microsoft.com/sharepoint/v3">
      <UserInfo>
        <DisplayName/>
        <AccountId xsi:nil="true"/>
        <AccountType/>
      </UserInfo>
    </Editor>
    <CheckoutUser xmlns="http://schemas.microsoft.com/sharepoint/v3">
      <UserInfo>
        <DisplayName/>
        <AccountId xsi:nil="true"/>
        <AccountType/>
      </UserInfo>
    </CheckoutUser>
    <TaxCatchAll xmlns="519676ab-80fa-4d6e-b1fb-39e1e896865c" xsi:nil="true"/>
    <lcf76f155ced4ddcb4097134ff3c332f xmlns="46b93f41-955d-4ad8-ab2a-363dbf4a553d">
      <Terms xmlns="http://schemas.microsoft.com/office/infopath/2007/PartnerControls"/>
    </lcf76f155ced4ddcb4097134ff3c332f>
    <SharedWithUsers xmlns="a9ea5901-5d6f-43a6-8870-a09b753afc6a">
      <UserInfo>
        <DisplayName/>
        <AccountId xsi:nil="true"/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E23366CB696C4AB5DDF839C63E83E8" ma:contentTypeVersion="30" ma:contentTypeDescription="Create a new document." ma:contentTypeScope="" ma:versionID="a3e283e125d718f30b3319346094eb82">
  <xsd:schema xmlns:xsd="http://www.w3.org/2001/XMLSchema" xmlns:xs="http://www.w3.org/2001/XMLSchema" xmlns:p="http://schemas.microsoft.com/office/2006/metadata/properties" xmlns:ns1="http://schemas.microsoft.com/sharepoint/v3" xmlns:ns2="46b93f41-955d-4ad8-ab2a-363dbf4a553d" xmlns:ns3="a9ea5901-5d6f-43a6-8870-a09b753afc6a" xmlns:ns4="519676ab-80fa-4d6e-b1fb-39e1e896865c" targetNamespace="http://schemas.microsoft.com/office/2006/metadata/properties" ma:root="true" ma:fieldsID="3cba2377c662557eb996a023f6e7b1e3" ns1:_="" ns2:_="" ns3:_="" ns4:_="">
    <xsd:import namespace="http://schemas.microsoft.com/sharepoint/v3"/>
    <xsd:import namespace="46b93f41-955d-4ad8-ab2a-363dbf4a553d"/>
    <xsd:import namespace="a9ea5901-5d6f-43a6-8870-a09b753afc6a"/>
    <xsd:import namespace="519676ab-80fa-4d6e-b1fb-39e1e896865c"/>
    <xsd:element name="properties">
      <xsd:complexType>
        <xsd:sequence>
          <xsd:element name="documentManagement">
            <xsd:complexType>
              <xsd:all>
                <xsd:element ref="ns1:Editor" minOccurs="0"/>
                <xsd:element ref="ns1:CheckoutUser" minOccurs="0"/>
                <xsd:element ref="ns1:Author" minOccurs="0"/>
                <xsd:element ref="ns2:Sensitivity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ditor" ma:index="9" nillable="true" ma:displayName="Modified By" ma:list="UserInfo" ma:internalName="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heckoutUser" ma:index="10" nillable="true" ma:displayName="Checked Out To" ma:list="UserInfo" ma:internalName="CheckoutUse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uthor" ma:index="11" nillable="true" ma:displayName="Created By" ma:list="UserInfo" ma:internalName="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b93f41-955d-4ad8-ab2a-363dbf4a553d" elementFormDefault="qualified">
    <xsd:import namespace="http://schemas.microsoft.com/office/2006/documentManagement/types"/>
    <xsd:import namespace="http://schemas.microsoft.com/office/infopath/2007/PartnerControls"/>
    <xsd:element name="Sensitivity" ma:index="12" ma:displayName="Sensitivity" ma:default="Sensitive Data" ma:description="Sensitive Data = Any data that, if lost, stolen or misused, could adversely impact FDIC, insured institutions or individuals.&#10;http://fdic01/division/doa/adminservices/records/directives/1000/1360-9.doc&#10;&#10;Sensitive PII = SSN alone and/or an individual’s full name plus 1 or more additional items of personal data.&#10;http://fdic01/division/dit/ITGovernance/PrivacyProgram/PersonallyIdentifiableInformation/index.html&#10;Non-Sensitive Data = Data that can be shared or viewed with no restrictions internal or external to FDIC.&#10;http://www.fdic.gov/regulations/laws/rules/2000-3800.html" ma:format="Dropdown" ma:internalName="Sensitivity" ma:readOnly="false">
      <xsd:simpleType>
        <xsd:restriction base="dms:Choice">
          <xsd:enumeration value="Sensitive Data"/>
          <xsd:enumeration value="Sensitive PII"/>
          <xsd:enumeration value="Non-Sensitive Data"/>
        </xsd:restriction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b58a1203-ac53-45d5-a518-17ee4e78f8d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ea5901-5d6f-43a6-8870-a09b753afc6a" elementFormDefault="qualified">
    <xsd:import namespace="http://schemas.microsoft.com/office/2006/documentManagement/types"/>
    <xsd:import namespace="http://schemas.microsoft.com/office/infopath/2007/PartnerControls"/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9676ab-80fa-4d6e-b1fb-39e1e896865c" elementFormDefault="qualified">
    <xsd:import namespace="http://schemas.microsoft.com/office/2006/documentManagement/types"/>
    <xsd:import namespace="http://schemas.microsoft.com/office/infopath/2007/PartnerControls"/>
    <xsd:element name="TaxCatchAll" ma:index="26" nillable="true" ma:displayName="Taxonomy Catch All Column" ma:hidden="true" ma:list="{e06f332f-6466-4c4f-a9ad-3c7777759461}" ma:internalName="TaxCatchAll" ma:showField="CatchAllData" ma:web="519676ab-80fa-4d6e-b1fb-39e1e896865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FC15462-B624-4893-A802-0B8C611F0E42}">
  <ds:schemaRefs>
    <ds:schemaRef ds:uri="http://purl.org/dc/elements/1.1/"/>
    <ds:schemaRef ds:uri="http://schemas.microsoft.com/sharepoint/v3"/>
    <ds:schemaRef ds:uri="http://purl.org/dc/terms/"/>
    <ds:schemaRef ds:uri="http://schemas.microsoft.com/office/infopath/2007/PartnerControls"/>
    <ds:schemaRef ds:uri="519676ab-80fa-4d6e-b1fb-39e1e896865c"/>
    <ds:schemaRef ds:uri="http://schemas.microsoft.com/office/2006/documentManagement/types"/>
    <ds:schemaRef ds:uri="http://schemas.openxmlformats.org/package/2006/metadata/core-properties"/>
    <ds:schemaRef ds:uri="a9ea5901-5d6f-43a6-8870-a09b753afc6a"/>
    <ds:schemaRef ds:uri="46b93f41-955d-4ad8-ab2a-363dbf4a553d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6466F8A-D9C3-4BFA-AD92-772198EDEAB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9B2EC68-13BB-4C05-A1C6-697E26025F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46b93f41-955d-4ad8-ab2a-363dbf4a553d"/>
    <ds:schemaRef ds:uri="a9ea5901-5d6f-43a6-8870-a09b753afc6a"/>
    <ds:schemaRef ds:uri="519676ab-80fa-4d6e-b1fb-39e1e896865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MSYA Slides_ Module 9_ Charge It Right</Template>
  <TotalTime>5889</TotalTime>
  <Words>2227</Words>
  <Application>Microsoft Office PowerPoint</Application>
  <PresentationFormat>Widescreen</PresentationFormat>
  <Paragraphs>515</Paragraphs>
  <Slides>68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79" baseType="lpstr">
      <vt:lpstr>Arial</vt:lpstr>
      <vt:lpstr>Calibri</vt:lpstr>
      <vt:lpstr>MS Mincho</vt:lpstr>
      <vt:lpstr>MS Mincho</vt:lpstr>
      <vt:lpstr>Source Sans Pro</vt:lpstr>
      <vt:lpstr>Source Sans Pro Black</vt:lpstr>
      <vt:lpstr>Source Sans Pro ExtraLight</vt:lpstr>
      <vt:lpstr>Source Sans Pro Semibold</vt:lpstr>
      <vt:lpstr>Times New Roman</vt:lpstr>
      <vt:lpstr>Wingdings</vt:lpstr>
      <vt:lpstr>Office Theme</vt:lpstr>
      <vt:lpstr>Bank On It</vt:lpstr>
      <vt:lpstr>Pre-Training Survey</vt:lpstr>
      <vt:lpstr>SECTION 1 Financial Products, Services, and Providers </vt:lpstr>
      <vt:lpstr>Consider your needs before you select financial products and services. </vt:lpstr>
      <vt:lpstr>Financial Institutions:  Banks and Credit Unions</vt:lpstr>
      <vt:lpstr>Differences Between Banks and  Credit Unions</vt:lpstr>
      <vt:lpstr>Deposit Insurance—for Banks</vt:lpstr>
      <vt:lpstr>Share Insurance—for Credit Unions</vt:lpstr>
      <vt:lpstr>Accessing Services</vt:lpstr>
      <vt:lpstr>Products and Services Available at Financial Institutions</vt:lpstr>
      <vt:lpstr>Deposit Products Include…</vt:lpstr>
      <vt:lpstr>Credit Products Include…</vt:lpstr>
      <vt:lpstr>Other Products and Services Include…</vt:lpstr>
      <vt:lpstr>Other Financial Service Providers</vt:lpstr>
      <vt:lpstr>What Financial Products and Services Do You Need?</vt:lpstr>
      <vt:lpstr>What Do You Need to Manage Your Money? </vt:lpstr>
      <vt:lpstr>My Financial Management Needs</vt:lpstr>
      <vt:lpstr>My Banking Checklist</vt:lpstr>
      <vt:lpstr>Sections in Apply It: My Banking Checklist</vt:lpstr>
      <vt:lpstr>Remember the key takeaway</vt:lpstr>
      <vt:lpstr>SECTION 2 Opening an Account</vt:lpstr>
      <vt:lpstr>Know the general process for opening a savings or checking account. You have options if you cannot open an account. </vt:lpstr>
      <vt:lpstr>Savings and Checking Accounts</vt:lpstr>
      <vt:lpstr>Types of Accounts</vt:lpstr>
      <vt:lpstr>My Checklist for Opening a Savings or Checking Account</vt:lpstr>
      <vt:lpstr>Apply In Person or Online</vt:lpstr>
      <vt:lpstr>Banking History Reports</vt:lpstr>
      <vt:lpstr>Getting My Banking History Reports</vt:lpstr>
      <vt:lpstr>Filing a Dispute on My Banking History Report</vt:lpstr>
      <vt:lpstr>My Options for Opening an Account Despite Challenges</vt:lpstr>
      <vt:lpstr>Possible Options</vt:lpstr>
      <vt:lpstr>Remember the key takeaway</vt:lpstr>
      <vt:lpstr>Section 3 Managing an Account</vt:lpstr>
      <vt:lpstr>Learn the terms of your account and keep track of how you use it. </vt:lpstr>
      <vt:lpstr>Using a Savings Account</vt:lpstr>
      <vt:lpstr>Managing My Savings Account</vt:lpstr>
      <vt:lpstr>Managing My Savings Account</vt:lpstr>
      <vt:lpstr>Using a Checking Account</vt:lpstr>
      <vt:lpstr>Overdrafts</vt:lpstr>
      <vt:lpstr>Rodney: Overdraft Example</vt:lpstr>
      <vt:lpstr>Rodney: Overdraft Example</vt:lpstr>
      <vt:lpstr>Direct Deposit</vt:lpstr>
      <vt:lpstr>Automatic Bill Payment/Automatic Debit</vt:lpstr>
      <vt:lpstr>Learning the Parts of a Check</vt:lpstr>
      <vt:lpstr>Example Check</vt:lpstr>
      <vt:lpstr>Managing My Checking Account</vt:lpstr>
      <vt:lpstr>Managing a Checking Account</vt:lpstr>
      <vt:lpstr>More Ways to Manage a Checking Account</vt:lpstr>
      <vt:lpstr>Using a Transaction Register</vt:lpstr>
      <vt:lpstr>Try It: Using a Transaction Register ‒ Answer Key</vt:lpstr>
      <vt:lpstr>Using a Mobile App</vt:lpstr>
      <vt:lpstr>Automated Teller Machine (ATM) Cards</vt:lpstr>
      <vt:lpstr>Debit Cards</vt:lpstr>
      <vt:lpstr>Person to Person (P2P) Payments</vt:lpstr>
      <vt:lpstr>Mobile Wallet Apps</vt:lpstr>
      <vt:lpstr>Remember the key takeaway</vt:lpstr>
      <vt:lpstr>Section 4 Prepaid Cards</vt:lpstr>
      <vt:lpstr>Before you use a prepaid card, know its features and fees. </vt:lpstr>
      <vt:lpstr>How Prepaid Cards Work</vt:lpstr>
      <vt:lpstr>Kinds of Prepaid Cards</vt:lpstr>
      <vt:lpstr>Features of Most Reloadable Prepaid Cards</vt:lpstr>
      <vt:lpstr>What Fees Are Common to Reloadable Prepaid Cards? </vt:lpstr>
      <vt:lpstr>A Prepaid Card or a Bank Account?</vt:lpstr>
      <vt:lpstr>Lost or Stolen Prepaid Cards</vt:lpstr>
      <vt:lpstr>Tips for Using Prepaid Cards</vt:lpstr>
      <vt:lpstr>Remember the key takeaway</vt:lpstr>
      <vt:lpstr>Take Action</vt:lpstr>
      <vt:lpstr>Post-Training Survey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Money Smart Young Adults: Module 1</dc:title>
  <dc:creator>FDIC</dc:creator>
  <cp:keywords>MSYA; Money Smart; Young Adults; Module 1</cp:keywords>
  <cp:lastModifiedBy>Morris, Tracie Greenway</cp:lastModifiedBy>
  <cp:revision>83</cp:revision>
  <dcterms:created xsi:type="dcterms:W3CDTF">2021-01-21T15:50:15Z</dcterms:created>
  <dcterms:modified xsi:type="dcterms:W3CDTF">2022-12-28T15:53:36Z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0x01010045E23366CB696C4AB5DDF839C63E83E8</vt:lpwstr>
  </property>
  <property fmtid="{D5CDD505-2E9C-101B-9397-08002B2CF9AE}" pid="3" name="MediaServiceImageTags">
    <vt:lpwstr/>
  </property>
  <property fmtid="{D5CDD505-2E9C-101B-9397-08002B2CF9AE}" pid="4" name="_SourceUrl">
    <vt:lpwstr/>
  </property>
  <property fmtid="{D5CDD505-2E9C-101B-9397-08002B2CF9AE}" pid="5" name="_SharedFileIndex">
    <vt:lpwstr/>
  </property>
  <property fmtid="{D5CDD505-2E9C-101B-9397-08002B2CF9AE}" pid="6" name="ComplianceAssetId">
    <vt:lpwstr/>
  </property>
  <property fmtid="{D5CDD505-2E9C-101B-9397-08002B2CF9AE}" pid="7" name="_ExtendedDescription">
    <vt:lpwstr/>
  </property>
  <property fmtid="{D5CDD505-2E9C-101B-9397-08002B2CF9AE}" pid="8" name="TriggerFlowInfo">
    <vt:lpwstr/>
  </property>
</Properties>
</file>