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6753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5046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670462" y="1287907"/>
            <a:ext cx="426804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7533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57522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0" y="762000"/>
                </a:moveTo>
                <a:lnTo>
                  <a:pt x="665988" y="762000"/>
                </a:lnTo>
                <a:lnTo>
                  <a:pt x="66598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1060703" y="307847"/>
            <a:ext cx="9794240" cy="458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1128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0" y="762000"/>
                </a:moveTo>
                <a:lnTo>
                  <a:pt x="665988" y="762000"/>
                </a:lnTo>
                <a:lnTo>
                  <a:pt x="66598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765"/>
            <a:ext cx="10762825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7" y="1355217"/>
            <a:ext cx="1031324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8912"/>
            <a:ext cx="397848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540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2.jp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g"/><Relationship Id="rId11" Type="http://schemas.openxmlformats.org/officeDocument/2006/relationships/image" Target="../media/image11.jpg"/><Relationship Id="rId5" Type="http://schemas.openxmlformats.org/officeDocument/2006/relationships/image" Target="../media/image5.jpg"/><Relationship Id="rId15" Type="http://schemas.openxmlformats.org/officeDocument/2006/relationships/image" Target="../media/image15.png"/><Relationship Id="rId10" Type="http://schemas.openxmlformats.org/officeDocument/2006/relationships/image" Target="../media/image10.jpg"/><Relationship Id="rId4" Type="http://schemas.openxmlformats.org/officeDocument/2006/relationships/image" Target="../media/image4.jpg"/><Relationship Id="rId9" Type="http://schemas.openxmlformats.org/officeDocument/2006/relationships/image" Target="../media/image9.jp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1" y="4758930"/>
            <a:ext cx="7407909" cy="2015295"/>
          </a:xfrm>
          <a:prstGeom prst="rect">
            <a:avLst/>
          </a:prstGeom>
        </p:spPr>
        <p:txBody>
          <a:bodyPr vert="horz" wrap="square" lIns="0" tIns="146685" rIns="0" bIns="0" rtlCol="0">
            <a:spAutoFit/>
          </a:bodyPr>
          <a:lstStyle/>
          <a:p>
            <a:pPr marL="12700">
              <a:spcBef>
                <a:spcPts val="1155"/>
              </a:spcBef>
            </a:pP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Money </a:t>
            </a:r>
            <a:r>
              <a:rPr sz="4400" spc="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Smart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for </a:t>
            </a:r>
            <a:r>
              <a:rPr sz="4400" spc="-50" dirty="0">
                <a:solidFill>
                  <a:prstClr val="black"/>
                </a:solidFill>
                <a:latin typeface="Franklin Gothic Medium"/>
                <a:cs typeface="Franklin Gothic Medium"/>
              </a:rPr>
              <a:t>Young</a:t>
            </a:r>
            <a:r>
              <a:rPr sz="4400" spc="-65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People</a:t>
            </a:r>
            <a:endParaRPr sz="4400" dirty="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dirty="0">
                <a:solidFill>
                  <a:srgbClr val="6F2F9F"/>
                </a:solidFill>
                <a:latin typeface="Franklin Gothic Book"/>
                <a:cs typeface="Franklin Gothic Book"/>
              </a:rPr>
              <a:t>Grades</a:t>
            </a:r>
            <a:r>
              <a:rPr sz="3200" spc="-25" dirty="0">
                <a:solidFill>
                  <a:srgbClr val="6F2F9F"/>
                </a:solidFill>
                <a:latin typeface="Franklin Gothic Book"/>
                <a:cs typeface="Franklin Gothic Book"/>
              </a:rPr>
              <a:t> </a:t>
            </a:r>
            <a:r>
              <a:rPr sz="3200" spc="5" dirty="0" smtClean="0">
                <a:solidFill>
                  <a:srgbClr val="6F2F9F"/>
                </a:solidFill>
                <a:latin typeface="Franklin Gothic Book"/>
                <a:cs typeface="Franklin Gothic Book"/>
              </a:rPr>
              <a:t>6–8</a:t>
            </a:r>
            <a:endParaRPr lang="en-US" sz="3200" spc="5" dirty="0" smtClean="0">
              <a:solidFill>
                <a:srgbClr val="6F2F9F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spc="5" dirty="0" smtClean="0">
                <a:solidFill>
                  <a:srgbClr val="6F2F9F"/>
                </a:solidFill>
                <a:latin typeface="Franklin Gothic Book"/>
                <a:cs typeface="Franklin Gothic Book"/>
              </a:rPr>
              <a:t>Lesson 5: Go With the Flow</a:t>
            </a:r>
            <a:endParaRPr sz="3200" dirty="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5551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51191" y="4811243"/>
            <a:ext cx="1043952" cy="6599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293864" y="4831079"/>
            <a:ext cx="769620" cy="391160"/>
          </a:xfrm>
          <a:custGeom>
            <a:avLst/>
            <a:gdLst/>
            <a:ahLst/>
            <a:cxnLst/>
            <a:rect l="l" t="t" r="r" b="b"/>
            <a:pathLst>
              <a:path w="769620" h="391160">
                <a:moveTo>
                  <a:pt x="582265" y="333136"/>
                </a:moveTo>
                <a:lnTo>
                  <a:pt x="554862" y="391033"/>
                </a:lnTo>
                <a:lnTo>
                  <a:pt x="769492" y="386334"/>
                </a:lnTo>
                <a:lnTo>
                  <a:pt x="738519" y="346837"/>
                </a:lnTo>
                <a:lnTo>
                  <a:pt x="611250" y="346837"/>
                </a:lnTo>
                <a:lnTo>
                  <a:pt x="582265" y="333136"/>
                </a:lnTo>
                <a:close/>
              </a:path>
              <a:path w="769620" h="391160">
                <a:moveTo>
                  <a:pt x="609610" y="275361"/>
                </a:moveTo>
                <a:lnTo>
                  <a:pt x="582265" y="333136"/>
                </a:lnTo>
                <a:lnTo>
                  <a:pt x="611250" y="346837"/>
                </a:lnTo>
                <a:lnTo>
                  <a:pt x="638555" y="289052"/>
                </a:lnTo>
                <a:lnTo>
                  <a:pt x="609610" y="275361"/>
                </a:lnTo>
                <a:close/>
              </a:path>
              <a:path w="769620" h="391160">
                <a:moveTo>
                  <a:pt x="637031" y="217424"/>
                </a:moveTo>
                <a:lnTo>
                  <a:pt x="609610" y="275361"/>
                </a:lnTo>
                <a:lnTo>
                  <a:pt x="638555" y="289052"/>
                </a:lnTo>
                <a:lnTo>
                  <a:pt x="611250" y="346837"/>
                </a:lnTo>
                <a:lnTo>
                  <a:pt x="738519" y="346837"/>
                </a:lnTo>
                <a:lnTo>
                  <a:pt x="637031" y="217424"/>
                </a:lnTo>
                <a:close/>
              </a:path>
              <a:path w="769620" h="391160">
                <a:moveTo>
                  <a:pt x="27431" y="0"/>
                </a:moveTo>
                <a:lnTo>
                  <a:pt x="0" y="57912"/>
                </a:lnTo>
                <a:lnTo>
                  <a:pt x="582265" y="333136"/>
                </a:lnTo>
                <a:lnTo>
                  <a:pt x="609610" y="275361"/>
                </a:lnTo>
                <a:lnTo>
                  <a:pt x="27431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346704" y="4104107"/>
            <a:ext cx="1581912" cy="46789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82923" y="4168267"/>
            <a:ext cx="1308100" cy="227329"/>
          </a:xfrm>
          <a:custGeom>
            <a:avLst/>
            <a:gdLst/>
            <a:ahLst/>
            <a:cxnLst/>
            <a:rect l="l" t="t" r="r" b="b"/>
            <a:pathLst>
              <a:path w="1308100" h="227329">
                <a:moveTo>
                  <a:pt x="182752" y="35940"/>
                </a:moveTo>
                <a:lnTo>
                  <a:pt x="0" y="148716"/>
                </a:lnTo>
                <a:lnTo>
                  <a:pt x="199770" y="227202"/>
                </a:lnTo>
                <a:lnTo>
                  <a:pt x="194346" y="166242"/>
                </a:lnTo>
                <a:lnTo>
                  <a:pt x="162178" y="166242"/>
                </a:lnTo>
                <a:lnTo>
                  <a:pt x="156590" y="102488"/>
                </a:lnTo>
                <a:lnTo>
                  <a:pt x="188420" y="99640"/>
                </a:lnTo>
                <a:lnTo>
                  <a:pt x="182752" y="35940"/>
                </a:lnTo>
                <a:close/>
              </a:path>
              <a:path w="1308100" h="227329">
                <a:moveTo>
                  <a:pt x="188420" y="99640"/>
                </a:moveTo>
                <a:lnTo>
                  <a:pt x="156590" y="102488"/>
                </a:lnTo>
                <a:lnTo>
                  <a:pt x="162178" y="166242"/>
                </a:lnTo>
                <a:lnTo>
                  <a:pt x="194092" y="163387"/>
                </a:lnTo>
                <a:lnTo>
                  <a:pt x="188420" y="99640"/>
                </a:lnTo>
                <a:close/>
              </a:path>
              <a:path w="1308100" h="227329">
                <a:moveTo>
                  <a:pt x="194092" y="163387"/>
                </a:moveTo>
                <a:lnTo>
                  <a:pt x="162178" y="166242"/>
                </a:lnTo>
                <a:lnTo>
                  <a:pt x="194346" y="166242"/>
                </a:lnTo>
                <a:lnTo>
                  <a:pt x="194092" y="163387"/>
                </a:lnTo>
                <a:close/>
              </a:path>
              <a:path w="1308100" h="227329">
                <a:moveTo>
                  <a:pt x="1301877" y="0"/>
                </a:moveTo>
                <a:lnTo>
                  <a:pt x="188420" y="99640"/>
                </a:lnTo>
                <a:lnTo>
                  <a:pt x="194092" y="163387"/>
                </a:lnTo>
                <a:lnTo>
                  <a:pt x="1307592" y="63753"/>
                </a:lnTo>
                <a:lnTo>
                  <a:pt x="1301877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059940" y="305765"/>
            <a:ext cx="467868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What </a:t>
            </a:r>
            <a:r>
              <a:rPr spc="5" dirty="0"/>
              <a:t>is </a:t>
            </a:r>
            <a:r>
              <a:rPr spc="-5" dirty="0"/>
              <a:t>Cash</a:t>
            </a:r>
            <a:r>
              <a:rPr spc="-80" dirty="0"/>
              <a:t> </a:t>
            </a:r>
            <a:r>
              <a:rPr spc="-10" dirty="0"/>
              <a:t>Flow?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0264902" y="545337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9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386533" y="3672841"/>
            <a:ext cx="1376230" cy="9767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662427" y="4884421"/>
            <a:ext cx="975360" cy="13655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037577" y="4977385"/>
            <a:ext cx="1365503" cy="107594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740020" y="1019555"/>
            <a:ext cx="680126" cy="1524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8894142" y="1967483"/>
            <a:ext cx="879230" cy="146304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102914" y="1156717"/>
            <a:ext cx="1647280" cy="142493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898905" y="2243327"/>
            <a:ext cx="1168915" cy="117344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745736" y="1563624"/>
            <a:ext cx="2752343" cy="432206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058923" y="3724656"/>
            <a:ext cx="1524000" cy="118414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063239" y="2961107"/>
            <a:ext cx="1869948" cy="74983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299460" y="3133851"/>
            <a:ext cx="1596390" cy="516890"/>
          </a:xfrm>
          <a:custGeom>
            <a:avLst/>
            <a:gdLst/>
            <a:ahLst/>
            <a:cxnLst/>
            <a:rect l="l" t="t" r="r" b="b"/>
            <a:pathLst>
              <a:path w="1596389" h="516889">
                <a:moveTo>
                  <a:pt x="193520" y="61734"/>
                </a:moveTo>
                <a:lnTo>
                  <a:pt x="176259" y="123332"/>
                </a:lnTo>
                <a:lnTo>
                  <a:pt x="1578990" y="516763"/>
                </a:lnTo>
                <a:lnTo>
                  <a:pt x="1596262" y="455167"/>
                </a:lnTo>
                <a:lnTo>
                  <a:pt x="193520" y="61734"/>
                </a:lnTo>
                <a:close/>
              </a:path>
              <a:path w="1596389" h="516889">
                <a:moveTo>
                  <a:pt x="210819" y="0"/>
                </a:moveTo>
                <a:lnTo>
                  <a:pt x="0" y="40639"/>
                </a:lnTo>
                <a:lnTo>
                  <a:pt x="159003" y="184911"/>
                </a:lnTo>
                <a:lnTo>
                  <a:pt x="176259" y="123332"/>
                </a:lnTo>
                <a:lnTo>
                  <a:pt x="145414" y="114680"/>
                </a:lnTo>
                <a:lnTo>
                  <a:pt x="162686" y="53086"/>
                </a:lnTo>
                <a:lnTo>
                  <a:pt x="195944" y="53086"/>
                </a:lnTo>
                <a:lnTo>
                  <a:pt x="210819" y="0"/>
                </a:lnTo>
                <a:close/>
              </a:path>
              <a:path w="1596389" h="516889">
                <a:moveTo>
                  <a:pt x="162686" y="53086"/>
                </a:moveTo>
                <a:lnTo>
                  <a:pt x="145414" y="114680"/>
                </a:lnTo>
                <a:lnTo>
                  <a:pt x="176259" y="123332"/>
                </a:lnTo>
                <a:lnTo>
                  <a:pt x="193520" y="61734"/>
                </a:lnTo>
                <a:lnTo>
                  <a:pt x="162686" y="53086"/>
                </a:lnTo>
                <a:close/>
              </a:path>
              <a:path w="1596389" h="516889">
                <a:moveTo>
                  <a:pt x="195944" y="53086"/>
                </a:moveTo>
                <a:lnTo>
                  <a:pt x="162686" y="53086"/>
                </a:lnTo>
                <a:lnTo>
                  <a:pt x="193520" y="61734"/>
                </a:lnTo>
                <a:lnTo>
                  <a:pt x="195944" y="53086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432048" y="4875289"/>
            <a:ext cx="1548384" cy="67359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668267" y="4894834"/>
            <a:ext cx="1273810" cy="438784"/>
          </a:xfrm>
          <a:custGeom>
            <a:avLst/>
            <a:gdLst/>
            <a:ahLst/>
            <a:cxnLst/>
            <a:rect l="l" t="t" r="r" b="b"/>
            <a:pathLst>
              <a:path w="1273810" h="438785">
                <a:moveTo>
                  <a:pt x="157479" y="254000"/>
                </a:moveTo>
                <a:lnTo>
                  <a:pt x="0" y="399923"/>
                </a:lnTo>
                <a:lnTo>
                  <a:pt x="211200" y="438277"/>
                </a:lnTo>
                <a:lnTo>
                  <a:pt x="195910" y="385826"/>
                </a:lnTo>
                <a:lnTo>
                  <a:pt x="162559" y="385826"/>
                </a:lnTo>
                <a:lnTo>
                  <a:pt x="144652" y="324358"/>
                </a:lnTo>
                <a:lnTo>
                  <a:pt x="175376" y="315390"/>
                </a:lnTo>
                <a:lnTo>
                  <a:pt x="157479" y="254000"/>
                </a:lnTo>
                <a:close/>
              </a:path>
              <a:path w="1273810" h="438785">
                <a:moveTo>
                  <a:pt x="175376" y="315390"/>
                </a:moveTo>
                <a:lnTo>
                  <a:pt x="144652" y="324358"/>
                </a:lnTo>
                <a:lnTo>
                  <a:pt x="162559" y="385826"/>
                </a:lnTo>
                <a:lnTo>
                  <a:pt x="193295" y="376854"/>
                </a:lnTo>
                <a:lnTo>
                  <a:pt x="175376" y="315390"/>
                </a:lnTo>
                <a:close/>
              </a:path>
              <a:path w="1273810" h="438785">
                <a:moveTo>
                  <a:pt x="193295" y="376854"/>
                </a:moveTo>
                <a:lnTo>
                  <a:pt x="162559" y="385826"/>
                </a:lnTo>
                <a:lnTo>
                  <a:pt x="195910" y="385826"/>
                </a:lnTo>
                <a:lnTo>
                  <a:pt x="193295" y="376854"/>
                </a:lnTo>
                <a:close/>
              </a:path>
              <a:path w="1273810" h="438785">
                <a:moveTo>
                  <a:pt x="1255902" y="0"/>
                </a:moveTo>
                <a:lnTo>
                  <a:pt x="175376" y="315390"/>
                </a:lnTo>
                <a:lnTo>
                  <a:pt x="193295" y="376854"/>
                </a:lnTo>
                <a:lnTo>
                  <a:pt x="1273809" y="61468"/>
                </a:lnTo>
                <a:lnTo>
                  <a:pt x="1255902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998977" y="2442985"/>
            <a:ext cx="982979" cy="55472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235195" y="2630677"/>
            <a:ext cx="708660" cy="306070"/>
          </a:xfrm>
          <a:custGeom>
            <a:avLst/>
            <a:gdLst/>
            <a:ahLst/>
            <a:cxnLst/>
            <a:rect l="l" t="t" r="r" b="b"/>
            <a:pathLst>
              <a:path w="708660" h="306069">
                <a:moveTo>
                  <a:pt x="191506" y="60307"/>
                </a:moveTo>
                <a:lnTo>
                  <a:pt x="169943" y="120515"/>
                </a:lnTo>
                <a:lnTo>
                  <a:pt x="686562" y="305562"/>
                </a:lnTo>
                <a:lnTo>
                  <a:pt x="708152" y="245364"/>
                </a:lnTo>
                <a:lnTo>
                  <a:pt x="191506" y="60307"/>
                </a:lnTo>
                <a:close/>
              </a:path>
              <a:path w="708660" h="306069">
                <a:moveTo>
                  <a:pt x="213106" y="0"/>
                </a:moveTo>
                <a:lnTo>
                  <a:pt x="0" y="25654"/>
                </a:lnTo>
                <a:lnTo>
                  <a:pt x="148336" y="180848"/>
                </a:lnTo>
                <a:lnTo>
                  <a:pt x="169943" y="120515"/>
                </a:lnTo>
                <a:lnTo>
                  <a:pt x="139827" y="109728"/>
                </a:lnTo>
                <a:lnTo>
                  <a:pt x="161417" y="49530"/>
                </a:lnTo>
                <a:lnTo>
                  <a:pt x="195367" y="49530"/>
                </a:lnTo>
                <a:lnTo>
                  <a:pt x="213106" y="0"/>
                </a:lnTo>
                <a:close/>
              </a:path>
              <a:path w="708660" h="306069">
                <a:moveTo>
                  <a:pt x="161417" y="49530"/>
                </a:moveTo>
                <a:lnTo>
                  <a:pt x="139827" y="109728"/>
                </a:lnTo>
                <a:lnTo>
                  <a:pt x="169943" y="120515"/>
                </a:lnTo>
                <a:lnTo>
                  <a:pt x="191506" y="60307"/>
                </a:lnTo>
                <a:lnTo>
                  <a:pt x="161417" y="49530"/>
                </a:lnTo>
                <a:close/>
              </a:path>
              <a:path w="708660" h="306069">
                <a:moveTo>
                  <a:pt x="195367" y="49530"/>
                </a:moveTo>
                <a:lnTo>
                  <a:pt x="161417" y="49530"/>
                </a:lnTo>
                <a:lnTo>
                  <a:pt x="191506" y="60307"/>
                </a:lnTo>
                <a:lnTo>
                  <a:pt x="195367" y="4953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351776" y="2737117"/>
            <a:ext cx="1600200" cy="86714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394066" y="2937765"/>
            <a:ext cx="1327150" cy="605155"/>
          </a:xfrm>
          <a:custGeom>
            <a:avLst/>
            <a:gdLst/>
            <a:ahLst/>
            <a:cxnLst/>
            <a:rect l="l" t="t" r="r" b="b"/>
            <a:pathLst>
              <a:path w="1327150" h="605154">
                <a:moveTo>
                  <a:pt x="1137574" y="58827"/>
                </a:moveTo>
                <a:lnTo>
                  <a:pt x="0" y="545846"/>
                </a:lnTo>
                <a:lnTo>
                  <a:pt x="25146" y="604774"/>
                </a:lnTo>
                <a:lnTo>
                  <a:pt x="1162805" y="117771"/>
                </a:lnTo>
                <a:lnTo>
                  <a:pt x="1137574" y="58827"/>
                </a:lnTo>
                <a:close/>
              </a:path>
              <a:path w="1327150" h="605154">
                <a:moveTo>
                  <a:pt x="1298361" y="46228"/>
                </a:moveTo>
                <a:lnTo>
                  <a:pt x="1167003" y="46228"/>
                </a:lnTo>
                <a:lnTo>
                  <a:pt x="1192276" y="105156"/>
                </a:lnTo>
                <a:lnTo>
                  <a:pt x="1162805" y="117771"/>
                </a:lnTo>
                <a:lnTo>
                  <a:pt x="1187958" y="176530"/>
                </a:lnTo>
                <a:lnTo>
                  <a:pt x="1298361" y="46228"/>
                </a:lnTo>
                <a:close/>
              </a:path>
              <a:path w="1327150" h="605154">
                <a:moveTo>
                  <a:pt x="1167003" y="46228"/>
                </a:moveTo>
                <a:lnTo>
                  <a:pt x="1137574" y="58827"/>
                </a:lnTo>
                <a:lnTo>
                  <a:pt x="1162805" y="117771"/>
                </a:lnTo>
                <a:lnTo>
                  <a:pt x="1192276" y="105156"/>
                </a:lnTo>
                <a:lnTo>
                  <a:pt x="1167003" y="46228"/>
                </a:lnTo>
                <a:close/>
              </a:path>
              <a:path w="1327150" h="605154">
                <a:moveTo>
                  <a:pt x="1112393" y="0"/>
                </a:moveTo>
                <a:lnTo>
                  <a:pt x="1137574" y="58827"/>
                </a:lnTo>
                <a:lnTo>
                  <a:pt x="1167003" y="46228"/>
                </a:lnTo>
                <a:lnTo>
                  <a:pt x="1298361" y="46228"/>
                </a:lnTo>
                <a:lnTo>
                  <a:pt x="1326769" y="12700"/>
                </a:lnTo>
                <a:lnTo>
                  <a:pt x="1112393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360921" y="3997413"/>
            <a:ext cx="1141463" cy="46638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403591" y="4096385"/>
            <a:ext cx="868044" cy="191135"/>
          </a:xfrm>
          <a:custGeom>
            <a:avLst/>
            <a:gdLst/>
            <a:ahLst/>
            <a:cxnLst/>
            <a:rect l="l" t="t" r="r" b="b"/>
            <a:pathLst>
              <a:path w="868045" h="191135">
                <a:moveTo>
                  <a:pt x="673480" y="127427"/>
                </a:moveTo>
                <a:lnTo>
                  <a:pt x="667512" y="191135"/>
                </a:lnTo>
                <a:lnTo>
                  <a:pt x="824095" y="130429"/>
                </a:lnTo>
                <a:lnTo>
                  <a:pt x="705358" y="130429"/>
                </a:lnTo>
                <a:lnTo>
                  <a:pt x="673480" y="127427"/>
                </a:lnTo>
                <a:close/>
              </a:path>
              <a:path w="868045" h="191135">
                <a:moveTo>
                  <a:pt x="679453" y="63673"/>
                </a:moveTo>
                <a:lnTo>
                  <a:pt x="673480" y="127427"/>
                </a:lnTo>
                <a:lnTo>
                  <a:pt x="705358" y="130429"/>
                </a:lnTo>
                <a:lnTo>
                  <a:pt x="711327" y="66675"/>
                </a:lnTo>
                <a:lnTo>
                  <a:pt x="679453" y="63673"/>
                </a:lnTo>
                <a:close/>
              </a:path>
              <a:path w="868045" h="191135">
                <a:moveTo>
                  <a:pt x="685419" y="0"/>
                </a:moveTo>
                <a:lnTo>
                  <a:pt x="679453" y="63673"/>
                </a:lnTo>
                <a:lnTo>
                  <a:pt x="711327" y="66675"/>
                </a:lnTo>
                <a:lnTo>
                  <a:pt x="705358" y="130429"/>
                </a:lnTo>
                <a:lnTo>
                  <a:pt x="824095" y="130429"/>
                </a:lnTo>
                <a:lnTo>
                  <a:pt x="867664" y="113538"/>
                </a:lnTo>
                <a:lnTo>
                  <a:pt x="685419" y="0"/>
                </a:lnTo>
                <a:close/>
              </a:path>
              <a:path w="868045" h="191135">
                <a:moveTo>
                  <a:pt x="6096" y="254"/>
                </a:moveTo>
                <a:lnTo>
                  <a:pt x="0" y="64008"/>
                </a:lnTo>
                <a:lnTo>
                  <a:pt x="673480" y="127427"/>
                </a:lnTo>
                <a:lnTo>
                  <a:pt x="679453" y="63673"/>
                </a:lnTo>
                <a:lnTo>
                  <a:pt x="6096" y="254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048501" y="2357615"/>
            <a:ext cx="975347" cy="76201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7091554" y="2570989"/>
            <a:ext cx="701675" cy="488315"/>
          </a:xfrm>
          <a:custGeom>
            <a:avLst/>
            <a:gdLst/>
            <a:ahLst/>
            <a:cxnLst/>
            <a:rect l="l" t="t" r="r" b="b"/>
            <a:pathLst>
              <a:path w="701675" h="488314">
                <a:moveTo>
                  <a:pt x="524477" y="80850"/>
                </a:moveTo>
                <a:lnTo>
                  <a:pt x="0" y="434975"/>
                </a:lnTo>
                <a:lnTo>
                  <a:pt x="35813" y="488061"/>
                </a:lnTo>
                <a:lnTo>
                  <a:pt x="560291" y="133936"/>
                </a:lnTo>
                <a:lnTo>
                  <a:pt x="524477" y="80850"/>
                </a:lnTo>
                <a:close/>
              </a:path>
              <a:path w="701675" h="488314">
                <a:moveTo>
                  <a:pt x="666053" y="62992"/>
                </a:moveTo>
                <a:lnTo>
                  <a:pt x="550926" y="62992"/>
                </a:lnTo>
                <a:lnTo>
                  <a:pt x="586740" y="116078"/>
                </a:lnTo>
                <a:lnTo>
                  <a:pt x="560291" y="133936"/>
                </a:lnTo>
                <a:lnTo>
                  <a:pt x="596137" y="187071"/>
                </a:lnTo>
                <a:lnTo>
                  <a:pt x="666053" y="62992"/>
                </a:lnTo>
                <a:close/>
              </a:path>
              <a:path w="701675" h="488314">
                <a:moveTo>
                  <a:pt x="550926" y="62992"/>
                </a:moveTo>
                <a:lnTo>
                  <a:pt x="524477" y="80850"/>
                </a:lnTo>
                <a:lnTo>
                  <a:pt x="560291" y="133936"/>
                </a:lnTo>
                <a:lnTo>
                  <a:pt x="586740" y="116078"/>
                </a:lnTo>
                <a:lnTo>
                  <a:pt x="550926" y="62992"/>
                </a:lnTo>
                <a:close/>
              </a:path>
              <a:path w="701675" h="488314">
                <a:moveTo>
                  <a:pt x="701547" y="0"/>
                </a:moveTo>
                <a:lnTo>
                  <a:pt x="488695" y="27813"/>
                </a:lnTo>
                <a:lnTo>
                  <a:pt x="524477" y="80850"/>
                </a:lnTo>
                <a:lnTo>
                  <a:pt x="550926" y="62992"/>
                </a:lnTo>
                <a:lnTo>
                  <a:pt x="666053" y="62992"/>
                </a:lnTo>
                <a:lnTo>
                  <a:pt x="701547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object 2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140" algn="l"/>
              </a:tabLst>
            </a:pPr>
            <a:r>
              <a:rPr spc="-10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</a:t>
            </a:r>
            <a:r>
              <a:rPr spc="55" dirty="0">
                <a:solidFill>
                  <a:prstClr val="black"/>
                </a:solidFill>
              </a:rPr>
              <a:t> </a:t>
            </a:r>
            <a:r>
              <a:rPr spc="-20" dirty="0">
                <a:solidFill>
                  <a:prstClr val="black"/>
                </a:solidFill>
              </a:rPr>
              <a:t>Young</a:t>
            </a:r>
            <a:r>
              <a:rPr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	</a:t>
            </a:r>
            <a:r>
              <a:rPr dirty="0">
                <a:solidFill>
                  <a:prstClr val="black"/>
                </a:solidFill>
              </a:rPr>
              <a:t>Grades 3 --</a:t>
            </a:r>
            <a:r>
              <a:rPr spc="-70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018169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47A88D-C2AB-4795-8A3B-E39CFC54AD7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A9FF4E9-CA64-402B-BE75-DA4988875C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CEACCA-9363-4925-BE8C-BA7A6DC335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Franklin Gothic Book</vt:lpstr>
      <vt:lpstr>Franklin Gothic Medium</vt:lpstr>
      <vt:lpstr>1_Office Theme</vt:lpstr>
      <vt:lpstr>PowerPoint Presentation</vt:lpstr>
      <vt:lpstr>What is Cash Flow?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2022-03-25T18:54:18Z</dcterms:created>
  <dcterms:modified xsi:type="dcterms:W3CDTF">2022-08-09T06:03:58Z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