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14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494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985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55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512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475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3: Designing a Dream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8731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587946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dirty="0"/>
              <a:t>Financial </a:t>
            </a:r>
            <a:r>
              <a:rPr spc="-30" dirty="0"/>
              <a:t>Values</a:t>
            </a:r>
            <a:r>
              <a:rPr spc="-80" dirty="0"/>
              <a:t> </a:t>
            </a:r>
            <a:r>
              <a:rPr spc="-5" dirty="0"/>
              <a:t>Sample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6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92552" y="1660653"/>
            <a:ext cx="6997065" cy="43063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3702685" algn="l"/>
              </a:tabLst>
            </a:pPr>
            <a:r>
              <a:rPr sz="3600" dirty="0">
                <a:solidFill>
                  <a:prstClr val="black"/>
                </a:solidFill>
                <a:latin typeface="Franklin Gothic Book"/>
                <a:cs typeface="Franklin Gothic Book"/>
              </a:rPr>
              <a:t>Education	</a:t>
            </a:r>
            <a:r>
              <a:rPr sz="3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Charitable</a:t>
            </a:r>
            <a:r>
              <a:rPr sz="3600" spc="-6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3600" dirty="0">
                <a:solidFill>
                  <a:prstClr val="black"/>
                </a:solidFill>
                <a:latin typeface="Franklin Gothic Book"/>
                <a:cs typeface="Franklin Gothic Book"/>
              </a:rPr>
              <a:t>Giving</a:t>
            </a:r>
            <a:endParaRPr sz="3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0"/>
              </a:spcBef>
            </a:pPr>
            <a:endParaRPr sz="45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tabLst>
                <a:tab pos="3702685" algn="l"/>
              </a:tabLst>
            </a:pPr>
            <a:r>
              <a:rPr sz="3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Retirement	</a:t>
            </a:r>
            <a:r>
              <a:rPr sz="3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Family</a:t>
            </a:r>
            <a:endParaRPr sz="3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0"/>
              </a:spcBef>
            </a:pPr>
            <a:endParaRPr sz="45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tabLst>
                <a:tab pos="3702685" algn="l"/>
              </a:tabLst>
            </a:pPr>
            <a:r>
              <a:rPr sz="36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	</a:t>
            </a:r>
            <a:r>
              <a:rPr sz="3600" dirty="0">
                <a:solidFill>
                  <a:prstClr val="black"/>
                </a:solidFill>
                <a:latin typeface="Franklin Gothic Book"/>
                <a:cs typeface="Franklin Gothic Book"/>
              </a:rPr>
              <a:t>Entertainment</a:t>
            </a:r>
            <a:endParaRPr sz="3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5"/>
              </a:spcBef>
            </a:pPr>
            <a:endParaRPr sz="45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tabLst>
                <a:tab pos="3702685" algn="l"/>
              </a:tabLst>
            </a:pPr>
            <a:r>
              <a:rPr sz="3600" spc="-65" dirty="0">
                <a:solidFill>
                  <a:prstClr val="black"/>
                </a:solidFill>
                <a:latin typeface="Franklin Gothic Book"/>
                <a:cs typeface="Franklin Gothic Book"/>
              </a:rPr>
              <a:t>Travel	</a:t>
            </a:r>
            <a:r>
              <a:rPr sz="3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Lifestyle</a:t>
            </a:r>
            <a:endParaRPr sz="3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35124" y="5096255"/>
            <a:ext cx="1078991" cy="10774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93309" y="5096255"/>
            <a:ext cx="1077467" cy="10774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893309" y="3890772"/>
            <a:ext cx="1077467" cy="10789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35124" y="1481328"/>
            <a:ext cx="1078991" cy="10789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871971" y="2686811"/>
            <a:ext cx="1077468" cy="10774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129027" y="2686811"/>
            <a:ext cx="1077468" cy="10774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35124" y="3890772"/>
            <a:ext cx="1078991" cy="10789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893309" y="1481328"/>
            <a:ext cx="1077467" cy="107899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1672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sz="half" idx="3"/>
          </p:nvPr>
        </p:nvSpPr>
        <p:spPr>
          <a:xfrm>
            <a:off x="9194463" y="1287907"/>
            <a:ext cx="4268045" cy="43601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/>
              <a:t>Buying </a:t>
            </a:r>
            <a:r>
              <a:rPr dirty="0"/>
              <a:t>a </a:t>
            </a:r>
            <a:r>
              <a:rPr spc="-5" dirty="0"/>
              <a:t>gaming</a:t>
            </a:r>
            <a:r>
              <a:rPr spc="-80" dirty="0"/>
              <a:t> </a:t>
            </a:r>
            <a:r>
              <a:rPr spc="-5" dirty="0"/>
              <a:t>system.</a:t>
            </a: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>
              <a:spcBef>
                <a:spcPts val="20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44450"/>
            <a:r>
              <a:rPr spc="-5" dirty="0"/>
              <a:t>Making </a:t>
            </a:r>
            <a:r>
              <a:rPr spc="-10" dirty="0"/>
              <a:t>money </a:t>
            </a:r>
            <a:r>
              <a:rPr spc="-25" dirty="0"/>
              <a:t>by  </a:t>
            </a:r>
            <a:r>
              <a:rPr spc="-15" dirty="0"/>
              <a:t>investing </a:t>
            </a:r>
            <a:r>
              <a:rPr spc="-5" dirty="0"/>
              <a:t>in </a:t>
            </a:r>
            <a:r>
              <a:rPr dirty="0"/>
              <a:t>a </a:t>
            </a:r>
            <a:r>
              <a:rPr spc="-15" dirty="0"/>
              <a:t>company’s  </a:t>
            </a:r>
            <a:r>
              <a:rPr spc="-5" dirty="0"/>
              <a:t>stock.</a:t>
            </a:r>
          </a:p>
          <a:p>
            <a:pPr>
              <a:spcBef>
                <a:spcPts val="1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548005"/>
            <a:r>
              <a:rPr spc="-15" dirty="0"/>
              <a:t>Paying </a:t>
            </a:r>
            <a:r>
              <a:rPr spc="-25" dirty="0"/>
              <a:t>for </a:t>
            </a:r>
            <a:r>
              <a:rPr spc="15" dirty="0"/>
              <a:t>part </a:t>
            </a:r>
            <a:r>
              <a:rPr dirty="0"/>
              <a:t>of </a:t>
            </a:r>
            <a:r>
              <a:rPr spc="-25" dirty="0"/>
              <a:t>my  </a:t>
            </a:r>
            <a:r>
              <a:rPr spc="-5" dirty="0"/>
              <a:t>college</a:t>
            </a:r>
            <a:r>
              <a:rPr spc="-10" dirty="0"/>
              <a:t> </a:t>
            </a:r>
            <a:r>
              <a:rPr dirty="0"/>
              <a:t>tuition.</a:t>
            </a:r>
          </a:p>
          <a:p>
            <a:pPr>
              <a:spcBef>
                <a:spcPts val="5"/>
              </a:spcBef>
            </a:pPr>
            <a:endParaRPr sz="3650">
              <a:latin typeface="Times New Roman"/>
              <a:cs typeface="Times New Roman"/>
            </a:endParaRPr>
          </a:p>
          <a:p>
            <a:pPr marL="12700" marR="155575"/>
            <a:r>
              <a:rPr spc="-5" dirty="0"/>
              <a:t>Visiting </a:t>
            </a:r>
            <a:r>
              <a:rPr spc="-25" dirty="0"/>
              <a:t>my </a:t>
            </a:r>
            <a:r>
              <a:rPr spc="-5" dirty="0"/>
              <a:t>relatives</a:t>
            </a:r>
            <a:r>
              <a:rPr spc="-55" dirty="0"/>
              <a:t> </a:t>
            </a:r>
            <a:r>
              <a:rPr dirty="0"/>
              <a:t>out  of</a:t>
            </a:r>
            <a:r>
              <a:rPr spc="5" dirty="0"/>
              <a:t> </a:t>
            </a:r>
            <a:r>
              <a:rPr spc="-5" dirty="0"/>
              <a:t>state.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565467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dirty="0"/>
              <a:t>Financial </a:t>
            </a:r>
            <a:r>
              <a:rPr spc="-5" dirty="0"/>
              <a:t>Goals</a:t>
            </a:r>
            <a:r>
              <a:rPr spc="-105" dirty="0"/>
              <a:t> </a:t>
            </a:r>
            <a:r>
              <a:rPr spc="-5" dirty="0"/>
              <a:t>Sample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61157" y="1197355"/>
            <a:ext cx="2769870" cy="50090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76884">
              <a:spcBef>
                <a:spcPts val="100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Buying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my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mom</a:t>
            </a:r>
            <a:r>
              <a:rPr sz="2400" spc="-7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vehicle.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endParaRPr sz="27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5080">
              <a:spcBef>
                <a:spcPts val="1695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Donating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volunteering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time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every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holiday</a:t>
            </a:r>
            <a:r>
              <a:rPr sz="2400" spc="-1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season.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40"/>
              </a:spcBef>
            </a:pPr>
            <a:endParaRPr sz="31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Buying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home.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5"/>
              </a:spcBef>
            </a:pPr>
            <a:endParaRPr sz="36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663575" algn="just"/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enough 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live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 comfortable</a:t>
            </a:r>
            <a:r>
              <a:rPr sz="2400" spc="-7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life.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7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90845" y="5049011"/>
            <a:ext cx="1078991" cy="10789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90845" y="2465833"/>
            <a:ext cx="1078991" cy="10789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81200" y="3758185"/>
            <a:ext cx="1078992" cy="10789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983224" y="3758185"/>
            <a:ext cx="1078991" cy="10789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81200" y="2465833"/>
            <a:ext cx="1078992" cy="10789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91868" y="5049011"/>
            <a:ext cx="1078992" cy="10789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81200" y="1175004"/>
            <a:ext cx="1078992" cy="10789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031992" y="1175004"/>
            <a:ext cx="1078991" cy="107899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262256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D5957E-FD2B-493D-93E2-34A3562052F9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638A47E-1399-41A4-8B5E-930BDE6247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E985B0-C137-4441-9A83-E667979A3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111</Words>
  <Application>Microsoft Office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Financial Values Sample</vt:lpstr>
      <vt:lpstr>Financial Goals Sample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2022-03-25T18:43:46Z</dcterms:created>
  <dcterms:modified xsi:type="dcterms:W3CDTF">2022-08-09T06:00:03Z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