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04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021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223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024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111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511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1: The Path to Success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31994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765"/>
            <a:ext cx="372491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dirty="0"/>
              <a:t>Degrees</a:t>
            </a:r>
            <a:r>
              <a:rPr spc="-55" dirty="0"/>
              <a:t> </a:t>
            </a:r>
            <a:r>
              <a:rPr spc="-15" dirty="0"/>
              <a:t>Matter</a:t>
            </a:r>
          </a:p>
        </p:txBody>
      </p:sp>
      <p:sp>
        <p:nvSpPr>
          <p:cNvPr id="3" name="object 3"/>
          <p:cNvSpPr/>
          <p:nvPr/>
        </p:nvSpPr>
        <p:spPr>
          <a:xfrm>
            <a:off x="1981200" y="1444752"/>
            <a:ext cx="8040624" cy="3366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2</a:t>
            </a:r>
            <a:endParaRPr sz="1600"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/>
              <a:t>Money </a:t>
            </a:r>
            <a:r>
              <a:rPr spc="5" dirty="0"/>
              <a:t>Smart </a:t>
            </a:r>
            <a:r>
              <a:rPr spc="-10" dirty="0"/>
              <a:t>for</a:t>
            </a:r>
            <a:r>
              <a:rPr spc="55" dirty="0"/>
              <a:t> </a:t>
            </a:r>
            <a:r>
              <a:rPr spc="-20" dirty="0"/>
              <a:t>Young</a:t>
            </a:r>
            <a:r>
              <a:rPr dirty="0"/>
              <a:t> </a:t>
            </a:r>
            <a:r>
              <a:rPr spc="-5" dirty="0"/>
              <a:t>People	</a:t>
            </a:r>
            <a:r>
              <a:rPr dirty="0"/>
              <a:t>Grades 3 --</a:t>
            </a:r>
            <a:r>
              <a:rPr spc="-70" dirty="0"/>
              <a:t> </a:t>
            </a:r>
            <a:r>
              <a:rPr dirty="0"/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960576" y="5647435"/>
            <a:ext cx="5986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latin typeface="Franklin Gothic Book"/>
                <a:cs typeface="Franklin Gothic Book"/>
              </a:rPr>
              <a:t>Source:</a:t>
            </a:r>
            <a:r>
              <a:rPr spc="-20" dirty="0">
                <a:latin typeface="Franklin Gothic Book"/>
                <a:cs typeface="Franklin Gothic Book"/>
              </a:rPr>
              <a:t> </a:t>
            </a:r>
            <a:r>
              <a:rPr spc="-5" dirty="0">
                <a:latin typeface="Franklin Gothic Book"/>
                <a:cs typeface="Franklin Gothic Book"/>
              </a:rPr>
              <a:t>https://nces.ed.gov/programs/coe/indicator_cba.asp</a:t>
            </a:r>
            <a:endParaRPr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242325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C6D4C2-EC83-4106-B36F-C53088BA05B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AED626-1401-4240-9AF2-9D543BAB7B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C80B2D-B768-48D7-AB16-C4E3A88622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Franklin Gothic Book</vt:lpstr>
      <vt:lpstr>Franklin Gothic Medium</vt:lpstr>
      <vt:lpstr>1_Office Theme</vt:lpstr>
      <vt:lpstr>PowerPoint Presentation</vt:lpstr>
      <vt:lpstr>Degrees Matter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3</cp:revision>
  <dcterms:created xsi:type="dcterms:W3CDTF">2022-03-25T18:12:05Z</dcterms:created>
  <dcterms:modified xsi:type="dcterms:W3CDTF">2022-08-09T05:58:01Z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