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601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91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9317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319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195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559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21: Launching Your Dream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194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338201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Business</a:t>
            </a:r>
            <a:r>
              <a:rPr spc="-15" dirty="0"/>
              <a:t> </a:t>
            </a:r>
            <a:r>
              <a:rPr spc="-50" dirty="0"/>
              <a:t>Type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14292" y="5388645"/>
            <a:ext cx="39535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6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Business</a:t>
            </a:r>
            <a:r>
              <a:rPr sz="3600" kern="0" spc="-3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6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Ownership</a:t>
            </a:r>
            <a:endParaRPr sz="36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45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504694" y="1759458"/>
            <a:ext cx="2344420" cy="1527175"/>
          </a:xfrm>
          <a:custGeom>
            <a:avLst/>
            <a:gdLst/>
            <a:ahLst/>
            <a:cxnLst/>
            <a:rect l="l" t="t" r="r" b="b"/>
            <a:pathLst>
              <a:path w="2344420" h="1527175">
                <a:moveTo>
                  <a:pt x="0" y="763524"/>
                </a:moveTo>
                <a:lnTo>
                  <a:pt x="1434" y="725416"/>
                </a:lnTo>
                <a:lnTo>
                  <a:pt x="12706" y="650697"/>
                </a:lnTo>
                <a:lnTo>
                  <a:pt x="34737" y="578261"/>
                </a:lnTo>
                <a:lnTo>
                  <a:pt x="49619" y="543009"/>
                </a:lnTo>
                <a:lnTo>
                  <a:pt x="66989" y="508460"/>
                </a:lnTo>
                <a:lnTo>
                  <a:pt x="86779" y="474657"/>
                </a:lnTo>
                <a:lnTo>
                  <a:pt x="108924" y="441643"/>
                </a:lnTo>
                <a:lnTo>
                  <a:pt x="133355" y="409463"/>
                </a:lnTo>
                <a:lnTo>
                  <a:pt x="160005" y="378160"/>
                </a:lnTo>
                <a:lnTo>
                  <a:pt x="188808" y="347779"/>
                </a:lnTo>
                <a:lnTo>
                  <a:pt x="219696" y="318362"/>
                </a:lnTo>
                <a:lnTo>
                  <a:pt x="252603" y="289954"/>
                </a:lnTo>
                <a:lnTo>
                  <a:pt x="287460" y="262598"/>
                </a:lnTo>
                <a:lnTo>
                  <a:pt x="324201" y="236338"/>
                </a:lnTo>
                <a:lnTo>
                  <a:pt x="362758" y="211217"/>
                </a:lnTo>
                <a:lnTo>
                  <a:pt x="403065" y="187281"/>
                </a:lnTo>
                <a:lnTo>
                  <a:pt x="445055" y="164571"/>
                </a:lnTo>
                <a:lnTo>
                  <a:pt x="488660" y="143133"/>
                </a:lnTo>
                <a:lnTo>
                  <a:pt x="533812" y="123009"/>
                </a:lnTo>
                <a:lnTo>
                  <a:pt x="580446" y="104244"/>
                </a:lnTo>
                <a:lnTo>
                  <a:pt x="628493" y="86881"/>
                </a:lnTo>
                <a:lnTo>
                  <a:pt x="677888" y="70964"/>
                </a:lnTo>
                <a:lnTo>
                  <a:pt x="728561" y="56537"/>
                </a:lnTo>
                <a:lnTo>
                  <a:pt x="780447" y="43643"/>
                </a:lnTo>
                <a:lnTo>
                  <a:pt x="833478" y="32327"/>
                </a:lnTo>
                <a:lnTo>
                  <a:pt x="887588" y="22631"/>
                </a:lnTo>
                <a:lnTo>
                  <a:pt x="942708" y="14600"/>
                </a:lnTo>
                <a:lnTo>
                  <a:pt x="998772" y="8278"/>
                </a:lnTo>
                <a:lnTo>
                  <a:pt x="1055713" y="3708"/>
                </a:lnTo>
                <a:lnTo>
                  <a:pt x="1113463" y="934"/>
                </a:lnTo>
                <a:lnTo>
                  <a:pt x="1171956" y="0"/>
                </a:lnTo>
                <a:lnTo>
                  <a:pt x="1230448" y="934"/>
                </a:lnTo>
                <a:lnTo>
                  <a:pt x="1288198" y="3708"/>
                </a:lnTo>
                <a:lnTo>
                  <a:pt x="1345139" y="8278"/>
                </a:lnTo>
                <a:lnTo>
                  <a:pt x="1401203" y="14600"/>
                </a:lnTo>
                <a:lnTo>
                  <a:pt x="1456323" y="22631"/>
                </a:lnTo>
                <a:lnTo>
                  <a:pt x="1510433" y="32327"/>
                </a:lnTo>
                <a:lnTo>
                  <a:pt x="1563464" y="43643"/>
                </a:lnTo>
                <a:lnTo>
                  <a:pt x="1615350" y="56537"/>
                </a:lnTo>
                <a:lnTo>
                  <a:pt x="1666023" y="70964"/>
                </a:lnTo>
                <a:lnTo>
                  <a:pt x="1715418" y="86881"/>
                </a:lnTo>
                <a:lnTo>
                  <a:pt x="1763465" y="104244"/>
                </a:lnTo>
                <a:lnTo>
                  <a:pt x="1810099" y="123009"/>
                </a:lnTo>
                <a:lnTo>
                  <a:pt x="1855251" y="143133"/>
                </a:lnTo>
                <a:lnTo>
                  <a:pt x="1898856" y="164571"/>
                </a:lnTo>
                <a:lnTo>
                  <a:pt x="1940846" y="187281"/>
                </a:lnTo>
                <a:lnTo>
                  <a:pt x="1981153" y="211217"/>
                </a:lnTo>
                <a:lnTo>
                  <a:pt x="2019710" y="236338"/>
                </a:lnTo>
                <a:lnTo>
                  <a:pt x="2056451" y="262598"/>
                </a:lnTo>
                <a:lnTo>
                  <a:pt x="2091308" y="289954"/>
                </a:lnTo>
                <a:lnTo>
                  <a:pt x="2124215" y="318362"/>
                </a:lnTo>
                <a:lnTo>
                  <a:pt x="2155103" y="347779"/>
                </a:lnTo>
                <a:lnTo>
                  <a:pt x="2183906" y="378160"/>
                </a:lnTo>
                <a:lnTo>
                  <a:pt x="2210556" y="409463"/>
                </a:lnTo>
                <a:lnTo>
                  <a:pt x="2234987" y="441643"/>
                </a:lnTo>
                <a:lnTo>
                  <a:pt x="2257132" y="474657"/>
                </a:lnTo>
                <a:lnTo>
                  <a:pt x="2276922" y="508460"/>
                </a:lnTo>
                <a:lnTo>
                  <a:pt x="2294292" y="543009"/>
                </a:lnTo>
                <a:lnTo>
                  <a:pt x="2309174" y="578261"/>
                </a:lnTo>
                <a:lnTo>
                  <a:pt x="2331205" y="650697"/>
                </a:lnTo>
                <a:lnTo>
                  <a:pt x="2342477" y="725416"/>
                </a:lnTo>
                <a:lnTo>
                  <a:pt x="2343912" y="763524"/>
                </a:lnTo>
                <a:lnTo>
                  <a:pt x="2342477" y="801631"/>
                </a:lnTo>
                <a:lnTo>
                  <a:pt x="2331205" y="876350"/>
                </a:lnTo>
                <a:lnTo>
                  <a:pt x="2309174" y="948786"/>
                </a:lnTo>
                <a:lnTo>
                  <a:pt x="2294292" y="984038"/>
                </a:lnTo>
                <a:lnTo>
                  <a:pt x="2276922" y="1018587"/>
                </a:lnTo>
                <a:lnTo>
                  <a:pt x="2257132" y="1052390"/>
                </a:lnTo>
                <a:lnTo>
                  <a:pt x="2234987" y="1085404"/>
                </a:lnTo>
                <a:lnTo>
                  <a:pt x="2210556" y="1117584"/>
                </a:lnTo>
                <a:lnTo>
                  <a:pt x="2183906" y="1148887"/>
                </a:lnTo>
                <a:lnTo>
                  <a:pt x="2155103" y="1179268"/>
                </a:lnTo>
                <a:lnTo>
                  <a:pt x="2124215" y="1208685"/>
                </a:lnTo>
                <a:lnTo>
                  <a:pt x="2091308" y="1237093"/>
                </a:lnTo>
                <a:lnTo>
                  <a:pt x="2056451" y="1264449"/>
                </a:lnTo>
                <a:lnTo>
                  <a:pt x="2019710" y="1290709"/>
                </a:lnTo>
                <a:lnTo>
                  <a:pt x="1981153" y="1315830"/>
                </a:lnTo>
                <a:lnTo>
                  <a:pt x="1940846" y="1339766"/>
                </a:lnTo>
                <a:lnTo>
                  <a:pt x="1898856" y="1362476"/>
                </a:lnTo>
                <a:lnTo>
                  <a:pt x="1855251" y="1383914"/>
                </a:lnTo>
                <a:lnTo>
                  <a:pt x="1810099" y="1404038"/>
                </a:lnTo>
                <a:lnTo>
                  <a:pt x="1763465" y="1422803"/>
                </a:lnTo>
                <a:lnTo>
                  <a:pt x="1715418" y="1440166"/>
                </a:lnTo>
                <a:lnTo>
                  <a:pt x="1666023" y="1456083"/>
                </a:lnTo>
                <a:lnTo>
                  <a:pt x="1615350" y="1470510"/>
                </a:lnTo>
                <a:lnTo>
                  <a:pt x="1563464" y="1483404"/>
                </a:lnTo>
                <a:lnTo>
                  <a:pt x="1510433" y="1494720"/>
                </a:lnTo>
                <a:lnTo>
                  <a:pt x="1456323" y="1504416"/>
                </a:lnTo>
                <a:lnTo>
                  <a:pt x="1401203" y="1512447"/>
                </a:lnTo>
                <a:lnTo>
                  <a:pt x="1345139" y="1518769"/>
                </a:lnTo>
                <a:lnTo>
                  <a:pt x="1288198" y="1523339"/>
                </a:lnTo>
                <a:lnTo>
                  <a:pt x="1230448" y="1526113"/>
                </a:lnTo>
                <a:lnTo>
                  <a:pt x="1171956" y="1527048"/>
                </a:lnTo>
                <a:lnTo>
                  <a:pt x="1113463" y="1526113"/>
                </a:lnTo>
                <a:lnTo>
                  <a:pt x="1055713" y="1523339"/>
                </a:lnTo>
                <a:lnTo>
                  <a:pt x="998772" y="1518769"/>
                </a:lnTo>
                <a:lnTo>
                  <a:pt x="942708" y="1512447"/>
                </a:lnTo>
                <a:lnTo>
                  <a:pt x="887588" y="1504416"/>
                </a:lnTo>
                <a:lnTo>
                  <a:pt x="833478" y="1494720"/>
                </a:lnTo>
                <a:lnTo>
                  <a:pt x="780447" y="1483404"/>
                </a:lnTo>
                <a:lnTo>
                  <a:pt x="728561" y="1470510"/>
                </a:lnTo>
                <a:lnTo>
                  <a:pt x="677888" y="1456083"/>
                </a:lnTo>
                <a:lnTo>
                  <a:pt x="628493" y="1440166"/>
                </a:lnTo>
                <a:lnTo>
                  <a:pt x="580446" y="1422803"/>
                </a:lnTo>
                <a:lnTo>
                  <a:pt x="533812" y="1404038"/>
                </a:lnTo>
                <a:lnTo>
                  <a:pt x="488660" y="1383914"/>
                </a:lnTo>
                <a:lnTo>
                  <a:pt x="445055" y="1362476"/>
                </a:lnTo>
                <a:lnTo>
                  <a:pt x="403065" y="1339766"/>
                </a:lnTo>
                <a:lnTo>
                  <a:pt x="362758" y="1315830"/>
                </a:lnTo>
                <a:lnTo>
                  <a:pt x="324201" y="1290709"/>
                </a:lnTo>
                <a:lnTo>
                  <a:pt x="287460" y="1264449"/>
                </a:lnTo>
                <a:lnTo>
                  <a:pt x="252603" y="1237093"/>
                </a:lnTo>
                <a:lnTo>
                  <a:pt x="219696" y="1208685"/>
                </a:lnTo>
                <a:lnTo>
                  <a:pt x="188808" y="1179268"/>
                </a:lnTo>
                <a:lnTo>
                  <a:pt x="160005" y="1148887"/>
                </a:lnTo>
                <a:lnTo>
                  <a:pt x="133355" y="1117584"/>
                </a:lnTo>
                <a:lnTo>
                  <a:pt x="108924" y="1085404"/>
                </a:lnTo>
                <a:lnTo>
                  <a:pt x="86779" y="1052390"/>
                </a:lnTo>
                <a:lnTo>
                  <a:pt x="66989" y="1018587"/>
                </a:lnTo>
                <a:lnTo>
                  <a:pt x="49619" y="984038"/>
                </a:lnTo>
                <a:lnTo>
                  <a:pt x="34737" y="948786"/>
                </a:lnTo>
                <a:lnTo>
                  <a:pt x="12706" y="876350"/>
                </a:lnTo>
                <a:lnTo>
                  <a:pt x="1434" y="801631"/>
                </a:lnTo>
                <a:lnTo>
                  <a:pt x="0" y="763524"/>
                </a:lnTo>
                <a:close/>
              </a:path>
            </a:pathLst>
          </a:custGeom>
          <a:ln w="3810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42185" y="2029931"/>
            <a:ext cx="18656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000">
              <a:spcBef>
                <a:spcPts val="100"/>
              </a:spcBef>
            </a:pPr>
            <a:r>
              <a:rPr sz="24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Sole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Proprietorship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504694" y="3541015"/>
            <a:ext cx="2344420" cy="1527175"/>
          </a:xfrm>
          <a:custGeom>
            <a:avLst/>
            <a:gdLst/>
            <a:ahLst/>
            <a:cxnLst/>
            <a:rect l="l" t="t" r="r" b="b"/>
            <a:pathLst>
              <a:path w="2344420" h="1527175">
                <a:moveTo>
                  <a:pt x="0" y="763524"/>
                </a:moveTo>
                <a:lnTo>
                  <a:pt x="1434" y="725416"/>
                </a:lnTo>
                <a:lnTo>
                  <a:pt x="12706" y="650697"/>
                </a:lnTo>
                <a:lnTo>
                  <a:pt x="34737" y="578261"/>
                </a:lnTo>
                <a:lnTo>
                  <a:pt x="49619" y="543009"/>
                </a:lnTo>
                <a:lnTo>
                  <a:pt x="66989" y="508460"/>
                </a:lnTo>
                <a:lnTo>
                  <a:pt x="86779" y="474657"/>
                </a:lnTo>
                <a:lnTo>
                  <a:pt x="108924" y="441643"/>
                </a:lnTo>
                <a:lnTo>
                  <a:pt x="133355" y="409463"/>
                </a:lnTo>
                <a:lnTo>
                  <a:pt x="160005" y="378160"/>
                </a:lnTo>
                <a:lnTo>
                  <a:pt x="188808" y="347779"/>
                </a:lnTo>
                <a:lnTo>
                  <a:pt x="219696" y="318362"/>
                </a:lnTo>
                <a:lnTo>
                  <a:pt x="252603" y="289954"/>
                </a:lnTo>
                <a:lnTo>
                  <a:pt x="287460" y="262598"/>
                </a:lnTo>
                <a:lnTo>
                  <a:pt x="324201" y="236338"/>
                </a:lnTo>
                <a:lnTo>
                  <a:pt x="362758" y="211217"/>
                </a:lnTo>
                <a:lnTo>
                  <a:pt x="403065" y="187281"/>
                </a:lnTo>
                <a:lnTo>
                  <a:pt x="445055" y="164571"/>
                </a:lnTo>
                <a:lnTo>
                  <a:pt x="488660" y="143133"/>
                </a:lnTo>
                <a:lnTo>
                  <a:pt x="533812" y="123009"/>
                </a:lnTo>
                <a:lnTo>
                  <a:pt x="580446" y="104244"/>
                </a:lnTo>
                <a:lnTo>
                  <a:pt x="628493" y="86881"/>
                </a:lnTo>
                <a:lnTo>
                  <a:pt x="677888" y="70964"/>
                </a:lnTo>
                <a:lnTo>
                  <a:pt x="728561" y="56537"/>
                </a:lnTo>
                <a:lnTo>
                  <a:pt x="780447" y="43643"/>
                </a:lnTo>
                <a:lnTo>
                  <a:pt x="833478" y="32327"/>
                </a:lnTo>
                <a:lnTo>
                  <a:pt x="887588" y="22631"/>
                </a:lnTo>
                <a:lnTo>
                  <a:pt x="942708" y="14600"/>
                </a:lnTo>
                <a:lnTo>
                  <a:pt x="998772" y="8278"/>
                </a:lnTo>
                <a:lnTo>
                  <a:pt x="1055713" y="3708"/>
                </a:lnTo>
                <a:lnTo>
                  <a:pt x="1113463" y="934"/>
                </a:lnTo>
                <a:lnTo>
                  <a:pt x="1171956" y="0"/>
                </a:lnTo>
                <a:lnTo>
                  <a:pt x="1230448" y="934"/>
                </a:lnTo>
                <a:lnTo>
                  <a:pt x="1288198" y="3708"/>
                </a:lnTo>
                <a:lnTo>
                  <a:pt x="1345139" y="8278"/>
                </a:lnTo>
                <a:lnTo>
                  <a:pt x="1401203" y="14600"/>
                </a:lnTo>
                <a:lnTo>
                  <a:pt x="1456323" y="22631"/>
                </a:lnTo>
                <a:lnTo>
                  <a:pt x="1510433" y="32327"/>
                </a:lnTo>
                <a:lnTo>
                  <a:pt x="1563464" y="43643"/>
                </a:lnTo>
                <a:lnTo>
                  <a:pt x="1615350" y="56537"/>
                </a:lnTo>
                <a:lnTo>
                  <a:pt x="1666023" y="70964"/>
                </a:lnTo>
                <a:lnTo>
                  <a:pt x="1715418" y="86881"/>
                </a:lnTo>
                <a:lnTo>
                  <a:pt x="1763465" y="104244"/>
                </a:lnTo>
                <a:lnTo>
                  <a:pt x="1810099" y="123009"/>
                </a:lnTo>
                <a:lnTo>
                  <a:pt x="1855251" y="143133"/>
                </a:lnTo>
                <a:lnTo>
                  <a:pt x="1898856" y="164571"/>
                </a:lnTo>
                <a:lnTo>
                  <a:pt x="1940846" y="187281"/>
                </a:lnTo>
                <a:lnTo>
                  <a:pt x="1981153" y="211217"/>
                </a:lnTo>
                <a:lnTo>
                  <a:pt x="2019710" y="236338"/>
                </a:lnTo>
                <a:lnTo>
                  <a:pt x="2056451" y="262598"/>
                </a:lnTo>
                <a:lnTo>
                  <a:pt x="2091308" y="289954"/>
                </a:lnTo>
                <a:lnTo>
                  <a:pt x="2124215" y="318362"/>
                </a:lnTo>
                <a:lnTo>
                  <a:pt x="2155103" y="347779"/>
                </a:lnTo>
                <a:lnTo>
                  <a:pt x="2183906" y="378160"/>
                </a:lnTo>
                <a:lnTo>
                  <a:pt x="2210556" y="409463"/>
                </a:lnTo>
                <a:lnTo>
                  <a:pt x="2234987" y="441643"/>
                </a:lnTo>
                <a:lnTo>
                  <a:pt x="2257132" y="474657"/>
                </a:lnTo>
                <a:lnTo>
                  <a:pt x="2276922" y="508460"/>
                </a:lnTo>
                <a:lnTo>
                  <a:pt x="2294292" y="543009"/>
                </a:lnTo>
                <a:lnTo>
                  <a:pt x="2309174" y="578261"/>
                </a:lnTo>
                <a:lnTo>
                  <a:pt x="2331205" y="650697"/>
                </a:lnTo>
                <a:lnTo>
                  <a:pt x="2342477" y="725416"/>
                </a:lnTo>
                <a:lnTo>
                  <a:pt x="2343912" y="763524"/>
                </a:lnTo>
                <a:lnTo>
                  <a:pt x="2342477" y="801631"/>
                </a:lnTo>
                <a:lnTo>
                  <a:pt x="2331205" y="876350"/>
                </a:lnTo>
                <a:lnTo>
                  <a:pt x="2309174" y="948786"/>
                </a:lnTo>
                <a:lnTo>
                  <a:pt x="2294292" y="984038"/>
                </a:lnTo>
                <a:lnTo>
                  <a:pt x="2276922" y="1018587"/>
                </a:lnTo>
                <a:lnTo>
                  <a:pt x="2257132" y="1052390"/>
                </a:lnTo>
                <a:lnTo>
                  <a:pt x="2234987" y="1085404"/>
                </a:lnTo>
                <a:lnTo>
                  <a:pt x="2210556" y="1117584"/>
                </a:lnTo>
                <a:lnTo>
                  <a:pt x="2183906" y="1148887"/>
                </a:lnTo>
                <a:lnTo>
                  <a:pt x="2155103" y="1179268"/>
                </a:lnTo>
                <a:lnTo>
                  <a:pt x="2124215" y="1208685"/>
                </a:lnTo>
                <a:lnTo>
                  <a:pt x="2091308" y="1237093"/>
                </a:lnTo>
                <a:lnTo>
                  <a:pt x="2056451" y="1264449"/>
                </a:lnTo>
                <a:lnTo>
                  <a:pt x="2019710" y="1290709"/>
                </a:lnTo>
                <a:lnTo>
                  <a:pt x="1981153" y="1315830"/>
                </a:lnTo>
                <a:lnTo>
                  <a:pt x="1940846" y="1339766"/>
                </a:lnTo>
                <a:lnTo>
                  <a:pt x="1898856" y="1362476"/>
                </a:lnTo>
                <a:lnTo>
                  <a:pt x="1855251" y="1383914"/>
                </a:lnTo>
                <a:lnTo>
                  <a:pt x="1810099" y="1404038"/>
                </a:lnTo>
                <a:lnTo>
                  <a:pt x="1763465" y="1422803"/>
                </a:lnTo>
                <a:lnTo>
                  <a:pt x="1715418" y="1440166"/>
                </a:lnTo>
                <a:lnTo>
                  <a:pt x="1666023" y="1456083"/>
                </a:lnTo>
                <a:lnTo>
                  <a:pt x="1615350" y="1470510"/>
                </a:lnTo>
                <a:lnTo>
                  <a:pt x="1563464" y="1483404"/>
                </a:lnTo>
                <a:lnTo>
                  <a:pt x="1510433" y="1494720"/>
                </a:lnTo>
                <a:lnTo>
                  <a:pt x="1456323" y="1504416"/>
                </a:lnTo>
                <a:lnTo>
                  <a:pt x="1401203" y="1512447"/>
                </a:lnTo>
                <a:lnTo>
                  <a:pt x="1345139" y="1518769"/>
                </a:lnTo>
                <a:lnTo>
                  <a:pt x="1288198" y="1523339"/>
                </a:lnTo>
                <a:lnTo>
                  <a:pt x="1230448" y="1526113"/>
                </a:lnTo>
                <a:lnTo>
                  <a:pt x="1171956" y="1527048"/>
                </a:lnTo>
                <a:lnTo>
                  <a:pt x="1113463" y="1526113"/>
                </a:lnTo>
                <a:lnTo>
                  <a:pt x="1055713" y="1523339"/>
                </a:lnTo>
                <a:lnTo>
                  <a:pt x="998772" y="1518769"/>
                </a:lnTo>
                <a:lnTo>
                  <a:pt x="942708" y="1512447"/>
                </a:lnTo>
                <a:lnTo>
                  <a:pt x="887588" y="1504416"/>
                </a:lnTo>
                <a:lnTo>
                  <a:pt x="833478" y="1494720"/>
                </a:lnTo>
                <a:lnTo>
                  <a:pt x="780447" y="1483404"/>
                </a:lnTo>
                <a:lnTo>
                  <a:pt x="728561" y="1470510"/>
                </a:lnTo>
                <a:lnTo>
                  <a:pt x="677888" y="1456083"/>
                </a:lnTo>
                <a:lnTo>
                  <a:pt x="628493" y="1440166"/>
                </a:lnTo>
                <a:lnTo>
                  <a:pt x="580446" y="1422803"/>
                </a:lnTo>
                <a:lnTo>
                  <a:pt x="533812" y="1404038"/>
                </a:lnTo>
                <a:lnTo>
                  <a:pt x="488660" y="1383914"/>
                </a:lnTo>
                <a:lnTo>
                  <a:pt x="445055" y="1362476"/>
                </a:lnTo>
                <a:lnTo>
                  <a:pt x="403065" y="1339766"/>
                </a:lnTo>
                <a:lnTo>
                  <a:pt x="362758" y="1315830"/>
                </a:lnTo>
                <a:lnTo>
                  <a:pt x="324201" y="1290709"/>
                </a:lnTo>
                <a:lnTo>
                  <a:pt x="287460" y="1264449"/>
                </a:lnTo>
                <a:lnTo>
                  <a:pt x="252603" y="1237093"/>
                </a:lnTo>
                <a:lnTo>
                  <a:pt x="219696" y="1208685"/>
                </a:lnTo>
                <a:lnTo>
                  <a:pt x="188808" y="1179268"/>
                </a:lnTo>
                <a:lnTo>
                  <a:pt x="160005" y="1148887"/>
                </a:lnTo>
                <a:lnTo>
                  <a:pt x="133355" y="1117584"/>
                </a:lnTo>
                <a:lnTo>
                  <a:pt x="108924" y="1085404"/>
                </a:lnTo>
                <a:lnTo>
                  <a:pt x="86779" y="1052390"/>
                </a:lnTo>
                <a:lnTo>
                  <a:pt x="66989" y="1018587"/>
                </a:lnTo>
                <a:lnTo>
                  <a:pt x="49619" y="984038"/>
                </a:lnTo>
                <a:lnTo>
                  <a:pt x="34737" y="948786"/>
                </a:lnTo>
                <a:lnTo>
                  <a:pt x="12706" y="876350"/>
                </a:lnTo>
                <a:lnTo>
                  <a:pt x="1434" y="801631"/>
                </a:lnTo>
                <a:lnTo>
                  <a:pt x="0" y="763524"/>
                </a:lnTo>
                <a:close/>
              </a:path>
            </a:pathLst>
          </a:custGeom>
          <a:ln w="3810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85409" y="4093255"/>
            <a:ext cx="15798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Cooperative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027926" y="1811274"/>
            <a:ext cx="2344420" cy="1527175"/>
          </a:xfrm>
          <a:custGeom>
            <a:avLst/>
            <a:gdLst/>
            <a:ahLst/>
            <a:cxnLst/>
            <a:rect l="l" t="t" r="r" b="b"/>
            <a:pathLst>
              <a:path w="2344420" h="1527175">
                <a:moveTo>
                  <a:pt x="0" y="763524"/>
                </a:moveTo>
                <a:lnTo>
                  <a:pt x="1434" y="725416"/>
                </a:lnTo>
                <a:lnTo>
                  <a:pt x="12706" y="650697"/>
                </a:lnTo>
                <a:lnTo>
                  <a:pt x="34737" y="578261"/>
                </a:lnTo>
                <a:lnTo>
                  <a:pt x="49619" y="543009"/>
                </a:lnTo>
                <a:lnTo>
                  <a:pt x="66989" y="508460"/>
                </a:lnTo>
                <a:lnTo>
                  <a:pt x="86779" y="474657"/>
                </a:lnTo>
                <a:lnTo>
                  <a:pt x="108924" y="441643"/>
                </a:lnTo>
                <a:lnTo>
                  <a:pt x="133355" y="409463"/>
                </a:lnTo>
                <a:lnTo>
                  <a:pt x="160005" y="378160"/>
                </a:lnTo>
                <a:lnTo>
                  <a:pt x="188808" y="347779"/>
                </a:lnTo>
                <a:lnTo>
                  <a:pt x="219696" y="318362"/>
                </a:lnTo>
                <a:lnTo>
                  <a:pt x="252603" y="289954"/>
                </a:lnTo>
                <a:lnTo>
                  <a:pt x="287460" y="262598"/>
                </a:lnTo>
                <a:lnTo>
                  <a:pt x="324201" y="236338"/>
                </a:lnTo>
                <a:lnTo>
                  <a:pt x="362758" y="211217"/>
                </a:lnTo>
                <a:lnTo>
                  <a:pt x="403065" y="187281"/>
                </a:lnTo>
                <a:lnTo>
                  <a:pt x="445055" y="164571"/>
                </a:lnTo>
                <a:lnTo>
                  <a:pt x="488660" y="143133"/>
                </a:lnTo>
                <a:lnTo>
                  <a:pt x="533812" y="123009"/>
                </a:lnTo>
                <a:lnTo>
                  <a:pt x="580446" y="104244"/>
                </a:lnTo>
                <a:lnTo>
                  <a:pt x="628493" y="86881"/>
                </a:lnTo>
                <a:lnTo>
                  <a:pt x="677888" y="70964"/>
                </a:lnTo>
                <a:lnTo>
                  <a:pt x="728561" y="56537"/>
                </a:lnTo>
                <a:lnTo>
                  <a:pt x="780447" y="43643"/>
                </a:lnTo>
                <a:lnTo>
                  <a:pt x="833478" y="32327"/>
                </a:lnTo>
                <a:lnTo>
                  <a:pt x="887588" y="22631"/>
                </a:lnTo>
                <a:lnTo>
                  <a:pt x="942708" y="14600"/>
                </a:lnTo>
                <a:lnTo>
                  <a:pt x="998772" y="8278"/>
                </a:lnTo>
                <a:lnTo>
                  <a:pt x="1055713" y="3708"/>
                </a:lnTo>
                <a:lnTo>
                  <a:pt x="1113463" y="934"/>
                </a:lnTo>
                <a:lnTo>
                  <a:pt x="1171956" y="0"/>
                </a:lnTo>
                <a:lnTo>
                  <a:pt x="1230448" y="934"/>
                </a:lnTo>
                <a:lnTo>
                  <a:pt x="1288198" y="3708"/>
                </a:lnTo>
                <a:lnTo>
                  <a:pt x="1345139" y="8278"/>
                </a:lnTo>
                <a:lnTo>
                  <a:pt x="1401203" y="14600"/>
                </a:lnTo>
                <a:lnTo>
                  <a:pt x="1456323" y="22631"/>
                </a:lnTo>
                <a:lnTo>
                  <a:pt x="1510433" y="32327"/>
                </a:lnTo>
                <a:lnTo>
                  <a:pt x="1563464" y="43643"/>
                </a:lnTo>
                <a:lnTo>
                  <a:pt x="1615350" y="56537"/>
                </a:lnTo>
                <a:lnTo>
                  <a:pt x="1666023" y="70964"/>
                </a:lnTo>
                <a:lnTo>
                  <a:pt x="1715418" y="86881"/>
                </a:lnTo>
                <a:lnTo>
                  <a:pt x="1763465" y="104244"/>
                </a:lnTo>
                <a:lnTo>
                  <a:pt x="1810099" y="123009"/>
                </a:lnTo>
                <a:lnTo>
                  <a:pt x="1855251" y="143133"/>
                </a:lnTo>
                <a:lnTo>
                  <a:pt x="1898856" y="164571"/>
                </a:lnTo>
                <a:lnTo>
                  <a:pt x="1940846" y="187281"/>
                </a:lnTo>
                <a:lnTo>
                  <a:pt x="1981153" y="211217"/>
                </a:lnTo>
                <a:lnTo>
                  <a:pt x="2019710" y="236338"/>
                </a:lnTo>
                <a:lnTo>
                  <a:pt x="2056451" y="262598"/>
                </a:lnTo>
                <a:lnTo>
                  <a:pt x="2091308" y="289954"/>
                </a:lnTo>
                <a:lnTo>
                  <a:pt x="2124215" y="318362"/>
                </a:lnTo>
                <a:lnTo>
                  <a:pt x="2155103" y="347779"/>
                </a:lnTo>
                <a:lnTo>
                  <a:pt x="2183906" y="378160"/>
                </a:lnTo>
                <a:lnTo>
                  <a:pt x="2210556" y="409463"/>
                </a:lnTo>
                <a:lnTo>
                  <a:pt x="2234987" y="441643"/>
                </a:lnTo>
                <a:lnTo>
                  <a:pt x="2257132" y="474657"/>
                </a:lnTo>
                <a:lnTo>
                  <a:pt x="2276922" y="508460"/>
                </a:lnTo>
                <a:lnTo>
                  <a:pt x="2294292" y="543009"/>
                </a:lnTo>
                <a:lnTo>
                  <a:pt x="2309174" y="578261"/>
                </a:lnTo>
                <a:lnTo>
                  <a:pt x="2331205" y="650697"/>
                </a:lnTo>
                <a:lnTo>
                  <a:pt x="2342477" y="725416"/>
                </a:lnTo>
                <a:lnTo>
                  <a:pt x="2343912" y="763524"/>
                </a:lnTo>
                <a:lnTo>
                  <a:pt x="2342477" y="801631"/>
                </a:lnTo>
                <a:lnTo>
                  <a:pt x="2331205" y="876350"/>
                </a:lnTo>
                <a:lnTo>
                  <a:pt x="2309174" y="948786"/>
                </a:lnTo>
                <a:lnTo>
                  <a:pt x="2294292" y="984038"/>
                </a:lnTo>
                <a:lnTo>
                  <a:pt x="2276922" y="1018587"/>
                </a:lnTo>
                <a:lnTo>
                  <a:pt x="2257132" y="1052390"/>
                </a:lnTo>
                <a:lnTo>
                  <a:pt x="2234987" y="1085404"/>
                </a:lnTo>
                <a:lnTo>
                  <a:pt x="2210556" y="1117584"/>
                </a:lnTo>
                <a:lnTo>
                  <a:pt x="2183906" y="1148887"/>
                </a:lnTo>
                <a:lnTo>
                  <a:pt x="2155103" y="1179268"/>
                </a:lnTo>
                <a:lnTo>
                  <a:pt x="2124215" y="1208685"/>
                </a:lnTo>
                <a:lnTo>
                  <a:pt x="2091308" y="1237093"/>
                </a:lnTo>
                <a:lnTo>
                  <a:pt x="2056451" y="1264449"/>
                </a:lnTo>
                <a:lnTo>
                  <a:pt x="2019710" y="1290709"/>
                </a:lnTo>
                <a:lnTo>
                  <a:pt x="1981153" y="1315830"/>
                </a:lnTo>
                <a:lnTo>
                  <a:pt x="1940846" y="1339766"/>
                </a:lnTo>
                <a:lnTo>
                  <a:pt x="1898856" y="1362476"/>
                </a:lnTo>
                <a:lnTo>
                  <a:pt x="1855251" y="1383914"/>
                </a:lnTo>
                <a:lnTo>
                  <a:pt x="1810099" y="1404038"/>
                </a:lnTo>
                <a:lnTo>
                  <a:pt x="1763465" y="1422803"/>
                </a:lnTo>
                <a:lnTo>
                  <a:pt x="1715418" y="1440166"/>
                </a:lnTo>
                <a:lnTo>
                  <a:pt x="1666023" y="1456083"/>
                </a:lnTo>
                <a:lnTo>
                  <a:pt x="1615350" y="1470510"/>
                </a:lnTo>
                <a:lnTo>
                  <a:pt x="1563464" y="1483404"/>
                </a:lnTo>
                <a:lnTo>
                  <a:pt x="1510433" y="1494720"/>
                </a:lnTo>
                <a:lnTo>
                  <a:pt x="1456323" y="1504416"/>
                </a:lnTo>
                <a:lnTo>
                  <a:pt x="1401203" y="1512447"/>
                </a:lnTo>
                <a:lnTo>
                  <a:pt x="1345139" y="1518769"/>
                </a:lnTo>
                <a:lnTo>
                  <a:pt x="1288198" y="1523339"/>
                </a:lnTo>
                <a:lnTo>
                  <a:pt x="1230448" y="1526113"/>
                </a:lnTo>
                <a:lnTo>
                  <a:pt x="1171956" y="1527048"/>
                </a:lnTo>
                <a:lnTo>
                  <a:pt x="1113463" y="1526113"/>
                </a:lnTo>
                <a:lnTo>
                  <a:pt x="1055713" y="1523339"/>
                </a:lnTo>
                <a:lnTo>
                  <a:pt x="998772" y="1518769"/>
                </a:lnTo>
                <a:lnTo>
                  <a:pt x="942708" y="1512447"/>
                </a:lnTo>
                <a:lnTo>
                  <a:pt x="887588" y="1504416"/>
                </a:lnTo>
                <a:lnTo>
                  <a:pt x="833478" y="1494720"/>
                </a:lnTo>
                <a:lnTo>
                  <a:pt x="780447" y="1483404"/>
                </a:lnTo>
                <a:lnTo>
                  <a:pt x="728561" y="1470510"/>
                </a:lnTo>
                <a:lnTo>
                  <a:pt x="677888" y="1456083"/>
                </a:lnTo>
                <a:lnTo>
                  <a:pt x="628493" y="1440166"/>
                </a:lnTo>
                <a:lnTo>
                  <a:pt x="580446" y="1422803"/>
                </a:lnTo>
                <a:lnTo>
                  <a:pt x="533812" y="1404038"/>
                </a:lnTo>
                <a:lnTo>
                  <a:pt x="488660" y="1383914"/>
                </a:lnTo>
                <a:lnTo>
                  <a:pt x="445055" y="1362476"/>
                </a:lnTo>
                <a:lnTo>
                  <a:pt x="403065" y="1339766"/>
                </a:lnTo>
                <a:lnTo>
                  <a:pt x="362758" y="1315830"/>
                </a:lnTo>
                <a:lnTo>
                  <a:pt x="324201" y="1290709"/>
                </a:lnTo>
                <a:lnTo>
                  <a:pt x="287460" y="1264449"/>
                </a:lnTo>
                <a:lnTo>
                  <a:pt x="252603" y="1237093"/>
                </a:lnTo>
                <a:lnTo>
                  <a:pt x="219696" y="1208685"/>
                </a:lnTo>
                <a:lnTo>
                  <a:pt x="188808" y="1179268"/>
                </a:lnTo>
                <a:lnTo>
                  <a:pt x="160005" y="1148887"/>
                </a:lnTo>
                <a:lnTo>
                  <a:pt x="133355" y="1117584"/>
                </a:lnTo>
                <a:lnTo>
                  <a:pt x="108924" y="1085404"/>
                </a:lnTo>
                <a:lnTo>
                  <a:pt x="86779" y="1052390"/>
                </a:lnTo>
                <a:lnTo>
                  <a:pt x="66989" y="1018587"/>
                </a:lnTo>
                <a:lnTo>
                  <a:pt x="49619" y="984038"/>
                </a:lnTo>
                <a:lnTo>
                  <a:pt x="34737" y="948786"/>
                </a:lnTo>
                <a:lnTo>
                  <a:pt x="12706" y="876350"/>
                </a:lnTo>
                <a:lnTo>
                  <a:pt x="1434" y="801631"/>
                </a:lnTo>
                <a:lnTo>
                  <a:pt x="0" y="763524"/>
                </a:lnTo>
                <a:close/>
              </a:path>
            </a:pathLst>
          </a:custGeom>
          <a:ln w="3810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26617" y="2360618"/>
            <a:ext cx="15443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Partnership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027926" y="3592830"/>
            <a:ext cx="2344420" cy="1527175"/>
          </a:xfrm>
          <a:custGeom>
            <a:avLst/>
            <a:gdLst/>
            <a:ahLst/>
            <a:cxnLst/>
            <a:rect l="l" t="t" r="r" b="b"/>
            <a:pathLst>
              <a:path w="2344420" h="1527175">
                <a:moveTo>
                  <a:pt x="0" y="763523"/>
                </a:moveTo>
                <a:lnTo>
                  <a:pt x="1434" y="725416"/>
                </a:lnTo>
                <a:lnTo>
                  <a:pt x="12706" y="650697"/>
                </a:lnTo>
                <a:lnTo>
                  <a:pt x="34737" y="578261"/>
                </a:lnTo>
                <a:lnTo>
                  <a:pt x="49619" y="543009"/>
                </a:lnTo>
                <a:lnTo>
                  <a:pt x="66989" y="508460"/>
                </a:lnTo>
                <a:lnTo>
                  <a:pt x="86779" y="474657"/>
                </a:lnTo>
                <a:lnTo>
                  <a:pt x="108924" y="441643"/>
                </a:lnTo>
                <a:lnTo>
                  <a:pt x="133355" y="409463"/>
                </a:lnTo>
                <a:lnTo>
                  <a:pt x="160005" y="378160"/>
                </a:lnTo>
                <a:lnTo>
                  <a:pt x="188808" y="347779"/>
                </a:lnTo>
                <a:lnTo>
                  <a:pt x="219696" y="318362"/>
                </a:lnTo>
                <a:lnTo>
                  <a:pt x="252603" y="289954"/>
                </a:lnTo>
                <a:lnTo>
                  <a:pt x="287460" y="262598"/>
                </a:lnTo>
                <a:lnTo>
                  <a:pt x="324201" y="236338"/>
                </a:lnTo>
                <a:lnTo>
                  <a:pt x="362758" y="211217"/>
                </a:lnTo>
                <a:lnTo>
                  <a:pt x="403065" y="187281"/>
                </a:lnTo>
                <a:lnTo>
                  <a:pt x="445055" y="164571"/>
                </a:lnTo>
                <a:lnTo>
                  <a:pt x="488660" y="143133"/>
                </a:lnTo>
                <a:lnTo>
                  <a:pt x="533812" y="123009"/>
                </a:lnTo>
                <a:lnTo>
                  <a:pt x="580446" y="104244"/>
                </a:lnTo>
                <a:lnTo>
                  <a:pt x="628493" y="86881"/>
                </a:lnTo>
                <a:lnTo>
                  <a:pt x="677888" y="70964"/>
                </a:lnTo>
                <a:lnTo>
                  <a:pt x="728561" y="56537"/>
                </a:lnTo>
                <a:lnTo>
                  <a:pt x="780447" y="43643"/>
                </a:lnTo>
                <a:lnTo>
                  <a:pt x="833478" y="32327"/>
                </a:lnTo>
                <a:lnTo>
                  <a:pt x="887588" y="22631"/>
                </a:lnTo>
                <a:lnTo>
                  <a:pt x="942708" y="14600"/>
                </a:lnTo>
                <a:lnTo>
                  <a:pt x="998772" y="8278"/>
                </a:lnTo>
                <a:lnTo>
                  <a:pt x="1055713" y="3708"/>
                </a:lnTo>
                <a:lnTo>
                  <a:pt x="1113463" y="934"/>
                </a:lnTo>
                <a:lnTo>
                  <a:pt x="1171956" y="0"/>
                </a:lnTo>
                <a:lnTo>
                  <a:pt x="1230448" y="934"/>
                </a:lnTo>
                <a:lnTo>
                  <a:pt x="1288198" y="3708"/>
                </a:lnTo>
                <a:lnTo>
                  <a:pt x="1345139" y="8278"/>
                </a:lnTo>
                <a:lnTo>
                  <a:pt x="1401203" y="14600"/>
                </a:lnTo>
                <a:lnTo>
                  <a:pt x="1456323" y="22631"/>
                </a:lnTo>
                <a:lnTo>
                  <a:pt x="1510433" y="32327"/>
                </a:lnTo>
                <a:lnTo>
                  <a:pt x="1563464" y="43643"/>
                </a:lnTo>
                <a:lnTo>
                  <a:pt x="1615350" y="56537"/>
                </a:lnTo>
                <a:lnTo>
                  <a:pt x="1666023" y="70964"/>
                </a:lnTo>
                <a:lnTo>
                  <a:pt x="1715418" y="86881"/>
                </a:lnTo>
                <a:lnTo>
                  <a:pt x="1763465" y="104244"/>
                </a:lnTo>
                <a:lnTo>
                  <a:pt x="1810099" y="123009"/>
                </a:lnTo>
                <a:lnTo>
                  <a:pt x="1855251" y="143133"/>
                </a:lnTo>
                <a:lnTo>
                  <a:pt x="1898856" y="164571"/>
                </a:lnTo>
                <a:lnTo>
                  <a:pt x="1940846" y="187281"/>
                </a:lnTo>
                <a:lnTo>
                  <a:pt x="1981153" y="211217"/>
                </a:lnTo>
                <a:lnTo>
                  <a:pt x="2019710" y="236338"/>
                </a:lnTo>
                <a:lnTo>
                  <a:pt x="2056451" y="262598"/>
                </a:lnTo>
                <a:lnTo>
                  <a:pt x="2091308" y="289954"/>
                </a:lnTo>
                <a:lnTo>
                  <a:pt x="2124215" y="318362"/>
                </a:lnTo>
                <a:lnTo>
                  <a:pt x="2155103" y="347779"/>
                </a:lnTo>
                <a:lnTo>
                  <a:pt x="2183906" y="378160"/>
                </a:lnTo>
                <a:lnTo>
                  <a:pt x="2210556" y="409463"/>
                </a:lnTo>
                <a:lnTo>
                  <a:pt x="2234987" y="441643"/>
                </a:lnTo>
                <a:lnTo>
                  <a:pt x="2257132" y="474657"/>
                </a:lnTo>
                <a:lnTo>
                  <a:pt x="2276922" y="508460"/>
                </a:lnTo>
                <a:lnTo>
                  <a:pt x="2294292" y="543009"/>
                </a:lnTo>
                <a:lnTo>
                  <a:pt x="2309174" y="578261"/>
                </a:lnTo>
                <a:lnTo>
                  <a:pt x="2331205" y="650697"/>
                </a:lnTo>
                <a:lnTo>
                  <a:pt x="2342477" y="725416"/>
                </a:lnTo>
                <a:lnTo>
                  <a:pt x="2343912" y="763523"/>
                </a:lnTo>
                <a:lnTo>
                  <a:pt x="2342477" y="801631"/>
                </a:lnTo>
                <a:lnTo>
                  <a:pt x="2331205" y="876350"/>
                </a:lnTo>
                <a:lnTo>
                  <a:pt x="2309174" y="948786"/>
                </a:lnTo>
                <a:lnTo>
                  <a:pt x="2294292" y="984038"/>
                </a:lnTo>
                <a:lnTo>
                  <a:pt x="2276922" y="1018587"/>
                </a:lnTo>
                <a:lnTo>
                  <a:pt x="2257132" y="1052390"/>
                </a:lnTo>
                <a:lnTo>
                  <a:pt x="2234987" y="1085404"/>
                </a:lnTo>
                <a:lnTo>
                  <a:pt x="2210556" y="1117584"/>
                </a:lnTo>
                <a:lnTo>
                  <a:pt x="2183906" y="1148887"/>
                </a:lnTo>
                <a:lnTo>
                  <a:pt x="2155103" y="1179268"/>
                </a:lnTo>
                <a:lnTo>
                  <a:pt x="2124215" y="1208685"/>
                </a:lnTo>
                <a:lnTo>
                  <a:pt x="2091308" y="1237093"/>
                </a:lnTo>
                <a:lnTo>
                  <a:pt x="2056451" y="1264449"/>
                </a:lnTo>
                <a:lnTo>
                  <a:pt x="2019710" y="1290709"/>
                </a:lnTo>
                <a:lnTo>
                  <a:pt x="1981153" y="1315830"/>
                </a:lnTo>
                <a:lnTo>
                  <a:pt x="1940846" y="1339766"/>
                </a:lnTo>
                <a:lnTo>
                  <a:pt x="1898856" y="1362476"/>
                </a:lnTo>
                <a:lnTo>
                  <a:pt x="1855251" y="1383914"/>
                </a:lnTo>
                <a:lnTo>
                  <a:pt x="1810099" y="1404038"/>
                </a:lnTo>
                <a:lnTo>
                  <a:pt x="1763465" y="1422803"/>
                </a:lnTo>
                <a:lnTo>
                  <a:pt x="1715418" y="1440166"/>
                </a:lnTo>
                <a:lnTo>
                  <a:pt x="1666023" y="1456083"/>
                </a:lnTo>
                <a:lnTo>
                  <a:pt x="1615350" y="1470510"/>
                </a:lnTo>
                <a:lnTo>
                  <a:pt x="1563464" y="1483404"/>
                </a:lnTo>
                <a:lnTo>
                  <a:pt x="1510433" y="1494720"/>
                </a:lnTo>
                <a:lnTo>
                  <a:pt x="1456323" y="1504416"/>
                </a:lnTo>
                <a:lnTo>
                  <a:pt x="1401203" y="1512447"/>
                </a:lnTo>
                <a:lnTo>
                  <a:pt x="1345139" y="1518769"/>
                </a:lnTo>
                <a:lnTo>
                  <a:pt x="1288198" y="1523339"/>
                </a:lnTo>
                <a:lnTo>
                  <a:pt x="1230448" y="1526113"/>
                </a:lnTo>
                <a:lnTo>
                  <a:pt x="1171956" y="1527047"/>
                </a:lnTo>
                <a:lnTo>
                  <a:pt x="1113463" y="1526113"/>
                </a:lnTo>
                <a:lnTo>
                  <a:pt x="1055713" y="1523339"/>
                </a:lnTo>
                <a:lnTo>
                  <a:pt x="998772" y="1518769"/>
                </a:lnTo>
                <a:lnTo>
                  <a:pt x="942708" y="1512447"/>
                </a:lnTo>
                <a:lnTo>
                  <a:pt x="887588" y="1504416"/>
                </a:lnTo>
                <a:lnTo>
                  <a:pt x="833478" y="1494720"/>
                </a:lnTo>
                <a:lnTo>
                  <a:pt x="780447" y="1483404"/>
                </a:lnTo>
                <a:lnTo>
                  <a:pt x="728561" y="1470510"/>
                </a:lnTo>
                <a:lnTo>
                  <a:pt x="677888" y="1456083"/>
                </a:lnTo>
                <a:lnTo>
                  <a:pt x="628493" y="1440166"/>
                </a:lnTo>
                <a:lnTo>
                  <a:pt x="580446" y="1422803"/>
                </a:lnTo>
                <a:lnTo>
                  <a:pt x="533812" y="1404038"/>
                </a:lnTo>
                <a:lnTo>
                  <a:pt x="488660" y="1383914"/>
                </a:lnTo>
                <a:lnTo>
                  <a:pt x="445055" y="1362476"/>
                </a:lnTo>
                <a:lnTo>
                  <a:pt x="403065" y="1339766"/>
                </a:lnTo>
                <a:lnTo>
                  <a:pt x="362758" y="1315830"/>
                </a:lnTo>
                <a:lnTo>
                  <a:pt x="324201" y="1290709"/>
                </a:lnTo>
                <a:lnTo>
                  <a:pt x="287460" y="1264449"/>
                </a:lnTo>
                <a:lnTo>
                  <a:pt x="252603" y="1237093"/>
                </a:lnTo>
                <a:lnTo>
                  <a:pt x="219696" y="1208685"/>
                </a:lnTo>
                <a:lnTo>
                  <a:pt x="188808" y="1179268"/>
                </a:lnTo>
                <a:lnTo>
                  <a:pt x="160005" y="1148887"/>
                </a:lnTo>
                <a:lnTo>
                  <a:pt x="133355" y="1117584"/>
                </a:lnTo>
                <a:lnTo>
                  <a:pt x="108924" y="1085404"/>
                </a:lnTo>
                <a:lnTo>
                  <a:pt x="86779" y="1052390"/>
                </a:lnTo>
                <a:lnTo>
                  <a:pt x="66989" y="1018587"/>
                </a:lnTo>
                <a:lnTo>
                  <a:pt x="49619" y="984038"/>
                </a:lnTo>
                <a:lnTo>
                  <a:pt x="34737" y="948786"/>
                </a:lnTo>
                <a:lnTo>
                  <a:pt x="12706" y="876350"/>
                </a:lnTo>
                <a:lnTo>
                  <a:pt x="1434" y="801631"/>
                </a:lnTo>
                <a:lnTo>
                  <a:pt x="0" y="763523"/>
                </a:lnTo>
                <a:close/>
              </a:path>
            </a:pathLst>
          </a:custGeom>
          <a:ln w="3810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22046" y="4145262"/>
            <a:ext cx="15532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Corporation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911097" y="2568041"/>
            <a:ext cx="1043305" cy="2832100"/>
            <a:chOff x="3387096" y="2568041"/>
            <a:chExt cx="1043305" cy="2832100"/>
          </a:xfrm>
        </p:grpSpPr>
        <p:sp>
          <p:nvSpPr>
            <p:cNvPr id="14" name="object 14"/>
            <p:cNvSpPr/>
            <p:nvPr/>
          </p:nvSpPr>
          <p:spPr>
            <a:xfrm>
              <a:off x="3622451" y="4158985"/>
              <a:ext cx="622935" cy="1193165"/>
            </a:xfrm>
            <a:custGeom>
              <a:avLst/>
              <a:gdLst/>
              <a:ahLst/>
              <a:cxnLst/>
              <a:rect l="l" t="t" r="r" b="b"/>
              <a:pathLst>
                <a:path w="622935" h="1193164">
                  <a:moveTo>
                    <a:pt x="0" y="0"/>
                  </a:moveTo>
                  <a:lnTo>
                    <a:pt x="36398" y="16512"/>
                  </a:lnTo>
                  <a:lnTo>
                    <a:pt x="72090" y="35304"/>
                  </a:lnTo>
                  <a:lnTo>
                    <a:pt x="107035" y="56317"/>
                  </a:lnTo>
                  <a:lnTo>
                    <a:pt x="141194" y="79493"/>
                  </a:lnTo>
                  <a:lnTo>
                    <a:pt x="174526" y="104775"/>
                  </a:lnTo>
                  <a:lnTo>
                    <a:pt x="206991" y="132104"/>
                  </a:lnTo>
                  <a:lnTo>
                    <a:pt x="238549" y="161423"/>
                  </a:lnTo>
                  <a:lnTo>
                    <a:pt x="269161" y="192675"/>
                  </a:lnTo>
                  <a:lnTo>
                    <a:pt x="298786" y="225800"/>
                  </a:lnTo>
                  <a:lnTo>
                    <a:pt x="327384" y="260742"/>
                  </a:lnTo>
                  <a:lnTo>
                    <a:pt x="354916" y="297443"/>
                  </a:lnTo>
                  <a:lnTo>
                    <a:pt x="381342" y="335844"/>
                  </a:lnTo>
                  <a:lnTo>
                    <a:pt x="406621" y="375889"/>
                  </a:lnTo>
                  <a:lnTo>
                    <a:pt x="430713" y="417519"/>
                  </a:lnTo>
                  <a:lnTo>
                    <a:pt x="453580" y="460676"/>
                  </a:lnTo>
                  <a:lnTo>
                    <a:pt x="475180" y="505303"/>
                  </a:lnTo>
                  <a:lnTo>
                    <a:pt x="495473" y="551342"/>
                  </a:lnTo>
                  <a:lnTo>
                    <a:pt x="514420" y="598735"/>
                  </a:lnTo>
                  <a:lnTo>
                    <a:pt x="531981" y="647424"/>
                  </a:lnTo>
                  <a:lnTo>
                    <a:pt x="548116" y="697352"/>
                  </a:lnTo>
                  <a:lnTo>
                    <a:pt x="562785" y="748460"/>
                  </a:lnTo>
                  <a:lnTo>
                    <a:pt x="575947" y="800692"/>
                  </a:lnTo>
                  <a:lnTo>
                    <a:pt x="587563" y="853988"/>
                  </a:lnTo>
                  <a:lnTo>
                    <a:pt x="597593" y="908292"/>
                  </a:lnTo>
                  <a:lnTo>
                    <a:pt x="605997" y="963545"/>
                  </a:lnTo>
                  <a:lnTo>
                    <a:pt x="612735" y="1019690"/>
                  </a:lnTo>
                  <a:lnTo>
                    <a:pt x="617767" y="1076669"/>
                  </a:lnTo>
                  <a:lnTo>
                    <a:pt x="621053" y="1134424"/>
                  </a:lnTo>
                  <a:lnTo>
                    <a:pt x="622554" y="1192898"/>
                  </a:lnTo>
                </a:path>
              </a:pathLst>
            </a:custGeom>
            <a:ln w="9601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3387096" y="4027412"/>
              <a:ext cx="311150" cy="282575"/>
            </a:xfrm>
            <a:custGeom>
              <a:avLst/>
              <a:gdLst/>
              <a:ahLst/>
              <a:cxnLst/>
              <a:rect l="l" t="t" r="r" b="b"/>
              <a:pathLst>
                <a:path w="311150" h="282575">
                  <a:moveTo>
                    <a:pt x="310997" y="0"/>
                  </a:moveTo>
                  <a:lnTo>
                    <a:pt x="0" y="83578"/>
                  </a:lnTo>
                  <a:lnTo>
                    <a:pt x="253453" y="282232"/>
                  </a:lnTo>
                  <a:lnTo>
                    <a:pt x="310997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3660823" y="2692001"/>
              <a:ext cx="721360" cy="2651760"/>
            </a:xfrm>
            <a:custGeom>
              <a:avLst/>
              <a:gdLst/>
              <a:ahLst/>
              <a:cxnLst/>
              <a:rect l="l" t="t" r="r" b="b"/>
              <a:pathLst>
                <a:path w="721360" h="2651760">
                  <a:moveTo>
                    <a:pt x="0" y="0"/>
                  </a:moveTo>
                  <a:lnTo>
                    <a:pt x="42407" y="32157"/>
                  </a:lnTo>
                  <a:lnTo>
                    <a:pt x="84023" y="69939"/>
                  </a:lnTo>
                  <a:lnTo>
                    <a:pt x="124797" y="113201"/>
                  </a:lnTo>
                  <a:lnTo>
                    <a:pt x="164677" y="161798"/>
                  </a:lnTo>
                  <a:lnTo>
                    <a:pt x="203612" y="215585"/>
                  </a:lnTo>
                  <a:lnTo>
                    <a:pt x="241551" y="274417"/>
                  </a:lnTo>
                  <a:lnTo>
                    <a:pt x="278443" y="338149"/>
                  </a:lnTo>
                  <a:lnTo>
                    <a:pt x="296480" y="371808"/>
                  </a:lnTo>
                  <a:lnTo>
                    <a:pt x="314236" y="406637"/>
                  </a:lnTo>
                  <a:lnTo>
                    <a:pt x="331704" y="442619"/>
                  </a:lnTo>
                  <a:lnTo>
                    <a:pt x="348879" y="479736"/>
                  </a:lnTo>
                  <a:lnTo>
                    <a:pt x="365753" y="517969"/>
                  </a:lnTo>
                  <a:lnTo>
                    <a:pt x="382320" y="557300"/>
                  </a:lnTo>
                  <a:lnTo>
                    <a:pt x="398575" y="597711"/>
                  </a:lnTo>
                  <a:lnTo>
                    <a:pt x="414510" y="639185"/>
                  </a:lnTo>
                  <a:lnTo>
                    <a:pt x="430119" y="681702"/>
                  </a:lnTo>
                  <a:lnTo>
                    <a:pt x="445395" y="725245"/>
                  </a:lnTo>
                  <a:lnTo>
                    <a:pt x="460333" y="769797"/>
                  </a:lnTo>
                  <a:lnTo>
                    <a:pt x="474926" y="815337"/>
                  </a:lnTo>
                  <a:lnTo>
                    <a:pt x="489167" y="861850"/>
                  </a:lnTo>
                  <a:lnTo>
                    <a:pt x="503050" y="909316"/>
                  </a:lnTo>
                  <a:lnTo>
                    <a:pt x="516569" y="957717"/>
                  </a:lnTo>
                  <a:lnTo>
                    <a:pt x="529717" y="1007035"/>
                  </a:lnTo>
                  <a:lnTo>
                    <a:pt x="542487" y="1057252"/>
                  </a:lnTo>
                  <a:lnTo>
                    <a:pt x="554874" y="1108351"/>
                  </a:lnTo>
                  <a:lnTo>
                    <a:pt x="566871" y="1160312"/>
                  </a:lnTo>
                  <a:lnTo>
                    <a:pt x="578472" y="1213118"/>
                  </a:lnTo>
                  <a:lnTo>
                    <a:pt x="589670" y="1266751"/>
                  </a:lnTo>
                  <a:lnTo>
                    <a:pt x="600458" y="1321193"/>
                  </a:lnTo>
                  <a:lnTo>
                    <a:pt x="610831" y="1376425"/>
                  </a:lnTo>
                  <a:lnTo>
                    <a:pt x="620782" y="1432429"/>
                  </a:lnTo>
                  <a:lnTo>
                    <a:pt x="630304" y="1489187"/>
                  </a:lnTo>
                  <a:lnTo>
                    <a:pt x="639392" y="1546682"/>
                  </a:lnTo>
                  <a:lnTo>
                    <a:pt x="648038" y="1604894"/>
                  </a:lnTo>
                  <a:lnTo>
                    <a:pt x="656236" y="1663807"/>
                  </a:lnTo>
                  <a:lnTo>
                    <a:pt x="663981" y="1723401"/>
                  </a:lnTo>
                  <a:lnTo>
                    <a:pt x="671265" y="1783659"/>
                  </a:lnTo>
                  <a:lnTo>
                    <a:pt x="678081" y="1844563"/>
                  </a:lnTo>
                  <a:lnTo>
                    <a:pt x="684425" y="1906094"/>
                  </a:lnTo>
                  <a:lnTo>
                    <a:pt x="690289" y="1968235"/>
                  </a:lnTo>
                  <a:lnTo>
                    <a:pt x="695666" y="2030966"/>
                  </a:lnTo>
                  <a:lnTo>
                    <a:pt x="700552" y="2094271"/>
                  </a:lnTo>
                  <a:lnTo>
                    <a:pt x="704938" y="2158131"/>
                  </a:lnTo>
                  <a:lnTo>
                    <a:pt x="708818" y="2222528"/>
                  </a:lnTo>
                  <a:lnTo>
                    <a:pt x="712187" y="2287444"/>
                  </a:lnTo>
                  <a:lnTo>
                    <a:pt x="715038" y="2352860"/>
                  </a:lnTo>
                  <a:lnTo>
                    <a:pt x="717364" y="2418760"/>
                  </a:lnTo>
                  <a:lnTo>
                    <a:pt x="719159" y="2485123"/>
                  </a:lnTo>
                  <a:lnTo>
                    <a:pt x="720417" y="2551933"/>
                  </a:lnTo>
                  <a:lnTo>
                    <a:pt x="721131" y="2619171"/>
                  </a:lnTo>
                  <a:lnTo>
                    <a:pt x="721247" y="2643317"/>
                  </a:lnTo>
                  <a:lnTo>
                    <a:pt x="721271" y="2651366"/>
                  </a:lnTo>
                </a:path>
              </a:pathLst>
            </a:custGeom>
            <a:ln w="9601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3430088" y="2568041"/>
              <a:ext cx="318135" cy="275590"/>
            </a:xfrm>
            <a:custGeom>
              <a:avLst/>
              <a:gdLst/>
              <a:ahLst/>
              <a:cxnLst/>
              <a:rect l="l" t="t" r="r" b="b"/>
              <a:pathLst>
                <a:path w="318135" h="275589">
                  <a:moveTo>
                    <a:pt x="317639" y="0"/>
                  </a:moveTo>
                  <a:lnTo>
                    <a:pt x="0" y="52984"/>
                  </a:lnTo>
                  <a:lnTo>
                    <a:pt x="232968" y="275310"/>
                  </a:lnTo>
                  <a:lnTo>
                    <a:pt x="317639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5998631" y="2568041"/>
            <a:ext cx="1031240" cy="2832100"/>
            <a:chOff x="4474631" y="2568041"/>
            <a:chExt cx="1031240" cy="2832100"/>
          </a:xfrm>
        </p:grpSpPr>
        <p:sp>
          <p:nvSpPr>
            <p:cNvPr id="19" name="object 19"/>
            <p:cNvSpPr/>
            <p:nvPr/>
          </p:nvSpPr>
          <p:spPr>
            <a:xfrm>
              <a:off x="4647535" y="4158985"/>
              <a:ext cx="622935" cy="1193165"/>
            </a:xfrm>
            <a:custGeom>
              <a:avLst/>
              <a:gdLst/>
              <a:ahLst/>
              <a:cxnLst/>
              <a:rect l="l" t="t" r="r" b="b"/>
              <a:pathLst>
                <a:path w="622935" h="1193164">
                  <a:moveTo>
                    <a:pt x="622553" y="0"/>
                  </a:moveTo>
                  <a:lnTo>
                    <a:pt x="586155" y="16512"/>
                  </a:lnTo>
                  <a:lnTo>
                    <a:pt x="550463" y="35304"/>
                  </a:lnTo>
                  <a:lnTo>
                    <a:pt x="515518" y="56317"/>
                  </a:lnTo>
                  <a:lnTo>
                    <a:pt x="481359" y="79493"/>
                  </a:lnTo>
                  <a:lnTo>
                    <a:pt x="448027" y="104775"/>
                  </a:lnTo>
                  <a:lnTo>
                    <a:pt x="415562" y="132104"/>
                  </a:lnTo>
                  <a:lnTo>
                    <a:pt x="384004" y="161423"/>
                  </a:lnTo>
                  <a:lnTo>
                    <a:pt x="353392" y="192675"/>
                  </a:lnTo>
                  <a:lnTo>
                    <a:pt x="323767" y="225800"/>
                  </a:lnTo>
                  <a:lnTo>
                    <a:pt x="295169" y="260742"/>
                  </a:lnTo>
                  <a:lnTo>
                    <a:pt x="267637" y="297443"/>
                  </a:lnTo>
                  <a:lnTo>
                    <a:pt x="241211" y="335844"/>
                  </a:lnTo>
                  <a:lnTo>
                    <a:pt x="215932" y="375889"/>
                  </a:lnTo>
                  <a:lnTo>
                    <a:pt x="191840" y="417519"/>
                  </a:lnTo>
                  <a:lnTo>
                    <a:pt x="168973" y="460676"/>
                  </a:lnTo>
                  <a:lnTo>
                    <a:pt x="147373" y="505303"/>
                  </a:lnTo>
                  <a:lnTo>
                    <a:pt x="127080" y="551342"/>
                  </a:lnTo>
                  <a:lnTo>
                    <a:pt x="108133" y="598735"/>
                  </a:lnTo>
                  <a:lnTo>
                    <a:pt x="90572" y="647424"/>
                  </a:lnTo>
                  <a:lnTo>
                    <a:pt x="74437" y="697352"/>
                  </a:lnTo>
                  <a:lnTo>
                    <a:pt x="59768" y="748460"/>
                  </a:lnTo>
                  <a:lnTo>
                    <a:pt x="46606" y="800692"/>
                  </a:lnTo>
                  <a:lnTo>
                    <a:pt x="34990" y="853988"/>
                  </a:lnTo>
                  <a:lnTo>
                    <a:pt x="24960" y="908292"/>
                  </a:lnTo>
                  <a:lnTo>
                    <a:pt x="16556" y="963545"/>
                  </a:lnTo>
                  <a:lnTo>
                    <a:pt x="9818" y="1019690"/>
                  </a:lnTo>
                  <a:lnTo>
                    <a:pt x="4786" y="1076669"/>
                  </a:lnTo>
                  <a:lnTo>
                    <a:pt x="1500" y="1134424"/>
                  </a:lnTo>
                  <a:lnTo>
                    <a:pt x="0" y="1192898"/>
                  </a:lnTo>
                </a:path>
              </a:pathLst>
            </a:custGeom>
            <a:ln w="9601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5194445" y="4027412"/>
              <a:ext cx="311150" cy="282575"/>
            </a:xfrm>
            <a:custGeom>
              <a:avLst/>
              <a:gdLst/>
              <a:ahLst/>
              <a:cxnLst/>
              <a:rect l="l" t="t" r="r" b="b"/>
              <a:pathLst>
                <a:path w="311150" h="282575">
                  <a:moveTo>
                    <a:pt x="0" y="0"/>
                  </a:moveTo>
                  <a:lnTo>
                    <a:pt x="57543" y="282232"/>
                  </a:lnTo>
                  <a:lnTo>
                    <a:pt x="310997" y="835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4522637" y="2692001"/>
              <a:ext cx="721360" cy="2651760"/>
            </a:xfrm>
            <a:custGeom>
              <a:avLst/>
              <a:gdLst/>
              <a:ahLst/>
              <a:cxnLst/>
              <a:rect l="l" t="t" r="r" b="b"/>
              <a:pathLst>
                <a:path w="721360" h="2651760">
                  <a:moveTo>
                    <a:pt x="721271" y="0"/>
                  </a:moveTo>
                  <a:lnTo>
                    <a:pt x="678863" y="32157"/>
                  </a:lnTo>
                  <a:lnTo>
                    <a:pt x="637247" y="69939"/>
                  </a:lnTo>
                  <a:lnTo>
                    <a:pt x="596474" y="113201"/>
                  </a:lnTo>
                  <a:lnTo>
                    <a:pt x="556593" y="161798"/>
                  </a:lnTo>
                  <a:lnTo>
                    <a:pt x="517658" y="215585"/>
                  </a:lnTo>
                  <a:lnTo>
                    <a:pt x="479719" y="274417"/>
                  </a:lnTo>
                  <a:lnTo>
                    <a:pt x="442827" y="338149"/>
                  </a:lnTo>
                  <a:lnTo>
                    <a:pt x="424790" y="371808"/>
                  </a:lnTo>
                  <a:lnTo>
                    <a:pt x="407034" y="406637"/>
                  </a:lnTo>
                  <a:lnTo>
                    <a:pt x="389566" y="442619"/>
                  </a:lnTo>
                  <a:lnTo>
                    <a:pt x="372391" y="479736"/>
                  </a:lnTo>
                  <a:lnTo>
                    <a:pt x="355517" y="517969"/>
                  </a:lnTo>
                  <a:lnTo>
                    <a:pt x="338950" y="557300"/>
                  </a:lnTo>
                  <a:lnTo>
                    <a:pt x="322695" y="597711"/>
                  </a:lnTo>
                  <a:lnTo>
                    <a:pt x="306760" y="639185"/>
                  </a:lnTo>
                  <a:lnTo>
                    <a:pt x="291151" y="681702"/>
                  </a:lnTo>
                  <a:lnTo>
                    <a:pt x="275875" y="725245"/>
                  </a:lnTo>
                  <a:lnTo>
                    <a:pt x="260937" y="769797"/>
                  </a:lnTo>
                  <a:lnTo>
                    <a:pt x="246344" y="815337"/>
                  </a:lnTo>
                  <a:lnTo>
                    <a:pt x="232103" y="861850"/>
                  </a:lnTo>
                  <a:lnTo>
                    <a:pt x="218220" y="909316"/>
                  </a:lnTo>
                  <a:lnTo>
                    <a:pt x="204701" y="957717"/>
                  </a:lnTo>
                  <a:lnTo>
                    <a:pt x="191553" y="1007035"/>
                  </a:lnTo>
                  <a:lnTo>
                    <a:pt x="178783" y="1057252"/>
                  </a:lnTo>
                  <a:lnTo>
                    <a:pt x="166396" y="1108351"/>
                  </a:lnTo>
                  <a:lnTo>
                    <a:pt x="154399" y="1160312"/>
                  </a:lnTo>
                  <a:lnTo>
                    <a:pt x="142798" y="1213118"/>
                  </a:lnTo>
                  <a:lnTo>
                    <a:pt x="131600" y="1266751"/>
                  </a:lnTo>
                  <a:lnTo>
                    <a:pt x="120812" y="1321193"/>
                  </a:lnTo>
                  <a:lnTo>
                    <a:pt x="110439" y="1376425"/>
                  </a:lnTo>
                  <a:lnTo>
                    <a:pt x="100488" y="1432429"/>
                  </a:lnTo>
                  <a:lnTo>
                    <a:pt x="90966" y="1489187"/>
                  </a:lnTo>
                  <a:lnTo>
                    <a:pt x="81878" y="1546682"/>
                  </a:lnTo>
                  <a:lnTo>
                    <a:pt x="73232" y="1604894"/>
                  </a:lnTo>
                  <a:lnTo>
                    <a:pt x="65034" y="1663807"/>
                  </a:lnTo>
                  <a:lnTo>
                    <a:pt x="57289" y="1723401"/>
                  </a:lnTo>
                  <a:lnTo>
                    <a:pt x="50006" y="1783659"/>
                  </a:lnTo>
                  <a:lnTo>
                    <a:pt x="43189" y="1844563"/>
                  </a:lnTo>
                  <a:lnTo>
                    <a:pt x="36845" y="1906094"/>
                  </a:lnTo>
                  <a:lnTo>
                    <a:pt x="30981" y="1968235"/>
                  </a:lnTo>
                  <a:lnTo>
                    <a:pt x="25604" y="2030966"/>
                  </a:lnTo>
                  <a:lnTo>
                    <a:pt x="20719" y="2094271"/>
                  </a:lnTo>
                  <a:lnTo>
                    <a:pt x="16332" y="2158131"/>
                  </a:lnTo>
                  <a:lnTo>
                    <a:pt x="12452" y="2222528"/>
                  </a:lnTo>
                  <a:lnTo>
                    <a:pt x="9083" y="2287444"/>
                  </a:lnTo>
                  <a:lnTo>
                    <a:pt x="6232" y="2352860"/>
                  </a:lnTo>
                  <a:lnTo>
                    <a:pt x="3906" y="2418760"/>
                  </a:lnTo>
                  <a:lnTo>
                    <a:pt x="2111" y="2485123"/>
                  </a:lnTo>
                  <a:lnTo>
                    <a:pt x="853" y="2551933"/>
                  </a:lnTo>
                  <a:lnTo>
                    <a:pt x="139" y="2619171"/>
                  </a:lnTo>
                  <a:lnTo>
                    <a:pt x="23" y="2643317"/>
                  </a:lnTo>
                  <a:lnTo>
                    <a:pt x="0" y="2651366"/>
                  </a:lnTo>
                </a:path>
              </a:pathLst>
            </a:custGeom>
            <a:ln w="9601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5157003" y="2568041"/>
              <a:ext cx="318135" cy="275590"/>
            </a:xfrm>
            <a:custGeom>
              <a:avLst/>
              <a:gdLst/>
              <a:ahLst/>
              <a:cxnLst/>
              <a:rect l="l" t="t" r="r" b="b"/>
              <a:pathLst>
                <a:path w="318135" h="275589">
                  <a:moveTo>
                    <a:pt x="0" y="0"/>
                  </a:moveTo>
                  <a:lnTo>
                    <a:pt x="84670" y="275310"/>
                  </a:lnTo>
                  <a:lnTo>
                    <a:pt x="317639" y="52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31889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401987"/>
            <a:ext cx="786447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dirty="0"/>
              <a:t>BUSINESS</a:t>
            </a:r>
            <a:r>
              <a:rPr sz="3200" spc="-70" dirty="0"/>
              <a:t> </a:t>
            </a:r>
            <a:r>
              <a:rPr sz="3200" dirty="0"/>
              <a:t>BUDGETING:</a:t>
            </a:r>
            <a:r>
              <a:rPr sz="3200" spc="-40" dirty="0"/>
              <a:t> </a:t>
            </a:r>
            <a:r>
              <a:rPr sz="3200" dirty="0"/>
              <a:t>Financial</a:t>
            </a:r>
            <a:r>
              <a:rPr sz="3200" spc="-15" dirty="0"/>
              <a:t> </a:t>
            </a:r>
            <a:r>
              <a:rPr sz="3200" spc="-10" dirty="0"/>
              <a:t>Statements</a:t>
            </a:r>
            <a:endParaRPr sz="32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412240"/>
            <a:ext cx="7242175" cy="3469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84480">
              <a:spcBef>
                <a:spcPts val="95"/>
              </a:spcBef>
            </a:pP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Profit</a:t>
            </a:r>
            <a:r>
              <a:rPr sz="2800" kern="0" spc="-114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and</a:t>
            </a:r>
            <a:r>
              <a:rPr sz="2800" kern="0" spc="-8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Loss</a:t>
            </a:r>
            <a:r>
              <a:rPr sz="2800" kern="0" spc="-8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Statement:</a:t>
            </a:r>
            <a:r>
              <a:rPr sz="2800" kern="0" spc="-1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includes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revenues,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expenses,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8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costs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incurred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8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800" kern="0" spc="-10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business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during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set</a:t>
            </a:r>
            <a:r>
              <a:rPr sz="28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period</a:t>
            </a:r>
            <a:r>
              <a:rPr sz="28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time.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5080">
              <a:spcBef>
                <a:spcPts val="1800"/>
              </a:spcBef>
            </a:pP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Balance</a:t>
            </a:r>
            <a:r>
              <a:rPr sz="2800" kern="0" spc="-1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Sheet:</a:t>
            </a:r>
            <a:r>
              <a:rPr sz="2800" kern="0" spc="-1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shows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company’s</a:t>
            </a:r>
            <a:r>
              <a:rPr sz="28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liabilities,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owner’s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equity,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assets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at</a:t>
            </a:r>
            <a:r>
              <a:rPr sz="28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8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set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point</a:t>
            </a:r>
            <a:r>
              <a:rPr sz="28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8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time.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271145">
              <a:spcBef>
                <a:spcPts val="1800"/>
              </a:spcBef>
            </a:pP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Cash</a:t>
            </a:r>
            <a:r>
              <a:rPr sz="2800" kern="0" spc="-10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Flow</a:t>
            </a:r>
            <a:r>
              <a:rPr sz="2800" kern="0" spc="-8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Statement:</a:t>
            </a:r>
            <a:r>
              <a:rPr sz="2800" kern="0" spc="-1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tracks</a:t>
            </a:r>
            <a:r>
              <a:rPr sz="2800" kern="0" spc="-1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8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coming</a:t>
            </a:r>
            <a:r>
              <a:rPr sz="2800" kern="0" spc="-1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going</a:t>
            </a:r>
            <a:r>
              <a:rPr sz="28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out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8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8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8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business.</a:t>
            </a:r>
            <a:endParaRPr sz="28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46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503855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56459" y="1066800"/>
            <a:ext cx="8282940" cy="5448300"/>
            <a:chOff x="632459" y="1066800"/>
            <a:chExt cx="8282940" cy="54483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6987" y="1066800"/>
              <a:ext cx="7868411" cy="54482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32459" y="1647445"/>
              <a:ext cx="1663064" cy="510540"/>
            </a:xfrm>
            <a:custGeom>
              <a:avLst/>
              <a:gdLst/>
              <a:ahLst/>
              <a:cxnLst/>
              <a:rect l="l" t="t" r="r" b="b"/>
              <a:pathLst>
                <a:path w="1663064" h="510539">
                  <a:moveTo>
                    <a:pt x="1577594" y="0"/>
                  </a:moveTo>
                  <a:lnTo>
                    <a:pt x="85090" y="0"/>
                  </a:lnTo>
                  <a:lnTo>
                    <a:pt x="51970" y="6687"/>
                  </a:lnTo>
                  <a:lnTo>
                    <a:pt x="24923" y="24923"/>
                  </a:lnTo>
                  <a:lnTo>
                    <a:pt x="6687" y="51970"/>
                  </a:lnTo>
                  <a:lnTo>
                    <a:pt x="0" y="85089"/>
                  </a:lnTo>
                  <a:lnTo>
                    <a:pt x="0" y="425449"/>
                  </a:lnTo>
                  <a:lnTo>
                    <a:pt x="6687" y="458569"/>
                  </a:lnTo>
                  <a:lnTo>
                    <a:pt x="24923" y="485616"/>
                  </a:lnTo>
                  <a:lnTo>
                    <a:pt x="51970" y="503852"/>
                  </a:lnTo>
                  <a:lnTo>
                    <a:pt x="85090" y="510539"/>
                  </a:lnTo>
                  <a:lnTo>
                    <a:pt x="1577594" y="510539"/>
                  </a:lnTo>
                  <a:lnTo>
                    <a:pt x="1610713" y="503852"/>
                  </a:lnTo>
                  <a:lnTo>
                    <a:pt x="1637760" y="485616"/>
                  </a:lnTo>
                  <a:lnTo>
                    <a:pt x="1655996" y="458569"/>
                  </a:lnTo>
                  <a:lnTo>
                    <a:pt x="1662683" y="425449"/>
                  </a:lnTo>
                  <a:lnTo>
                    <a:pt x="1662683" y="85089"/>
                  </a:lnTo>
                  <a:lnTo>
                    <a:pt x="1655996" y="51970"/>
                  </a:lnTo>
                  <a:lnTo>
                    <a:pt x="1637760" y="24923"/>
                  </a:lnTo>
                  <a:lnTo>
                    <a:pt x="1610713" y="6687"/>
                  </a:lnTo>
                  <a:lnTo>
                    <a:pt x="1577594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7915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Start-Up</a:t>
            </a:r>
            <a:r>
              <a:rPr spc="25" dirty="0"/>
              <a:t> </a:t>
            </a:r>
            <a:r>
              <a:rPr spc="-10" dirty="0"/>
              <a:t>Capital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0210177" y="545084"/>
            <a:ext cx="24955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40" dirty="0">
                <a:solidFill>
                  <a:srgbClr val="FFFFFF"/>
                </a:solidFill>
                <a:latin typeface="Franklin Gothic Book"/>
                <a:cs typeface="Franklin Gothic Book"/>
              </a:rPr>
              <a:t>47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13368" y="1746634"/>
            <a:ext cx="13468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Crowdfunding</a:t>
            </a:r>
            <a:endParaRPr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060448" y="1846833"/>
            <a:ext cx="2326640" cy="1431290"/>
            <a:chOff x="536448" y="1846833"/>
            <a:chExt cx="2326640" cy="1431290"/>
          </a:xfrm>
        </p:grpSpPr>
        <p:sp>
          <p:nvSpPr>
            <p:cNvPr id="9" name="object 9"/>
            <p:cNvSpPr/>
            <p:nvPr/>
          </p:nvSpPr>
          <p:spPr>
            <a:xfrm>
              <a:off x="2180081" y="1872233"/>
              <a:ext cx="561975" cy="157480"/>
            </a:xfrm>
            <a:custGeom>
              <a:avLst/>
              <a:gdLst/>
              <a:ahLst/>
              <a:cxnLst/>
              <a:rect l="l" t="t" r="r" b="b"/>
              <a:pathLst>
                <a:path w="561975" h="157480">
                  <a:moveTo>
                    <a:pt x="0" y="0"/>
                  </a:moveTo>
                  <a:lnTo>
                    <a:pt x="561606" y="157365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536448" y="1950173"/>
              <a:ext cx="2326640" cy="1328420"/>
            </a:xfrm>
            <a:custGeom>
              <a:avLst/>
              <a:gdLst/>
              <a:ahLst/>
              <a:cxnLst/>
              <a:rect l="l" t="t" r="r" b="b"/>
              <a:pathLst>
                <a:path w="2326640" h="1328420">
                  <a:moveTo>
                    <a:pt x="1752600" y="901230"/>
                  </a:moveTo>
                  <a:lnTo>
                    <a:pt x="1745881" y="868019"/>
                  </a:lnTo>
                  <a:lnTo>
                    <a:pt x="1727593" y="840892"/>
                  </a:lnTo>
                  <a:lnTo>
                    <a:pt x="1700466" y="822604"/>
                  </a:lnTo>
                  <a:lnTo>
                    <a:pt x="1667256" y="815886"/>
                  </a:lnTo>
                  <a:lnTo>
                    <a:pt x="85344" y="815886"/>
                  </a:lnTo>
                  <a:lnTo>
                    <a:pt x="52120" y="822604"/>
                  </a:lnTo>
                  <a:lnTo>
                    <a:pt x="24993" y="840892"/>
                  </a:lnTo>
                  <a:lnTo>
                    <a:pt x="6705" y="868019"/>
                  </a:lnTo>
                  <a:lnTo>
                    <a:pt x="0" y="901230"/>
                  </a:lnTo>
                  <a:lnTo>
                    <a:pt x="0" y="1242606"/>
                  </a:lnTo>
                  <a:lnTo>
                    <a:pt x="6705" y="1275829"/>
                  </a:lnTo>
                  <a:lnTo>
                    <a:pt x="24993" y="1302956"/>
                  </a:lnTo>
                  <a:lnTo>
                    <a:pt x="52120" y="1321244"/>
                  </a:lnTo>
                  <a:lnTo>
                    <a:pt x="85344" y="1327950"/>
                  </a:lnTo>
                  <a:lnTo>
                    <a:pt x="1667256" y="1327950"/>
                  </a:lnTo>
                  <a:lnTo>
                    <a:pt x="1700466" y="1321244"/>
                  </a:lnTo>
                  <a:lnTo>
                    <a:pt x="1727593" y="1302956"/>
                  </a:lnTo>
                  <a:lnTo>
                    <a:pt x="1745881" y="1275829"/>
                  </a:lnTo>
                  <a:lnTo>
                    <a:pt x="1752600" y="1242606"/>
                  </a:lnTo>
                  <a:lnTo>
                    <a:pt x="1752600" y="901230"/>
                  </a:lnTo>
                  <a:close/>
                </a:path>
                <a:path w="2326640" h="1328420">
                  <a:moveTo>
                    <a:pt x="2326297" y="113347"/>
                  </a:moveTo>
                  <a:lnTo>
                    <a:pt x="2201380" y="0"/>
                  </a:lnTo>
                  <a:lnTo>
                    <a:pt x="2160663" y="145275"/>
                  </a:lnTo>
                  <a:lnTo>
                    <a:pt x="2326297" y="113347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2355426" y="2866078"/>
            <a:ext cx="11601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Bank</a:t>
            </a:r>
            <a:r>
              <a:rPr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 Loans</a:t>
            </a:r>
            <a:endParaRPr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156460" y="2956305"/>
            <a:ext cx="1977389" cy="2863850"/>
            <a:chOff x="632459" y="2956305"/>
            <a:chExt cx="1977389" cy="2863850"/>
          </a:xfrm>
        </p:grpSpPr>
        <p:sp>
          <p:nvSpPr>
            <p:cNvPr id="13" name="object 13"/>
            <p:cNvSpPr/>
            <p:nvPr/>
          </p:nvSpPr>
          <p:spPr>
            <a:xfrm>
              <a:off x="1969770" y="2981705"/>
              <a:ext cx="518795" cy="137795"/>
            </a:xfrm>
            <a:custGeom>
              <a:avLst/>
              <a:gdLst/>
              <a:ahLst/>
              <a:cxnLst/>
              <a:rect l="l" t="t" r="r" b="b"/>
              <a:pathLst>
                <a:path w="518794" h="137794">
                  <a:moveTo>
                    <a:pt x="0" y="0"/>
                  </a:moveTo>
                  <a:lnTo>
                    <a:pt x="518452" y="137706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632460" y="3040049"/>
              <a:ext cx="1977389" cy="2780665"/>
            </a:xfrm>
            <a:custGeom>
              <a:avLst/>
              <a:gdLst/>
              <a:ahLst/>
              <a:cxnLst/>
              <a:rect l="l" t="t" r="r" b="b"/>
              <a:pathLst>
                <a:path w="1977389" h="2780665">
                  <a:moveTo>
                    <a:pt x="1751076" y="2354656"/>
                  </a:moveTo>
                  <a:lnTo>
                    <a:pt x="1744383" y="2321547"/>
                  </a:lnTo>
                  <a:lnTo>
                    <a:pt x="1726145" y="2294496"/>
                  </a:lnTo>
                  <a:lnTo>
                    <a:pt x="1699094" y="2276259"/>
                  </a:lnTo>
                  <a:lnTo>
                    <a:pt x="1665986" y="2269566"/>
                  </a:lnTo>
                  <a:lnTo>
                    <a:pt x="85090" y="2269566"/>
                  </a:lnTo>
                  <a:lnTo>
                    <a:pt x="51968" y="2276259"/>
                  </a:lnTo>
                  <a:lnTo>
                    <a:pt x="24917" y="2294496"/>
                  </a:lnTo>
                  <a:lnTo>
                    <a:pt x="6680" y="2321547"/>
                  </a:lnTo>
                  <a:lnTo>
                    <a:pt x="0" y="2354656"/>
                  </a:lnTo>
                  <a:lnTo>
                    <a:pt x="0" y="2695016"/>
                  </a:lnTo>
                  <a:lnTo>
                    <a:pt x="6680" y="2728137"/>
                  </a:lnTo>
                  <a:lnTo>
                    <a:pt x="24917" y="2755188"/>
                  </a:lnTo>
                  <a:lnTo>
                    <a:pt x="51968" y="2773426"/>
                  </a:lnTo>
                  <a:lnTo>
                    <a:pt x="85090" y="2780106"/>
                  </a:lnTo>
                  <a:lnTo>
                    <a:pt x="1665986" y="2780106"/>
                  </a:lnTo>
                  <a:lnTo>
                    <a:pt x="1699094" y="2773426"/>
                  </a:lnTo>
                  <a:lnTo>
                    <a:pt x="1726145" y="2755188"/>
                  </a:lnTo>
                  <a:lnTo>
                    <a:pt x="1744383" y="2728137"/>
                  </a:lnTo>
                  <a:lnTo>
                    <a:pt x="1751076" y="2695016"/>
                  </a:lnTo>
                  <a:lnTo>
                    <a:pt x="1751076" y="2354656"/>
                  </a:lnTo>
                  <a:close/>
                </a:path>
                <a:path w="1977389" h="2780665">
                  <a:moveTo>
                    <a:pt x="1977275" y="111645"/>
                  </a:moveTo>
                  <a:lnTo>
                    <a:pt x="1850821" y="0"/>
                  </a:lnTo>
                  <a:lnTo>
                    <a:pt x="1812086" y="145821"/>
                  </a:lnTo>
                  <a:lnTo>
                    <a:pt x="1977275" y="111645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2725832" y="5409053"/>
            <a:ext cx="611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Equity</a:t>
            </a:r>
            <a:endParaRPr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788410" y="1360933"/>
            <a:ext cx="5963920" cy="4168775"/>
            <a:chOff x="2264410" y="1360932"/>
            <a:chExt cx="5963920" cy="4168775"/>
          </a:xfrm>
        </p:grpSpPr>
        <p:sp>
          <p:nvSpPr>
            <p:cNvPr id="17" name="object 17"/>
            <p:cNvSpPr/>
            <p:nvPr/>
          </p:nvSpPr>
          <p:spPr>
            <a:xfrm>
              <a:off x="2289810" y="5355009"/>
              <a:ext cx="393065" cy="149225"/>
            </a:xfrm>
            <a:custGeom>
              <a:avLst/>
              <a:gdLst/>
              <a:ahLst/>
              <a:cxnLst/>
              <a:rect l="l" t="t" r="r" b="b"/>
              <a:pathLst>
                <a:path w="393064" h="149225">
                  <a:moveTo>
                    <a:pt x="0" y="149136"/>
                  </a:moveTo>
                  <a:lnTo>
                    <a:pt x="392722" y="0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2632227" y="1360931"/>
              <a:ext cx="5596255" cy="4074160"/>
            </a:xfrm>
            <a:custGeom>
              <a:avLst/>
              <a:gdLst/>
              <a:ahLst/>
              <a:cxnLst/>
              <a:rect l="l" t="t" r="r" b="b"/>
              <a:pathLst>
                <a:path w="5596255" h="4074160">
                  <a:moveTo>
                    <a:pt x="167830" y="3949446"/>
                  </a:moveTo>
                  <a:lnTo>
                    <a:pt x="0" y="3932491"/>
                  </a:lnTo>
                  <a:lnTo>
                    <a:pt x="53568" y="4073537"/>
                  </a:lnTo>
                  <a:lnTo>
                    <a:pt x="167830" y="3949446"/>
                  </a:lnTo>
                  <a:close/>
                </a:path>
                <a:path w="5596255" h="4074160">
                  <a:moveTo>
                    <a:pt x="5595848" y="85090"/>
                  </a:moveTo>
                  <a:lnTo>
                    <a:pt x="5589155" y="51981"/>
                  </a:lnTo>
                  <a:lnTo>
                    <a:pt x="5570918" y="24930"/>
                  </a:lnTo>
                  <a:lnTo>
                    <a:pt x="5543867" y="6692"/>
                  </a:lnTo>
                  <a:lnTo>
                    <a:pt x="5510758" y="0"/>
                  </a:lnTo>
                  <a:lnTo>
                    <a:pt x="4245330" y="0"/>
                  </a:lnTo>
                  <a:lnTo>
                    <a:pt x="4212209" y="6692"/>
                  </a:lnTo>
                  <a:lnTo>
                    <a:pt x="4185158" y="24930"/>
                  </a:lnTo>
                  <a:lnTo>
                    <a:pt x="4166920" y="51981"/>
                  </a:lnTo>
                  <a:lnTo>
                    <a:pt x="4160240" y="85090"/>
                  </a:lnTo>
                  <a:lnTo>
                    <a:pt x="4160240" y="425450"/>
                  </a:lnTo>
                  <a:lnTo>
                    <a:pt x="4166920" y="458571"/>
                  </a:lnTo>
                  <a:lnTo>
                    <a:pt x="4185158" y="485622"/>
                  </a:lnTo>
                  <a:lnTo>
                    <a:pt x="4212209" y="503859"/>
                  </a:lnTo>
                  <a:lnTo>
                    <a:pt x="4245330" y="510540"/>
                  </a:lnTo>
                  <a:lnTo>
                    <a:pt x="5510758" y="510540"/>
                  </a:lnTo>
                  <a:lnTo>
                    <a:pt x="5543867" y="503859"/>
                  </a:lnTo>
                  <a:lnTo>
                    <a:pt x="5570918" y="485622"/>
                  </a:lnTo>
                  <a:lnTo>
                    <a:pt x="5589155" y="458571"/>
                  </a:lnTo>
                  <a:lnTo>
                    <a:pt x="5595848" y="425450"/>
                  </a:lnTo>
                  <a:lnTo>
                    <a:pt x="5595848" y="8509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8430562" y="1460371"/>
            <a:ext cx="12084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Credit</a:t>
            </a:r>
            <a:r>
              <a:rPr kern="0" spc="-4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Cards</a:t>
            </a:r>
            <a:endParaRPr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7690865" y="1679194"/>
            <a:ext cx="2562860" cy="2344420"/>
            <a:chOff x="6166865" y="1679194"/>
            <a:chExt cx="2562860" cy="2344420"/>
          </a:xfrm>
        </p:grpSpPr>
        <p:sp>
          <p:nvSpPr>
            <p:cNvPr id="21" name="object 21"/>
            <p:cNvSpPr/>
            <p:nvPr/>
          </p:nvSpPr>
          <p:spPr>
            <a:xfrm>
              <a:off x="6278227" y="1704594"/>
              <a:ext cx="647065" cy="339090"/>
            </a:xfrm>
            <a:custGeom>
              <a:avLst/>
              <a:gdLst/>
              <a:ahLst/>
              <a:cxnLst/>
              <a:rect l="l" t="t" r="r" b="b"/>
              <a:pathLst>
                <a:path w="647065" h="339089">
                  <a:moveTo>
                    <a:pt x="646658" y="0"/>
                  </a:moveTo>
                  <a:lnTo>
                    <a:pt x="0" y="338874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6166866" y="1964981"/>
              <a:ext cx="2562860" cy="2058670"/>
            </a:xfrm>
            <a:custGeom>
              <a:avLst/>
              <a:gdLst/>
              <a:ahLst/>
              <a:cxnLst/>
              <a:rect l="l" t="t" r="r" b="b"/>
              <a:pathLst>
                <a:path w="2562859" h="2058670">
                  <a:moveTo>
                    <a:pt x="168656" y="133629"/>
                  </a:moveTo>
                  <a:lnTo>
                    <a:pt x="98615" y="0"/>
                  </a:lnTo>
                  <a:lnTo>
                    <a:pt x="0" y="136855"/>
                  </a:lnTo>
                  <a:lnTo>
                    <a:pt x="168656" y="133629"/>
                  </a:lnTo>
                  <a:close/>
                </a:path>
                <a:path w="2562859" h="2058670">
                  <a:moveTo>
                    <a:pt x="2562606" y="1632927"/>
                  </a:moveTo>
                  <a:lnTo>
                    <a:pt x="2555913" y="1599819"/>
                  </a:lnTo>
                  <a:lnTo>
                    <a:pt x="2537676" y="1572768"/>
                  </a:lnTo>
                  <a:lnTo>
                    <a:pt x="2510625" y="1554530"/>
                  </a:lnTo>
                  <a:lnTo>
                    <a:pt x="2477516" y="1547837"/>
                  </a:lnTo>
                  <a:lnTo>
                    <a:pt x="1585468" y="1547837"/>
                  </a:lnTo>
                  <a:lnTo>
                    <a:pt x="1552346" y="1554530"/>
                  </a:lnTo>
                  <a:lnTo>
                    <a:pt x="1525295" y="1572768"/>
                  </a:lnTo>
                  <a:lnTo>
                    <a:pt x="1507058" y="1599819"/>
                  </a:lnTo>
                  <a:lnTo>
                    <a:pt x="1500378" y="1632927"/>
                  </a:lnTo>
                  <a:lnTo>
                    <a:pt x="1500378" y="1973287"/>
                  </a:lnTo>
                  <a:lnTo>
                    <a:pt x="1507058" y="2006409"/>
                  </a:lnTo>
                  <a:lnTo>
                    <a:pt x="1525295" y="2033460"/>
                  </a:lnTo>
                  <a:lnTo>
                    <a:pt x="1552346" y="2051697"/>
                  </a:lnTo>
                  <a:lnTo>
                    <a:pt x="1585468" y="2058377"/>
                  </a:lnTo>
                  <a:lnTo>
                    <a:pt x="2477516" y="2058377"/>
                  </a:lnTo>
                  <a:lnTo>
                    <a:pt x="2510625" y="2051697"/>
                  </a:lnTo>
                  <a:lnTo>
                    <a:pt x="2537676" y="2033460"/>
                  </a:lnTo>
                  <a:lnTo>
                    <a:pt x="2555913" y="2006409"/>
                  </a:lnTo>
                  <a:lnTo>
                    <a:pt x="2562606" y="1973287"/>
                  </a:lnTo>
                  <a:lnTo>
                    <a:pt x="2562606" y="1632927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9319392" y="3611824"/>
            <a:ext cx="8039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Lenders</a:t>
            </a:r>
            <a:endParaRPr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8827768" y="2263142"/>
            <a:ext cx="1392555" cy="1616075"/>
            <a:chOff x="7303767" y="2263141"/>
            <a:chExt cx="1392555" cy="1616075"/>
          </a:xfrm>
        </p:grpSpPr>
        <p:sp>
          <p:nvSpPr>
            <p:cNvPr id="25" name="object 25"/>
            <p:cNvSpPr/>
            <p:nvPr/>
          </p:nvSpPr>
          <p:spPr>
            <a:xfrm>
              <a:off x="7429135" y="3801974"/>
              <a:ext cx="290195" cy="22225"/>
            </a:xfrm>
            <a:custGeom>
              <a:avLst/>
              <a:gdLst/>
              <a:ahLst/>
              <a:cxnLst/>
              <a:rect l="l" t="t" r="r" b="b"/>
              <a:pathLst>
                <a:path w="290195" h="22225">
                  <a:moveTo>
                    <a:pt x="289877" y="21970"/>
                  </a:moveTo>
                  <a:lnTo>
                    <a:pt x="0" y="0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7303757" y="2263152"/>
              <a:ext cx="1392555" cy="1616075"/>
            </a:xfrm>
            <a:custGeom>
              <a:avLst/>
              <a:gdLst/>
              <a:ahLst/>
              <a:cxnLst/>
              <a:rect l="l" t="t" r="r" b="b"/>
              <a:pathLst>
                <a:path w="1392554" h="1616075">
                  <a:moveTo>
                    <a:pt x="156146" y="1465516"/>
                  </a:moveTo>
                  <a:lnTo>
                    <a:pt x="0" y="1529334"/>
                  </a:lnTo>
                  <a:lnTo>
                    <a:pt x="144741" y="1615960"/>
                  </a:lnTo>
                  <a:lnTo>
                    <a:pt x="156146" y="1465516"/>
                  </a:lnTo>
                  <a:close/>
                </a:path>
                <a:path w="1392554" h="1616075">
                  <a:moveTo>
                    <a:pt x="1392186" y="85090"/>
                  </a:moveTo>
                  <a:lnTo>
                    <a:pt x="1385493" y="51968"/>
                  </a:lnTo>
                  <a:lnTo>
                    <a:pt x="1367256" y="24917"/>
                  </a:lnTo>
                  <a:lnTo>
                    <a:pt x="1340205" y="6680"/>
                  </a:lnTo>
                  <a:lnTo>
                    <a:pt x="1307096" y="0"/>
                  </a:lnTo>
                  <a:lnTo>
                    <a:pt x="162064" y="0"/>
                  </a:lnTo>
                  <a:lnTo>
                    <a:pt x="128943" y="6680"/>
                  </a:lnTo>
                  <a:lnTo>
                    <a:pt x="101892" y="24917"/>
                  </a:lnTo>
                  <a:lnTo>
                    <a:pt x="83654" y="51968"/>
                  </a:lnTo>
                  <a:lnTo>
                    <a:pt x="76974" y="85090"/>
                  </a:lnTo>
                  <a:lnTo>
                    <a:pt x="76974" y="425450"/>
                  </a:lnTo>
                  <a:lnTo>
                    <a:pt x="83654" y="458558"/>
                  </a:lnTo>
                  <a:lnTo>
                    <a:pt x="101892" y="485609"/>
                  </a:lnTo>
                  <a:lnTo>
                    <a:pt x="128943" y="503847"/>
                  </a:lnTo>
                  <a:lnTo>
                    <a:pt x="162064" y="510540"/>
                  </a:lnTo>
                  <a:lnTo>
                    <a:pt x="1307096" y="510540"/>
                  </a:lnTo>
                  <a:lnTo>
                    <a:pt x="1340205" y="503847"/>
                  </a:lnTo>
                  <a:lnTo>
                    <a:pt x="1367256" y="485609"/>
                  </a:lnTo>
                  <a:lnTo>
                    <a:pt x="1385493" y="458558"/>
                  </a:lnTo>
                  <a:lnTo>
                    <a:pt x="1392186" y="425450"/>
                  </a:lnTo>
                  <a:lnTo>
                    <a:pt x="1392186" y="8509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9115582" y="2362757"/>
            <a:ext cx="8972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Investors</a:t>
            </a:r>
            <a:endParaRPr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7833359" y="2607311"/>
            <a:ext cx="1987550" cy="3897629"/>
            <a:chOff x="6309359" y="2607310"/>
            <a:chExt cx="1987550" cy="3897629"/>
          </a:xfrm>
        </p:grpSpPr>
        <p:sp>
          <p:nvSpPr>
            <p:cNvPr id="29" name="object 29"/>
            <p:cNvSpPr/>
            <p:nvPr/>
          </p:nvSpPr>
          <p:spPr>
            <a:xfrm>
              <a:off x="7065041" y="2632710"/>
              <a:ext cx="386080" cy="65405"/>
            </a:xfrm>
            <a:custGeom>
              <a:avLst/>
              <a:gdLst/>
              <a:ahLst/>
              <a:cxnLst/>
              <a:rect l="l" t="t" r="r" b="b"/>
              <a:pathLst>
                <a:path w="386079" h="65405">
                  <a:moveTo>
                    <a:pt x="385864" y="0"/>
                  </a:moveTo>
                  <a:lnTo>
                    <a:pt x="0" y="64897"/>
                  </a:lnTo>
                </a:path>
              </a:pathLst>
            </a:custGeom>
            <a:ln w="50291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6309360" y="2619044"/>
              <a:ext cx="1987550" cy="3885565"/>
            </a:xfrm>
            <a:custGeom>
              <a:avLst/>
              <a:gdLst/>
              <a:ahLst/>
              <a:cxnLst/>
              <a:rect l="l" t="t" r="r" b="b"/>
              <a:pathLst>
                <a:path w="1987550" h="3885565">
                  <a:moveTo>
                    <a:pt x="792988" y="148780"/>
                  </a:moveTo>
                  <a:lnTo>
                    <a:pt x="767956" y="0"/>
                  </a:lnTo>
                  <a:lnTo>
                    <a:pt x="631685" y="99428"/>
                  </a:lnTo>
                  <a:lnTo>
                    <a:pt x="792988" y="148780"/>
                  </a:lnTo>
                  <a:close/>
                </a:path>
                <a:path w="1987550" h="3885565">
                  <a:moveTo>
                    <a:pt x="1987296" y="3459937"/>
                  </a:moveTo>
                  <a:lnTo>
                    <a:pt x="1980603" y="3426828"/>
                  </a:lnTo>
                  <a:lnTo>
                    <a:pt x="1962365" y="3399777"/>
                  </a:lnTo>
                  <a:lnTo>
                    <a:pt x="1935314" y="3381540"/>
                  </a:lnTo>
                  <a:lnTo>
                    <a:pt x="1902206" y="3374847"/>
                  </a:lnTo>
                  <a:lnTo>
                    <a:pt x="85090" y="3374847"/>
                  </a:lnTo>
                  <a:lnTo>
                    <a:pt x="51968" y="3381540"/>
                  </a:lnTo>
                  <a:lnTo>
                    <a:pt x="24917" y="3399777"/>
                  </a:lnTo>
                  <a:lnTo>
                    <a:pt x="6680" y="3426828"/>
                  </a:lnTo>
                  <a:lnTo>
                    <a:pt x="0" y="3459937"/>
                  </a:lnTo>
                  <a:lnTo>
                    <a:pt x="0" y="3800297"/>
                  </a:lnTo>
                  <a:lnTo>
                    <a:pt x="6680" y="3833418"/>
                  </a:lnTo>
                  <a:lnTo>
                    <a:pt x="24917" y="3860469"/>
                  </a:lnTo>
                  <a:lnTo>
                    <a:pt x="51968" y="3878707"/>
                  </a:lnTo>
                  <a:lnTo>
                    <a:pt x="85090" y="3885387"/>
                  </a:lnTo>
                  <a:lnTo>
                    <a:pt x="1902206" y="3885387"/>
                  </a:lnTo>
                  <a:lnTo>
                    <a:pt x="1935314" y="3878707"/>
                  </a:lnTo>
                  <a:lnTo>
                    <a:pt x="1962365" y="3860469"/>
                  </a:lnTo>
                  <a:lnTo>
                    <a:pt x="1980603" y="3833418"/>
                  </a:lnTo>
                  <a:lnTo>
                    <a:pt x="1987296" y="3800297"/>
                  </a:lnTo>
                  <a:lnTo>
                    <a:pt x="1987296" y="3459937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7992084" y="6092857"/>
            <a:ext cx="16681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dirty="0">
                <a:solidFill>
                  <a:srgbClr val="FFFFFF"/>
                </a:solidFill>
                <a:latin typeface="Franklin Gothic Book"/>
                <a:cs typeface="Franklin Gothic Book"/>
              </a:rPr>
              <a:t>Personal</a:t>
            </a:r>
            <a:r>
              <a:rPr kern="0" spc="-30" dirty="0">
                <a:solidFill>
                  <a:srgbClr val="FFFFFF"/>
                </a:solidFill>
                <a:latin typeface="Franklin Gothic Book"/>
                <a:cs typeface="Franklin Gothic Book"/>
              </a:rPr>
              <a:t> </a:t>
            </a:r>
            <a:r>
              <a:rPr kern="0" spc="-10" dirty="0">
                <a:solidFill>
                  <a:srgbClr val="FFFFFF"/>
                </a:solidFill>
                <a:latin typeface="Franklin Gothic Book"/>
                <a:cs typeface="Franklin Gothic Book"/>
              </a:rPr>
              <a:t>Savings</a:t>
            </a:r>
            <a:endParaRPr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7860023" y="5624320"/>
            <a:ext cx="445770" cy="551180"/>
            <a:chOff x="6336023" y="5624320"/>
            <a:chExt cx="445770" cy="551180"/>
          </a:xfrm>
        </p:grpSpPr>
        <p:sp>
          <p:nvSpPr>
            <p:cNvPr id="33" name="object 33"/>
            <p:cNvSpPr/>
            <p:nvPr/>
          </p:nvSpPr>
          <p:spPr>
            <a:xfrm>
              <a:off x="6414490" y="5722561"/>
              <a:ext cx="341630" cy="427990"/>
            </a:xfrm>
            <a:custGeom>
              <a:avLst/>
              <a:gdLst/>
              <a:ahLst/>
              <a:cxnLst/>
              <a:rect l="l" t="t" r="r" b="b"/>
              <a:pathLst>
                <a:path w="341629" h="427989">
                  <a:moveTo>
                    <a:pt x="341617" y="427761"/>
                  </a:moveTo>
                  <a:lnTo>
                    <a:pt x="0" y="0"/>
                  </a:lnTo>
                </a:path>
              </a:pathLst>
            </a:custGeom>
            <a:ln w="50292">
              <a:solidFill>
                <a:srgbClr val="7030A0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6336023" y="5624320"/>
              <a:ext cx="153670" cy="165100"/>
            </a:xfrm>
            <a:custGeom>
              <a:avLst/>
              <a:gdLst/>
              <a:ahLst/>
              <a:cxnLst/>
              <a:rect l="l" t="t" r="r" b="b"/>
              <a:pathLst>
                <a:path w="153670" h="165100">
                  <a:moveTo>
                    <a:pt x="0" y="0"/>
                  </a:moveTo>
                  <a:lnTo>
                    <a:pt x="35204" y="164972"/>
                  </a:lnTo>
                  <a:lnTo>
                    <a:pt x="153098" y="708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5" name="object 3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847195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7062B6-2257-4BA6-AA1B-B9950D95B05A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BBCFC80-45B4-4EF2-93C1-6AD84C0683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E58EF3-D46A-4980-A425-5220219D73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131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Franklin Gothic Book</vt:lpstr>
      <vt:lpstr>Franklin Gothic Medium</vt:lpstr>
      <vt:lpstr>1_Office Theme</vt:lpstr>
      <vt:lpstr>PowerPoint Presentation</vt:lpstr>
      <vt:lpstr>Business Type</vt:lpstr>
      <vt:lpstr>BUSINESS BUDGETING: Financial Statements</vt:lpstr>
      <vt:lpstr>Start-Up Capital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2022-04-06T14:49:48Z</dcterms:created>
  <dcterms:modified xsi:type="dcterms:W3CDTF">2022-08-09T13:53:37Z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