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8601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1837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4588" y="2082397"/>
            <a:ext cx="47481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1289" y="2082397"/>
            <a:ext cx="45186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97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129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1171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7090833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588" y="1393952"/>
            <a:ext cx="107628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6078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20: Protect Yourself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221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9940" y="305975"/>
            <a:ext cx="31877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Identity</a:t>
            </a:r>
            <a:r>
              <a:rPr sz="4400" kern="0" spc="-3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Theft</a:t>
            </a:r>
            <a:endParaRPr sz="4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78078" y="1173481"/>
            <a:ext cx="4860662" cy="519958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39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194163" y="1966067"/>
            <a:ext cx="384810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There</a:t>
            </a:r>
            <a:r>
              <a:rPr sz="2800" kern="0" spc="-6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is</a:t>
            </a:r>
            <a:r>
              <a:rPr sz="2800" kern="0" spc="-4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only</a:t>
            </a:r>
            <a:r>
              <a:rPr sz="2800" kern="0" spc="-5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one</a:t>
            </a:r>
            <a:r>
              <a:rPr sz="2800" kern="0" spc="-5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of</a:t>
            </a:r>
            <a:r>
              <a:rPr sz="2800" kern="0" spc="-4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you... </a:t>
            </a: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or</a:t>
            </a:r>
            <a:r>
              <a:rPr sz="2800" kern="0" spc="-3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is</a:t>
            </a:r>
            <a:r>
              <a:rPr sz="2800" kern="0" spc="-1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there?</a:t>
            </a:r>
            <a:endParaRPr sz="28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32886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401987"/>
            <a:ext cx="76485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dirty="0"/>
              <a:t>What</a:t>
            </a:r>
            <a:r>
              <a:rPr sz="3200" spc="-65" dirty="0"/>
              <a:t> </a:t>
            </a:r>
            <a:r>
              <a:rPr sz="3200" dirty="0"/>
              <a:t>Do</a:t>
            </a:r>
            <a:r>
              <a:rPr sz="3200" spc="-55" dirty="0"/>
              <a:t> </a:t>
            </a:r>
            <a:r>
              <a:rPr sz="3200" dirty="0"/>
              <a:t>Thieves</a:t>
            </a:r>
            <a:r>
              <a:rPr sz="3200" spc="-55" dirty="0"/>
              <a:t> </a:t>
            </a:r>
            <a:r>
              <a:rPr sz="3200" dirty="0"/>
              <a:t>Do</a:t>
            </a:r>
            <a:r>
              <a:rPr sz="3200" spc="-55" dirty="0"/>
              <a:t> </a:t>
            </a:r>
            <a:r>
              <a:rPr sz="3200" dirty="0"/>
              <a:t>With</a:t>
            </a:r>
            <a:r>
              <a:rPr sz="3200" spc="-35" dirty="0"/>
              <a:t> </a:t>
            </a:r>
            <a:r>
              <a:rPr sz="3200" spc="-10" dirty="0"/>
              <a:t>Your</a:t>
            </a:r>
            <a:r>
              <a:rPr sz="3200" spc="-55" dirty="0"/>
              <a:t> </a:t>
            </a:r>
            <a:r>
              <a:rPr sz="3200" spc="-10" dirty="0"/>
              <a:t>Information?</a:t>
            </a:r>
            <a:endParaRPr sz="32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434517"/>
            <a:ext cx="7706359" cy="4073525"/>
          </a:xfrm>
          <a:prstGeom prst="rect">
            <a:avLst/>
          </a:prstGeom>
        </p:spPr>
        <p:txBody>
          <a:bodyPr vert="horz" wrap="square" lIns="0" tIns="207645" rIns="0" bIns="0" rtlCol="0">
            <a:spAutoFit/>
          </a:bodyPr>
          <a:lstStyle/>
          <a:p>
            <a:pPr marL="194945" indent="-182880">
              <a:spcBef>
                <a:spcPts val="1635"/>
              </a:spcBef>
              <a:buFont typeface="Wingdings"/>
              <a:buChar char=""/>
              <a:tabLst>
                <a:tab pos="195580" algn="l"/>
              </a:tabLst>
            </a:pP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Get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into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bank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accounts</a:t>
            </a:r>
            <a:r>
              <a:rPr sz="2800" kern="0" spc="-10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8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steal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5080" indent="-182880">
              <a:lnSpc>
                <a:spcPct val="110000"/>
              </a:lnSpc>
              <a:spcBef>
                <a:spcPts val="1200"/>
              </a:spcBef>
              <a:buFont typeface="Wingdings"/>
              <a:buChar char=""/>
              <a:tabLst>
                <a:tab pos="195580" algn="l"/>
              </a:tabLst>
            </a:pP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Use</a:t>
            </a:r>
            <a:r>
              <a:rPr sz="28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28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name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open</a:t>
            </a:r>
            <a:r>
              <a:rPr sz="28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up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credit</a:t>
            </a:r>
            <a:r>
              <a:rPr sz="28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cards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run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up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8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bills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958215" indent="-182880">
              <a:lnSpc>
                <a:spcPct val="110000"/>
              </a:lnSpc>
              <a:spcBef>
                <a:spcPts val="1200"/>
              </a:spcBef>
              <a:buFont typeface="Wingdings"/>
              <a:buChar char=""/>
              <a:tabLst>
                <a:tab pos="195580" algn="l"/>
              </a:tabLst>
            </a:pP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Set</a:t>
            </a:r>
            <a:r>
              <a:rPr sz="28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up</a:t>
            </a:r>
            <a:r>
              <a:rPr sz="28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utilities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8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rental</a:t>
            </a:r>
            <a:r>
              <a:rPr sz="28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agreements</a:t>
            </a:r>
            <a:r>
              <a:rPr sz="28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using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2800" kern="0" spc="-10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name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indent="-182880">
              <a:spcBef>
                <a:spcPts val="1535"/>
              </a:spcBef>
              <a:buFont typeface="Wingdings"/>
              <a:buChar char=""/>
              <a:tabLst>
                <a:tab pos="195580" algn="l"/>
              </a:tabLst>
            </a:pPr>
            <a:r>
              <a:rPr sz="28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Take</a:t>
            </a:r>
            <a:r>
              <a:rPr sz="28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out</a:t>
            </a:r>
            <a:r>
              <a:rPr sz="28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loan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28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name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indent="-182880">
              <a:spcBef>
                <a:spcPts val="1535"/>
              </a:spcBef>
              <a:buFont typeface="Wingdings"/>
              <a:buChar char=""/>
              <a:tabLst>
                <a:tab pos="195580" algn="l"/>
              </a:tabLst>
            </a:pP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They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may</a:t>
            </a:r>
            <a:r>
              <a:rPr sz="28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even</a:t>
            </a:r>
            <a:r>
              <a:rPr sz="28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try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use</a:t>
            </a:r>
            <a:r>
              <a:rPr sz="28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health</a:t>
            </a:r>
            <a:r>
              <a:rPr sz="28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insurance!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40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910655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37978"/>
            <a:ext cx="783970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dirty="0"/>
              <a:t>TYPES</a:t>
            </a:r>
            <a:r>
              <a:rPr sz="4000" spc="-40" dirty="0"/>
              <a:t> </a:t>
            </a:r>
            <a:r>
              <a:rPr sz="4000" dirty="0"/>
              <a:t>OF</a:t>
            </a:r>
            <a:r>
              <a:rPr sz="4000" spc="-45" dirty="0"/>
              <a:t> </a:t>
            </a:r>
            <a:r>
              <a:rPr sz="4000" dirty="0"/>
              <a:t>IDENTITY</a:t>
            </a:r>
            <a:r>
              <a:rPr sz="4000" spc="-40" dirty="0"/>
              <a:t> </a:t>
            </a:r>
            <a:r>
              <a:rPr sz="4000" spc="-20" dirty="0"/>
              <a:t>THEFT:</a:t>
            </a:r>
            <a:r>
              <a:rPr sz="4000" spc="-35" dirty="0"/>
              <a:t> </a:t>
            </a:r>
            <a:r>
              <a:rPr sz="4000" spc="-10" dirty="0"/>
              <a:t>Phishing</a:t>
            </a:r>
            <a:endParaRPr sz="40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621027"/>
            <a:ext cx="7757795" cy="3653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Phishing</a:t>
            </a:r>
            <a:r>
              <a:rPr sz="32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is</a:t>
            </a:r>
            <a:r>
              <a:rPr sz="3200" kern="0" spc="-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when</a:t>
            </a:r>
            <a:r>
              <a:rPr sz="32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criminals: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94945" marR="5080" indent="-182880">
              <a:buFont typeface="Wingdings"/>
              <a:buChar char=""/>
              <a:tabLst>
                <a:tab pos="195580" algn="l"/>
              </a:tabLst>
            </a:pP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Send</a:t>
            </a:r>
            <a:r>
              <a:rPr sz="28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out</a:t>
            </a:r>
            <a:r>
              <a:rPr sz="28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unsolicited,</a:t>
            </a:r>
            <a:r>
              <a:rPr sz="28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spam,</a:t>
            </a:r>
            <a:r>
              <a:rPr sz="28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e-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mails</a:t>
            </a:r>
            <a:r>
              <a:rPr sz="28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that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appear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800" kern="0" spc="-1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</a:t>
            </a:r>
            <a:r>
              <a:rPr sz="28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from</a:t>
            </a:r>
            <a:r>
              <a:rPr sz="2800" kern="0" spc="-1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800" kern="0" spc="-1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legitimate</a:t>
            </a:r>
            <a:r>
              <a:rPr sz="28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source:</a:t>
            </a:r>
            <a:r>
              <a:rPr sz="2800" kern="0" spc="-10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perhaps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from</a:t>
            </a:r>
            <a:r>
              <a:rPr sz="2800" kern="0" spc="-1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bank,</a:t>
            </a:r>
            <a:r>
              <a:rPr sz="2800" kern="0" spc="-10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school,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well-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known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merchants,</a:t>
            </a:r>
            <a:r>
              <a:rPr sz="28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28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Internet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service</a:t>
            </a:r>
            <a:r>
              <a:rPr sz="28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provider,</a:t>
            </a:r>
            <a:r>
              <a:rPr sz="28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28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even</a:t>
            </a:r>
            <a:r>
              <a:rPr sz="28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800" kern="0" spc="-10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trusted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government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agency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(e.g.,</a:t>
            </a:r>
            <a:r>
              <a:rPr sz="28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FDIC)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1200785" indent="-182880">
              <a:spcBef>
                <a:spcPts val="1200"/>
              </a:spcBef>
              <a:buFont typeface="Wingdings"/>
              <a:buChar char=""/>
              <a:tabLst>
                <a:tab pos="195580" algn="l"/>
              </a:tabLst>
            </a:pP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Attempt</a:t>
            </a:r>
            <a:r>
              <a:rPr sz="28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800" kern="0" spc="-10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trick</a:t>
            </a:r>
            <a:r>
              <a:rPr sz="2800" kern="0" spc="-1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800" kern="0" spc="-1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into</a:t>
            </a:r>
            <a:r>
              <a:rPr sz="2800" kern="0" spc="-1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divulging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personal information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10176" y="545084"/>
            <a:ext cx="24955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40" dirty="0">
                <a:solidFill>
                  <a:srgbClr val="FFFFFF"/>
                </a:solidFill>
                <a:latin typeface="Franklin Gothic Book"/>
                <a:cs typeface="Franklin Gothic Book"/>
              </a:rPr>
              <a:t>41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278520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53219"/>
            <a:ext cx="769175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800" dirty="0"/>
              <a:t>TYPES</a:t>
            </a:r>
            <a:r>
              <a:rPr sz="3800" spc="25" dirty="0"/>
              <a:t> </a:t>
            </a:r>
            <a:r>
              <a:rPr sz="3800" dirty="0"/>
              <a:t>OF</a:t>
            </a:r>
            <a:r>
              <a:rPr sz="3800" spc="25" dirty="0"/>
              <a:t> </a:t>
            </a:r>
            <a:r>
              <a:rPr sz="3800" dirty="0"/>
              <a:t>IDENTITY</a:t>
            </a:r>
            <a:r>
              <a:rPr sz="3800" spc="10" dirty="0"/>
              <a:t> </a:t>
            </a:r>
            <a:r>
              <a:rPr sz="3800" spc="-10" dirty="0"/>
              <a:t>THEFT:</a:t>
            </a:r>
            <a:r>
              <a:rPr sz="3800" spc="15" dirty="0"/>
              <a:t> </a:t>
            </a:r>
            <a:r>
              <a:rPr sz="3800" spc="-10" dirty="0"/>
              <a:t>Pharming</a:t>
            </a:r>
            <a:endParaRPr sz="38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622552"/>
            <a:ext cx="7676515" cy="3317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4945" marR="869315" indent="-182880" algn="just">
              <a:spcBef>
                <a:spcPts val="95"/>
              </a:spcBef>
              <a:buFont typeface="Wingdings"/>
              <a:buChar char=""/>
              <a:tabLst>
                <a:tab pos="195580" algn="l"/>
              </a:tabLst>
            </a:pP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Criminals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seek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8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obtain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personal</a:t>
            </a:r>
            <a:r>
              <a:rPr sz="28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private information</a:t>
            </a:r>
            <a:r>
              <a:rPr sz="2800" kern="0" spc="-1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2800" kern="0" spc="-1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making</a:t>
            </a:r>
            <a:r>
              <a:rPr sz="2800" kern="0" spc="-1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fake</a:t>
            </a:r>
            <a:r>
              <a:rPr sz="2800" kern="0" spc="-114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websites</a:t>
            </a:r>
            <a:r>
              <a:rPr sz="2800" kern="0" spc="-10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appear legitimate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473075" indent="-182880">
              <a:spcBef>
                <a:spcPts val="1200"/>
              </a:spcBef>
              <a:buFont typeface="Wingdings"/>
              <a:buChar char=""/>
              <a:tabLst>
                <a:tab pos="195580" algn="l"/>
              </a:tabLst>
            </a:pPr>
            <a:r>
              <a:rPr sz="28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browser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will</a:t>
            </a:r>
            <a:r>
              <a:rPr sz="28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even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show</a:t>
            </a:r>
            <a:r>
              <a:rPr sz="28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that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at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correct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website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5080" indent="-182880">
              <a:spcBef>
                <a:spcPts val="1200"/>
              </a:spcBef>
              <a:buFont typeface="Wingdings"/>
              <a:buChar char=""/>
              <a:tabLst>
                <a:tab pos="195580" algn="l"/>
              </a:tabLst>
            </a:pP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This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makes</a:t>
            </a:r>
            <a:r>
              <a:rPr sz="28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pharming</a:t>
            </a:r>
            <a:r>
              <a:rPr sz="28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more</a:t>
            </a:r>
            <a:r>
              <a:rPr sz="2800" kern="0" spc="-10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difficult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8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detect</a:t>
            </a:r>
            <a:r>
              <a:rPr sz="28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than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phishing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42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169543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418750"/>
            <a:ext cx="773493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000" dirty="0"/>
              <a:t>TYPES</a:t>
            </a:r>
            <a:r>
              <a:rPr sz="3000" spc="-40" dirty="0"/>
              <a:t> </a:t>
            </a:r>
            <a:r>
              <a:rPr sz="3000" dirty="0"/>
              <a:t>OF</a:t>
            </a:r>
            <a:r>
              <a:rPr sz="3000" spc="-35" dirty="0"/>
              <a:t> </a:t>
            </a:r>
            <a:r>
              <a:rPr sz="3000" dirty="0"/>
              <a:t>IDENTITY</a:t>
            </a:r>
            <a:r>
              <a:rPr sz="3000" spc="-30" dirty="0"/>
              <a:t> </a:t>
            </a:r>
            <a:r>
              <a:rPr sz="3000" dirty="0"/>
              <a:t>THEFT:</a:t>
            </a:r>
            <a:r>
              <a:rPr sz="3000" spc="-5" dirty="0"/>
              <a:t> </a:t>
            </a:r>
            <a:r>
              <a:rPr sz="3000" spc="-10" dirty="0"/>
              <a:t>Text</a:t>
            </a:r>
            <a:r>
              <a:rPr sz="3000" spc="-15" dirty="0"/>
              <a:t> </a:t>
            </a:r>
            <a:r>
              <a:rPr sz="3000" dirty="0"/>
              <a:t>Message</a:t>
            </a:r>
            <a:r>
              <a:rPr sz="3000" spc="-45" dirty="0"/>
              <a:t> </a:t>
            </a:r>
            <a:r>
              <a:rPr sz="3000" spc="-20" dirty="0"/>
              <a:t>Spam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2059940" y="1397469"/>
            <a:ext cx="4448810" cy="41706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4945" marR="814069" indent="-182880">
              <a:spcBef>
                <a:spcPts val="95"/>
              </a:spcBef>
              <a:buFont typeface="Wingdings"/>
              <a:buChar char=""/>
              <a:tabLst>
                <a:tab pos="195580" algn="l"/>
              </a:tabLst>
            </a:pP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Similar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8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e-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mail</a:t>
            </a:r>
            <a:r>
              <a:rPr sz="28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spam,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but</a:t>
            </a:r>
            <a:r>
              <a:rPr sz="28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</a:t>
            </a:r>
            <a:r>
              <a:rPr sz="28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28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cell</a:t>
            </a:r>
            <a:r>
              <a:rPr sz="28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phone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5080" indent="-182880">
              <a:spcBef>
                <a:spcPts val="1200"/>
              </a:spcBef>
              <a:buFont typeface="Wingdings"/>
              <a:buChar char=""/>
              <a:tabLst>
                <a:tab pos="195580" algn="l"/>
              </a:tabLst>
            </a:pP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Criminals</a:t>
            </a:r>
            <a:r>
              <a:rPr sz="2800" kern="0" spc="-10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often</a:t>
            </a:r>
            <a:r>
              <a:rPr sz="2800" kern="0" spc="-10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text</a:t>
            </a:r>
            <a:r>
              <a:rPr sz="28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offers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free</a:t>
            </a:r>
            <a:r>
              <a:rPr sz="28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gifts</a:t>
            </a:r>
            <a:r>
              <a:rPr sz="28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28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low-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cost</a:t>
            </a:r>
            <a:r>
              <a:rPr sz="28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credit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offers</a:t>
            </a:r>
            <a:r>
              <a:rPr sz="28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</a:t>
            </a:r>
            <a:r>
              <a:rPr sz="28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8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link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229870" indent="-182880">
              <a:spcBef>
                <a:spcPts val="1200"/>
              </a:spcBef>
              <a:buFont typeface="Wingdings"/>
              <a:buChar char=""/>
              <a:tabLst>
                <a:tab pos="195580" algn="l"/>
              </a:tabLst>
            </a:pP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Clicking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8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link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install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malware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phone,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which</a:t>
            </a:r>
            <a:r>
              <a:rPr sz="28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how</a:t>
            </a:r>
            <a:r>
              <a:rPr sz="28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28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personal information</a:t>
            </a:r>
            <a:r>
              <a:rPr sz="2800" kern="0" spc="-10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28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captured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43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26581" y="1505711"/>
            <a:ext cx="3117135" cy="386828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20287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25927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Job </a:t>
            </a:r>
            <a:r>
              <a:rPr spc="-10" dirty="0"/>
              <a:t>Scams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622552"/>
            <a:ext cx="5258435" cy="3743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4945" marR="5080" indent="-182880">
              <a:spcBef>
                <a:spcPts val="95"/>
              </a:spcBef>
              <a:buFont typeface="Wingdings"/>
              <a:buChar char=""/>
              <a:tabLst>
                <a:tab pos="195580" algn="l"/>
              </a:tabLst>
            </a:pP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Promise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work,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but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usually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ask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800" kern="0" spc="-10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</a:t>
            </a:r>
            <a:r>
              <a:rPr sz="28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training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services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294640" indent="-182880">
              <a:spcBef>
                <a:spcPts val="1200"/>
              </a:spcBef>
              <a:buFont typeface="Wingdings"/>
              <a:buChar char=""/>
              <a:tabLst>
                <a:tab pos="195580" algn="l"/>
              </a:tabLst>
            </a:pP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They</a:t>
            </a:r>
            <a:r>
              <a:rPr sz="2800" kern="0" spc="-10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never</a:t>
            </a:r>
            <a:r>
              <a:rPr sz="28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deliver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800" kern="0" spc="-114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promised employment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151765" indent="-182880">
              <a:spcBef>
                <a:spcPts val="1200"/>
              </a:spcBef>
              <a:buFont typeface="Wingdings"/>
              <a:buChar char=""/>
              <a:tabLst>
                <a:tab pos="195580" algn="l"/>
              </a:tabLst>
            </a:pP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They</a:t>
            </a:r>
            <a:r>
              <a:rPr sz="28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often</a:t>
            </a:r>
            <a:r>
              <a:rPr sz="28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advertise</a:t>
            </a:r>
            <a:r>
              <a:rPr sz="28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real</a:t>
            </a:r>
            <a:r>
              <a:rPr sz="28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job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websites,</a:t>
            </a:r>
            <a:r>
              <a:rPr sz="28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so</a:t>
            </a:r>
            <a:r>
              <a:rPr sz="28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it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hard</a:t>
            </a:r>
            <a:r>
              <a:rPr sz="28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tell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them</a:t>
            </a:r>
            <a:r>
              <a:rPr sz="28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apart</a:t>
            </a:r>
            <a:r>
              <a:rPr sz="28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from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true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employment</a:t>
            </a:r>
            <a:r>
              <a:rPr sz="2800" kern="0" spc="-1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opportunities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2556" y="545084"/>
            <a:ext cx="26670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44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36764" y="2502408"/>
            <a:ext cx="2787650" cy="1201611"/>
          </a:xfrm>
          <a:prstGeom prst="rect">
            <a:avLst/>
          </a:prstGeom>
          <a:solidFill>
            <a:srgbClr val="7030A0"/>
          </a:solidFill>
        </p:spPr>
        <p:txBody>
          <a:bodyPr vert="horz" wrap="square" lIns="0" tIns="92710" rIns="0" bIns="0" rtlCol="0">
            <a:spAutoFit/>
          </a:bodyPr>
          <a:lstStyle/>
          <a:p>
            <a:pPr marL="183515" marR="384810">
              <a:spcBef>
                <a:spcPts val="730"/>
              </a:spcBef>
            </a:pPr>
            <a:r>
              <a:rPr b="1" kern="0" dirty="0">
                <a:solidFill>
                  <a:srgbClr val="FFFFFF"/>
                </a:solidFill>
                <a:latin typeface="Lucida Sans Typewriter"/>
                <a:cs typeface="Lucida Sans Typewriter"/>
              </a:rPr>
              <a:t>Earn</a:t>
            </a:r>
            <a:r>
              <a:rPr b="1" kern="0" spc="15" dirty="0">
                <a:solidFill>
                  <a:srgbClr val="FFFFFF"/>
                </a:solidFill>
                <a:latin typeface="Lucida Sans Typewriter"/>
                <a:cs typeface="Lucida Sans Typewriter"/>
              </a:rPr>
              <a:t> </a:t>
            </a:r>
            <a:r>
              <a:rPr b="1" kern="0" dirty="0">
                <a:solidFill>
                  <a:srgbClr val="FFFFFF"/>
                </a:solidFill>
                <a:latin typeface="Lucida Sans Typewriter"/>
                <a:cs typeface="Lucida Sans Typewriter"/>
              </a:rPr>
              <a:t>$500 </a:t>
            </a:r>
            <a:r>
              <a:rPr b="1" kern="0" spc="-25" dirty="0">
                <a:solidFill>
                  <a:srgbClr val="FFFFFF"/>
                </a:solidFill>
                <a:latin typeface="Lucida Sans Typewriter"/>
                <a:cs typeface="Lucida Sans Typewriter"/>
              </a:rPr>
              <a:t>per </a:t>
            </a:r>
            <a:r>
              <a:rPr b="1" kern="0" dirty="0">
                <a:solidFill>
                  <a:srgbClr val="FFFFFF"/>
                </a:solidFill>
                <a:latin typeface="Lucida Sans Typewriter"/>
                <a:cs typeface="Lucida Sans Typewriter"/>
              </a:rPr>
              <a:t>week</a:t>
            </a:r>
            <a:r>
              <a:rPr b="1" kern="0" spc="10" dirty="0">
                <a:solidFill>
                  <a:srgbClr val="FFFFFF"/>
                </a:solidFill>
                <a:latin typeface="Lucida Sans Typewriter"/>
                <a:cs typeface="Lucida Sans Typewriter"/>
              </a:rPr>
              <a:t> </a:t>
            </a:r>
            <a:r>
              <a:rPr b="1" kern="0" spc="-10" dirty="0">
                <a:solidFill>
                  <a:srgbClr val="FFFFFF"/>
                </a:solidFill>
                <a:latin typeface="Lucida Sans Typewriter"/>
                <a:cs typeface="Lucida Sans Typewriter"/>
              </a:rPr>
              <a:t>GUARANTEED!</a:t>
            </a:r>
            <a:endParaRPr kern="0">
              <a:solidFill>
                <a:sysClr val="windowText" lastClr="000000"/>
              </a:solidFill>
              <a:latin typeface="Lucida Sans Typewriter"/>
              <a:cs typeface="Lucida Sans Typewriter"/>
            </a:endParaRPr>
          </a:p>
          <a:p>
            <a:pPr marL="183515" marR="246379"/>
            <a:r>
              <a:rPr b="1" kern="0" dirty="0">
                <a:solidFill>
                  <a:srgbClr val="FFFFFF"/>
                </a:solidFill>
                <a:latin typeface="Lucida Sans Typewriter"/>
                <a:cs typeface="Lucida Sans Typewriter"/>
              </a:rPr>
              <a:t>Sign</a:t>
            </a:r>
            <a:r>
              <a:rPr b="1" kern="0" spc="10" dirty="0">
                <a:solidFill>
                  <a:srgbClr val="FFFFFF"/>
                </a:solidFill>
                <a:latin typeface="Lucida Sans Typewriter"/>
                <a:cs typeface="Lucida Sans Typewriter"/>
              </a:rPr>
              <a:t> </a:t>
            </a:r>
            <a:r>
              <a:rPr b="1" kern="0" dirty="0">
                <a:solidFill>
                  <a:srgbClr val="FFFFFF"/>
                </a:solidFill>
                <a:latin typeface="Lucida Sans Typewriter"/>
                <a:cs typeface="Lucida Sans Typewriter"/>
              </a:rPr>
              <a:t>up</a:t>
            </a:r>
            <a:r>
              <a:rPr b="1" kern="0" spc="10" dirty="0">
                <a:solidFill>
                  <a:srgbClr val="FFFFFF"/>
                </a:solidFill>
                <a:latin typeface="Lucida Sans Typewriter"/>
                <a:cs typeface="Lucida Sans Typewriter"/>
              </a:rPr>
              <a:t> </a:t>
            </a:r>
            <a:r>
              <a:rPr b="1" kern="0" dirty="0">
                <a:solidFill>
                  <a:srgbClr val="FFFFFF"/>
                </a:solidFill>
                <a:latin typeface="Lucida Sans Typewriter"/>
                <a:cs typeface="Lucida Sans Typewriter"/>
              </a:rPr>
              <a:t>today </a:t>
            </a:r>
            <a:r>
              <a:rPr b="1" kern="0" spc="-25" dirty="0">
                <a:solidFill>
                  <a:srgbClr val="FFFFFF"/>
                </a:solidFill>
                <a:latin typeface="Lucida Sans Typewriter"/>
                <a:cs typeface="Lucida Sans Typewriter"/>
              </a:rPr>
              <a:t>and </a:t>
            </a:r>
            <a:r>
              <a:rPr b="1" kern="0" dirty="0">
                <a:solidFill>
                  <a:srgbClr val="FFFFFF"/>
                </a:solidFill>
                <a:latin typeface="Lucida Sans Typewriter"/>
                <a:cs typeface="Lucida Sans Typewriter"/>
              </a:rPr>
              <a:t>get </a:t>
            </a:r>
            <a:r>
              <a:rPr b="1" kern="0" spc="-10" dirty="0">
                <a:solidFill>
                  <a:srgbClr val="FFFFFF"/>
                </a:solidFill>
                <a:latin typeface="Lucida Sans Typewriter"/>
                <a:cs typeface="Lucida Sans Typewriter"/>
              </a:rPr>
              <a:t>started!</a:t>
            </a:r>
            <a:endParaRPr kern="0">
              <a:solidFill>
                <a:sysClr val="windowText" lastClr="000000"/>
              </a:solidFill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273066417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D2C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5107A6-5397-4D29-9AC4-13918C5C444A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http://schemas.microsoft.com/office/2006/metadata/properties"/>
    <ds:schemaRef ds:uri="http://purl.org/dc/terms/"/>
    <ds:schemaRef ds:uri="cf31d778-5f55-45b5-ba0d-2c15cafa41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BE9BAB3-82A3-49D9-A864-4F8A378023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73D1BC-C8DB-4CFF-ABF3-36B812EE79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358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Franklin Gothic Book</vt:lpstr>
      <vt:lpstr>Franklin Gothic Medium</vt:lpstr>
      <vt:lpstr>Lucida Sans Typewriter</vt:lpstr>
      <vt:lpstr>Wingdings</vt:lpstr>
      <vt:lpstr>1_Office Theme</vt:lpstr>
      <vt:lpstr>PowerPoint Presentation</vt:lpstr>
      <vt:lpstr>PowerPoint Presentation</vt:lpstr>
      <vt:lpstr>What Do Thieves Do With Your Information?</vt:lpstr>
      <vt:lpstr>TYPES OF IDENTITY THEFT: Phishing</vt:lpstr>
      <vt:lpstr>TYPES OF IDENTITY THEFT: Pharming</vt:lpstr>
      <vt:lpstr>TYPES OF IDENTITY THEFT: Text Message Spam</vt:lpstr>
      <vt:lpstr>Job Scams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2022-04-06T14:47:04Z</dcterms:created>
  <dcterms:modified xsi:type="dcterms:W3CDTF">2022-08-09T13:48:44Z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