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768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97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270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363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938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488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19: Financial Sleuth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98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28721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Credibility</a:t>
            </a:r>
            <a:r>
              <a:rPr spc="-40" dirty="0"/>
              <a:t> </a:t>
            </a:r>
            <a:r>
              <a:rPr spc="-50" dirty="0"/>
              <a:t>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8622" y="545084"/>
            <a:ext cx="25272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0065" y="1066801"/>
            <a:ext cx="4732019" cy="530961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1155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28721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Credibility</a:t>
            </a:r>
            <a:r>
              <a:rPr spc="-40" dirty="0"/>
              <a:t> </a:t>
            </a:r>
            <a:r>
              <a:rPr spc="-50" dirty="0"/>
              <a:t>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224" y="947929"/>
            <a:ext cx="8778239" cy="537667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776229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BA4962-7F0E-4E4B-B979-9A045E45038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E405364-78A3-43A8-AE45-79101C6B53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1E2161-CB7C-412B-975A-CB53518B4F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Franklin Gothic Book</vt:lpstr>
      <vt:lpstr>Franklin Gothic Medium</vt:lpstr>
      <vt:lpstr>1_Office Theme</vt:lpstr>
      <vt:lpstr>PowerPoint Presentation</vt:lpstr>
      <vt:lpstr>Credibility 1</vt:lpstr>
      <vt:lpstr>Credibility 2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2022-04-06T14:45:09Z</dcterms:created>
  <dcterms:modified xsi:type="dcterms:W3CDTF">2022-08-09T13:47:15Z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