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8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8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14588" y="305974"/>
            <a:ext cx="10762825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32533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26396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14588" y="2082397"/>
            <a:ext cx="474810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581289" y="2082397"/>
            <a:ext cx="45186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34012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4029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665988" y="0"/>
                </a:moveTo>
                <a:lnTo>
                  <a:pt x="0" y="0"/>
                </a:lnTo>
                <a:lnTo>
                  <a:pt x="0" y="762000"/>
                </a:lnTo>
                <a:lnTo>
                  <a:pt x="665988" y="762000"/>
                </a:lnTo>
                <a:lnTo>
                  <a:pt x="66598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g object 17"/>
          <p:cNvSpPr/>
          <p:nvPr/>
        </p:nvSpPr>
        <p:spPr>
          <a:xfrm>
            <a:off x="0" y="304812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381000" y="0"/>
                </a:moveTo>
                <a:lnTo>
                  <a:pt x="0" y="0"/>
                </a:lnTo>
                <a:lnTo>
                  <a:pt x="0" y="761987"/>
                </a:lnTo>
                <a:lnTo>
                  <a:pt x="381000" y="761987"/>
                </a:lnTo>
                <a:lnTo>
                  <a:pt x="3810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pic>
        <p:nvPicPr>
          <p:cNvPr id="18" name="bg 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400" y="310896"/>
            <a:ext cx="9945115" cy="457448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91095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665988" y="0"/>
                </a:moveTo>
                <a:lnTo>
                  <a:pt x="0" y="0"/>
                </a:lnTo>
                <a:lnTo>
                  <a:pt x="0" y="762000"/>
                </a:lnTo>
                <a:lnTo>
                  <a:pt x="665988" y="762000"/>
                </a:lnTo>
                <a:lnTo>
                  <a:pt x="66598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g object 17"/>
          <p:cNvSpPr/>
          <p:nvPr/>
        </p:nvSpPr>
        <p:spPr>
          <a:xfrm>
            <a:off x="0" y="304812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381000" y="0"/>
                </a:moveTo>
                <a:lnTo>
                  <a:pt x="0" y="0"/>
                </a:lnTo>
                <a:lnTo>
                  <a:pt x="0" y="761987"/>
                </a:lnTo>
                <a:lnTo>
                  <a:pt x="381000" y="761987"/>
                </a:lnTo>
                <a:lnTo>
                  <a:pt x="3810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4588" y="305974"/>
            <a:ext cx="7090833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4588" y="1393952"/>
            <a:ext cx="10762825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14587" y="6487374"/>
            <a:ext cx="4097867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6615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8540" y="4758153"/>
            <a:ext cx="7406640" cy="2014654"/>
          </a:xfrm>
          <a:prstGeom prst="rect">
            <a:avLst/>
          </a:prstGeom>
        </p:spPr>
        <p:txBody>
          <a:bodyPr vert="horz" wrap="square" lIns="0" tIns="146050" rIns="0" bIns="0" rtlCol="0">
            <a:spAutoFit/>
          </a:bodyPr>
          <a:lstStyle/>
          <a:p>
            <a:pPr marL="12700">
              <a:spcBef>
                <a:spcPts val="1150"/>
              </a:spcBef>
            </a:pP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Money</a:t>
            </a:r>
            <a:r>
              <a:rPr sz="4400" kern="0" spc="-7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Smart</a:t>
            </a:r>
            <a:r>
              <a:rPr sz="4400" kern="0" spc="-10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for</a:t>
            </a:r>
            <a:r>
              <a:rPr sz="4400" kern="0" spc="-8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Young</a:t>
            </a:r>
            <a:r>
              <a:rPr sz="4400" kern="0" spc="-8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People</a:t>
            </a:r>
            <a:endParaRPr sz="4400" kern="0" dirty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770"/>
              </a:spcBef>
            </a:pPr>
            <a:r>
              <a:rPr sz="3200"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Grades</a:t>
            </a:r>
            <a:r>
              <a:rPr sz="3200" kern="0" spc="-25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9-</a:t>
            </a:r>
            <a:r>
              <a:rPr sz="3200" kern="0" spc="-2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12</a:t>
            </a:r>
            <a:endParaRPr lang="en-US" sz="3200" kern="0" spc="-25" dirty="0" smtClean="0">
              <a:solidFill>
                <a:srgbClr val="7030A0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770"/>
              </a:spcBef>
            </a:pPr>
            <a:r>
              <a:rPr lang="en-US" sz="3200" kern="0" spc="-2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Lesson 22: Maintenance Mode</a:t>
            </a:r>
            <a:endParaRPr sz="3200" kern="0" dirty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263484" y="545084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1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09800" y="310896"/>
            <a:ext cx="7474316" cy="4594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1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27505" y="1712977"/>
            <a:ext cx="7752587" cy="4355591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059940" y="305975"/>
            <a:ext cx="594233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Failure</a:t>
            </a:r>
            <a:r>
              <a:rPr spc="-105" dirty="0"/>
              <a:t> </a:t>
            </a:r>
            <a:r>
              <a:rPr dirty="0"/>
              <a:t>=</a:t>
            </a:r>
            <a:r>
              <a:rPr spc="-114" dirty="0"/>
              <a:t> </a:t>
            </a:r>
            <a:r>
              <a:rPr dirty="0"/>
              <a:t>Fuel</a:t>
            </a:r>
            <a:r>
              <a:rPr spc="-95" dirty="0"/>
              <a:t> </a:t>
            </a:r>
            <a:r>
              <a:rPr dirty="0"/>
              <a:t>to</a:t>
            </a:r>
            <a:r>
              <a:rPr spc="-95" dirty="0"/>
              <a:t> </a:t>
            </a:r>
            <a:r>
              <a:rPr spc="-10" dirty="0"/>
              <a:t>Success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0204081" y="545084"/>
            <a:ext cx="2635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48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427599" y="2531808"/>
            <a:ext cx="322135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20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I</a:t>
            </a:r>
            <a:r>
              <a:rPr sz="2000" kern="0" spc="-40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have</a:t>
            </a:r>
            <a:r>
              <a:rPr sz="2000" kern="0" spc="-35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taken</a:t>
            </a:r>
            <a:r>
              <a:rPr sz="2000" kern="0" spc="-40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more</a:t>
            </a:r>
            <a:r>
              <a:rPr sz="2000" kern="0" spc="-50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than</a:t>
            </a:r>
            <a:r>
              <a:rPr sz="2000" kern="0" spc="-30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rgbClr val="FFFFFF"/>
                </a:solidFill>
                <a:latin typeface="Franklin Gothic Book"/>
                <a:cs typeface="Franklin Gothic Book"/>
              </a:rPr>
              <a:t>9,000</a:t>
            </a:r>
            <a:endParaRPr sz="2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427598" y="2836708"/>
            <a:ext cx="3247390" cy="6362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spcBef>
                <a:spcPts val="105"/>
              </a:spcBef>
            </a:pPr>
            <a:r>
              <a:rPr sz="20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shots</a:t>
            </a:r>
            <a:r>
              <a:rPr sz="2000" kern="0" spc="-65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in</a:t>
            </a:r>
            <a:r>
              <a:rPr sz="2000" kern="0" spc="-55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my</a:t>
            </a:r>
            <a:r>
              <a:rPr sz="2000" kern="0" spc="-65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career.</a:t>
            </a:r>
            <a:r>
              <a:rPr sz="2000" kern="0" spc="-50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I</a:t>
            </a:r>
            <a:r>
              <a:rPr sz="2000" kern="0" spc="-45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have</a:t>
            </a:r>
            <a:r>
              <a:rPr sz="2000" kern="0" spc="-45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20" dirty="0">
                <a:solidFill>
                  <a:srgbClr val="FFFFFF"/>
                </a:solidFill>
                <a:latin typeface="Franklin Gothic Book"/>
                <a:cs typeface="Franklin Gothic Book"/>
              </a:rPr>
              <a:t>lost </a:t>
            </a:r>
            <a:r>
              <a:rPr sz="20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almost</a:t>
            </a:r>
            <a:r>
              <a:rPr sz="2000" kern="0" spc="-20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300</a:t>
            </a:r>
            <a:r>
              <a:rPr sz="20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games.</a:t>
            </a:r>
            <a:r>
              <a:rPr sz="2000" kern="0" spc="-15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20" dirty="0">
                <a:solidFill>
                  <a:srgbClr val="FFFFFF"/>
                </a:solidFill>
                <a:latin typeface="Franklin Gothic Book"/>
                <a:cs typeface="Franklin Gothic Book"/>
              </a:rPr>
              <a:t>Twenty-</a:t>
            </a:r>
            <a:r>
              <a:rPr sz="20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six</a:t>
            </a:r>
            <a:endParaRPr sz="2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427598" y="3446509"/>
            <a:ext cx="3822700" cy="19164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10160">
              <a:lnSpc>
                <a:spcPct val="99900"/>
              </a:lnSpc>
              <a:spcBef>
                <a:spcPts val="105"/>
              </a:spcBef>
            </a:pPr>
            <a:r>
              <a:rPr sz="20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times</a:t>
            </a:r>
            <a:r>
              <a:rPr sz="2000" kern="0" spc="-55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I</a:t>
            </a:r>
            <a:r>
              <a:rPr sz="2000" kern="0" spc="-35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have</a:t>
            </a:r>
            <a:r>
              <a:rPr sz="2000" kern="0" spc="-45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been</a:t>
            </a:r>
            <a:r>
              <a:rPr sz="2000" kern="0" spc="-55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trusted</a:t>
            </a:r>
            <a:r>
              <a:rPr sz="2000" kern="0" spc="-35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to</a:t>
            </a:r>
            <a:r>
              <a:rPr sz="2000" kern="0" spc="-30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20" dirty="0">
                <a:solidFill>
                  <a:srgbClr val="FFFFFF"/>
                </a:solidFill>
                <a:latin typeface="Franklin Gothic Book"/>
                <a:cs typeface="Franklin Gothic Book"/>
              </a:rPr>
              <a:t>take </a:t>
            </a:r>
            <a:r>
              <a:rPr sz="20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the</a:t>
            </a:r>
            <a:r>
              <a:rPr sz="2000" kern="0" spc="-20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game</a:t>
            </a:r>
            <a:r>
              <a:rPr sz="2000" kern="0" spc="-20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winning</a:t>
            </a:r>
            <a:r>
              <a:rPr sz="2000" kern="0" spc="-15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shot</a:t>
            </a:r>
            <a:r>
              <a:rPr sz="20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and</a:t>
            </a:r>
            <a:r>
              <a:rPr sz="2000" kern="0" spc="-15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rgbClr val="FFFFFF"/>
                </a:solidFill>
                <a:latin typeface="Franklin Gothic Book"/>
                <a:cs typeface="Franklin Gothic Book"/>
              </a:rPr>
              <a:t>missed. </a:t>
            </a:r>
            <a:r>
              <a:rPr sz="2200" kern="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I</a:t>
            </a:r>
            <a:r>
              <a:rPr sz="2200" kern="0" spc="-7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2200" kern="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HAVE</a:t>
            </a:r>
            <a:r>
              <a:rPr sz="2200" kern="0" spc="-6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2200" kern="0" spc="-2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FAILED</a:t>
            </a:r>
            <a:r>
              <a:rPr sz="2200" kern="0" spc="-7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2200" kern="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OVER</a:t>
            </a:r>
            <a:r>
              <a:rPr sz="2200" kern="0" spc="-8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2200" kern="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AND</a:t>
            </a:r>
            <a:r>
              <a:rPr sz="2200" kern="0" spc="-7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2200" kern="0" spc="-2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OVER </a:t>
            </a:r>
            <a:r>
              <a:rPr sz="2200" kern="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AGAIN</a:t>
            </a:r>
            <a:r>
              <a:rPr sz="2200" kern="0" spc="-6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2200" kern="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IN</a:t>
            </a:r>
            <a:r>
              <a:rPr sz="2200" kern="0" spc="-7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2200" kern="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MY</a:t>
            </a:r>
            <a:r>
              <a:rPr sz="2200" kern="0" spc="-5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2200" kern="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LIFE;</a:t>
            </a:r>
            <a:r>
              <a:rPr sz="2200" kern="0" spc="-6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2200" kern="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AND</a:t>
            </a:r>
            <a:r>
              <a:rPr sz="2200" kern="0" spc="-6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2200" kern="0" spc="-2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THAT</a:t>
            </a:r>
            <a:r>
              <a:rPr sz="2200" kern="0" spc="-5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2200" kern="0" spc="-2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IS </a:t>
            </a:r>
            <a:r>
              <a:rPr sz="2200" kern="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WHY</a:t>
            </a:r>
            <a:r>
              <a:rPr sz="2200" kern="0" spc="-2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2200" kern="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I</a:t>
            </a:r>
            <a:r>
              <a:rPr sz="2200" kern="0" spc="-2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2200" kern="0" spc="-1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SUCCEED.</a:t>
            </a:r>
            <a:endParaRPr sz="22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874520">
              <a:spcBef>
                <a:spcPts val="15"/>
              </a:spcBef>
            </a:pPr>
            <a:r>
              <a:rPr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—</a:t>
            </a:r>
            <a:r>
              <a:rPr kern="0" spc="-15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MICHAEL</a:t>
            </a:r>
            <a:r>
              <a:rPr kern="0" spc="10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kern="0" spc="-10" dirty="0">
                <a:solidFill>
                  <a:srgbClr val="FFFFFF"/>
                </a:solidFill>
                <a:latin typeface="Franklin Gothic Book"/>
                <a:cs typeface="Franklin Gothic Book"/>
              </a:rPr>
              <a:t>JORDAN</a:t>
            </a:r>
            <a:endParaRPr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411553" y="1641820"/>
            <a:ext cx="532130" cy="1488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9600" b="1" kern="0" spc="-397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“</a:t>
            </a:r>
            <a:endParaRPr sz="9600" kern="0">
              <a:solidFill>
                <a:sysClr val="windowText" lastClr="000000"/>
              </a:solidFill>
              <a:latin typeface="Franklin Gothic Demi Cond"/>
              <a:cs typeface="Franklin Gothic Demi Cond"/>
            </a:endParaRPr>
          </a:p>
        </p:txBody>
      </p:sp>
    </p:spTree>
    <p:extLst>
      <p:ext uri="{BB962C8B-B14F-4D97-AF65-F5344CB8AC3E}">
        <p14:creationId xmlns:p14="http://schemas.microsoft.com/office/powerpoint/2010/main" val="3053660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305975"/>
            <a:ext cx="433197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Tax</a:t>
            </a:r>
            <a:r>
              <a:rPr spc="-275" dirty="0"/>
              <a:t> </a:t>
            </a:r>
            <a:r>
              <a:rPr spc="-10" dirty="0"/>
              <a:t>Requirements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275120" y="1621027"/>
            <a:ext cx="5435600" cy="299376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spcBef>
                <a:spcPts val="105"/>
              </a:spcBef>
            </a:pPr>
            <a:r>
              <a:rPr sz="32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Income</a:t>
            </a:r>
            <a:r>
              <a:rPr sz="3200" kern="0" spc="-9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Tax</a:t>
            </a:r>
            <a:r>
              <a:rPr sz="3200" kern="0" spc="-9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(federal,</a:t>
            </a:r>
            <a:r>
              <a:rPr sz="3200" kern="0" spc="-8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state,</a:t>
            </a:r>
            <a:r>
              <a:rPr sz="3200" kern="0" spc="-7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city)</a:t>
            </a:r>
            <a:endParaRPr sz="32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894715" marR="889000" algn="ctr">
              <a:lnSpc>
                <a:spcPts val="9210"/>
              </a:lnSpc>
              <a:spcBef>
                <a:spcPts val="1005"/>
              </a:spcBef>
            </a:pPr>
            <a:r>
              <a:rPr sz="32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Self-</a:t>
            </a:r>
            <a:r>
              <a:rPr sz="32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Employment</a:t>
            </a:r>
            <a:r>
              <a:rPr sz="3200" kern="0" spc="-5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3200" kern="0" spc="-6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Tax </a:t>
            </a:r>
            <a:r>
              <a:rPr sz="32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Employment</a:t>
            </a:r>
            <a:r>
              <a:rPr sz="3200" kern="0" spc="-8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Taxes</a:t>
            </a:r>
            <a:endParaRPr sz="32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4081" y="545084"/>
            <a:ext cx="2635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49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034142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78423" y="2802635"/>
            <a:ext cx="4986528" cy="3192018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059941" y="305975"/>
            <a:ext cx="465518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Business</a:t>
            </a:r>
            <a:r>
              <a:rPr spc="-20" dirty="0"/>
              <a:t> </a:t>
            </a:r>
            <a:r>
              <a:rPr spc="-10" dirty="0"/>
              <a:t>Insurance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059941" y="1494694"/>
            <a:ext cx="5229225" cy="3500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Liability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Insurance:</a:t>
            </a:r>
            <a:r>
              <a:rPr sz="2400" kern="0" spc="-1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general,</a:t>
            </a:r>
            <a:r>
              <a:rPr sz="24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professional</a:t>
            </a:r>
            <a:endParaRPr sz="24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 marR="969010">
              <a:lnSpc>
                <a:spcPct val="183300"/>
              </a:lnSpc>
            </a:pP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Home-Based</a:t>
            </a:r>
            <a:r>
              <a:rPr sz="24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Business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Insurance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Commercial</a:t>
            </a:r>
            <a:r>
              <a:rPr sz="24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Property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Insurance </a:t>
            </a:r>
            <a:r>
              <a:rPr sz="2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Required</a:t>
            </a:r>
            <a:r>
              <a:rPr sz="2400" kern="0" spc="-3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Insurance:</a:t>
            </a:r>
            <a:endParaRPr sz="24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2700" marR="1355725"/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Worker’s</a:t>
            </a:r>
            <a:r>
              <a:rPr sz="2400" kern="0" spc="-1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Compensation,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Unemployment</a:t>
            </a:r>
            <a:r>
              <a:rPr sz="24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Insurance</a:t>
            </a:r>
            <a:r>
              <a:rPr sz="24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Tax,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24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Disability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Insurance</a:t>
            </a:r>
            <a:endParaRPr sz="24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204081" y="545084"/>
            <a:ext cx="2635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50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97389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05975"/>
            <a:ext cx="550100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Business</a:t>
            </a:r>
            <a:r>
              <a:rPr spc="-25" dirty="0"/>
              <a:t> </a:t>
            </a:r>
            <a:r>
              <a:rPr spc="-10" dirty="0"/>
              <a:t>Management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210176" y="545084"/>
            <a:ext cx="23876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80" dirty="0">
                <a:solidFill>
                  <a:srgbClr val="FFFFFF"/>
                </a:solidFill>
                <a:latin typeface="Franklin Gothic Book"/>
                <a:cs typeface="Franklin Gothic Book"/>
              </a:rPr>
              <a:t>51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154832" y="1127481"/>
            <a:ext cx="5882640" cy="5448935"/>
          </a:xfrm>
          <a:custGeom>
            <a:avLst/>
            <a:gdLst/>
            <a:ahLst/>
            <a:cxnLst/>
            <a:rect l="l" t="t" r="r" b="b"/>
            <a:pathLst>
              <a:path w="5882640" h="5448934">
                <a:moveTo>
                  <a:pt x="5882335" y="1692160"/>
                </a:moveTo>
                <a:lnTo>
                  <a:pt x="5882119" y="1645716"/>
                </a:lnTo>
                <a:lnTo>
                  <a:pt x="5880595" y="1599133"/>
                </a:lnTo>
                <a:lnTo>
                  <a:pt x="5877763" y="1552409"/>
                </a:lnTo>
                <a:lnTo>
                  <a:pt x="5873597" y="1505597"/>
                </a:lnTo>
                <a:lnTo>
                  <a:pt x="5868086" y="1458722"/>
                </a:lnTo>
                <a:lnTo>
                  <a:pt x="5861215" y="1411782"/>
                </a:lnTo>
                <a:lnTo>
                  <a:pt x="5852985" y="1364805"/>
                </a:lnTo>
                <a:lnTo>
                  <a:pt x="5843359" y="1317828"/>
                </a:lnTo>
                <a:lnTo>
                  <a:pt x="5832348" y="1270876"/>
                </a:lnTo>
                <a:lnTo>
                  <a:pt x="5819927" y="1223949"/>
                </a:lnTo>
                <a:lnTo>
                  <a:pt x="5806173" y="1177404"/>
                </a:lnTo>
                <a:lnTo>
                  <a:pt x="5791200" y="1131544"/>
                </a:lnTo>
                <a:lnTo>
                  <a:pt x="5775033" y="1086408"/>
                </a:lnTo>
                <a:lnTo>
                  <a:pt x="5757672" y="1041996"/>
                </a:lnTo>
                <a:lnTo>
                  <a:pt x="5739168" y="998308"/>
                </a:lnTo>
                <a:lnTo>
                  <a:pt x="5719534" y="955382"/>
                </a:lnTo>
                <a:lnTo>
                  <a:pt x="5698782" y="913218"/>
                </a:lnTo>
                <a:lnTo>
                  <a:pt x="5676951" y="871816"/>
                </a:lnTo>
                <a:lnTo>
                  <a:pt x="5654052" y="831215"/>
                </a:lnTo>
                <a:lnTo>
                  <a:pt x="5630113" y="791413"/>
                </a:lnTo>
                <a:lnTo>
                  <a:pt x="5605157" y="752424"/>
                </a:lnTo>
                <a:lnTo>
                  <a:pt x="5579211" y="714260"/>
                </a:lnTo>
                <a:lnTo>
                  <a:pt x="5552300" y="676948"/>
                </a:lnTo>
                <a:lnTo>
                  <a:pt x="5524424" y="640473"/>
                </a:lnTo>
                <a:lnTo>
                  <a:pt x="5495633" y="604875"/>
                </a:lnTo>
                <a:lnTo>
                  <a:pt x="5465940" y="570141"/>
                </a:lnTo>
                <a:lnTo>
                  <a:pt x="5435371" y="536321"/>
                </a:lnTo>
                <a:lnTo>
                  <a:pt x="5403939" y="503389"/>
                </a:lnTo>
                <a:lnTo>
                  <a:pt x="5371668" y="471373"/>
                </a:lnTo>
                <a:lnTo>
                  <a:pt x="5338597" y="440296"/>
                </a:lnTo>
                <a:lnTo>
                  <a:pt x="5304739" y="410159"/>
                </a:lnTo>
                <a:lnTo>
                  <a:pt x="5270106" y="380974"/>
                </a:lnTo>
                <a:lnTo>
                  <a:pt x="5234749" y="352767"/>
                </a:lnTo>
                <a:lnTo>
                  <a:pt x="5198656" y="325539"/>
                </a:lnTo>
                <a:lnTo>
                  <a:pt x="5161877" y="299300"/>
                </a:lnTo>
                <a:lnTo>
                  <a:pt x="5124424" y="274078"/>
                </a:lnTo>
                <a:lnTo>
                  <a:pt x="5086312" y="249872"/>
                </a:lnTo>
                <a:lnTo>
                  <a:pt x="5047589" y="226695"/>
                </a:lnTo>
                <a:lnTo>
                  <a:pt x="5008245" y="204571"/>
                </a:lnTo>
                <a:lnTo>
                  <a:pt x="4968329" y="183502"/>
                </a:lnTo>
                <a:lnTo>
                  <a:pt x="4927866" y="163512"/>
                </a:lnTo>
                <a:lnTo>
                  <a:pt x="4886845" y="144602"/>
                </a:lnTo>
                <a:lnTo>
                  <a:pt x="4845329" y="126796"/>
                </a:lnTo>
                <a:lnTo>
                  <a:pt x="4803318" y="110096"/>
                </a:lnTo>
                <a:lnTo>
                  <a:pt x="4760849" y="94526"/>
                </a:lnTo>
                <a:lnTo>
                  <a:pt x="4717923" y="80086"/>
                </a:lnTo>
                <a:lnTo>
                  <a:pt x="4674590" y="66802"/>
                </a:lnTo>
                <a:lnTo>
                  <a:pt x="4630852" y="54673"/>
                </a:lnTo>
                <a:lnTo>
                  <a:pt x="4586744" y="43726"/>
                </a:lnTo>
                <a:lnTo>
                  <a:pt x="4542282" y="33959"/>
                </a:lnTo>
                <a:lnTo>
                  <a:pt x="4497489" y="25400"/>
                </a:lnTo>
                <a:lnTo>
                  <a:pt x="4452391" y="18059"/>
                </a:lnTo>
                <a:lnTo>
                  <a:pt x="4407014" y="11938"/>
                </a:lnTo>
                <a:lnTo>
                  <a:pt x="4361370" y="7061"/>
                </a:lnTo>
                <a:lnTo>
                  <a:pt x="4315498" y="3441"/>
                </a:lnTo>
                <a:lnTo>
                  <a:pt x="4269410" y="1079"/>
                </a:lnTo>
                <a:lnTo>
                  <a:pt x="4223131" y="0"/>
                </a:lnTo>
                <a:lnTo>
                  <a:pt x="4176687" y="215"/>
                </a:lnTo>
                <a:lnTo>
                  <a:pt x="4130103" y="1739"/>
                </a:lnTo>
                <a:lnTo>
                  <a:pt x="4083380" y="4572"/>
                </a:lnTo>
                <a:lnTo>
                  <a:pt x="4036580" y="8737"/>
                </a:lnTo>
                <a:lnTo>
                  <a:pt x="3989692" y="14249"/>
                </a:lnTo>
                <a:lnTo>
                  <a:pt x="3942753" y="21120"/>
                </a:lnTo>
                <a:lnTo>
                  <a:pt x="3895775" y="29349"/>
                </a:lnTo>
                <a:lnTo>
                  <a:pt x="3848798" y="38976"/>
                </a:lnTo>
                <a:lnTo>
                  <a:pt x="3801846" y="49987"/>
                </a:lnTo>
                <a:lnTo>
                  <a:pt x="3754920" y="62407"/>
                </a:lnTo>
                <a:lnTo>
                  <a:pt x="3708374" y="76161"/>
                </a:lnTo>
                <a:lnTo>
                  <a:pt x="3662515" y="91135"/>
                </a:lnTo>
                <a:lnTo>
                  <a:pt x="3617379" y="107302"/>
                </a:lnTo>
                <a:lnTo>
                  <a:pt x="3572967" y="124663"/>
                </a:lnTo>
                <a:lnTo>
                  <a:pt x="3529279" y="143167"/>
                </a:lnTo>
                <a:lnTo>
                  <a:pt x="3486353" y="162801"/>
                </a:lnTo>
                <a:lnTo>
                  <a:pt x="3444189" y="183553"/>
                </a:lnTo>
                <a:lnTo>
                  <a:pt x="3402787" y="205384"/>
                </a:lnTo>
                <a:lnTo>
                  <a:pt x="3362185" y="228282"/>
                </a:lnTo>
                <a:lnTo>
                  <a:pt x="3322383" y="252222"/>
                </a:lnTo>
                <a:lnTo>
                  <a:pt x="3283394" y="277177"/>
                </a:lnTo>
                <a:lnTo>
                  <a:pt x="3245231" y="303123"/>
                </a:lnTo>
                <a:lnTo>
                  <a:pt x="3207918" y="330047"/>
                </a:lnTo>
                <a:lnTo>
                  <a:pt x="3171444" y="357911"/>
                </a:lnTo>
                <a:lnTo>
                  <a:pt x="3135846" y="386702"/>
                </a:lnTo>
                <a:lnTo>
                  <a:pt x="3101124" y="416394"/>
                </a:lnTo>
                <a:lnTo>
                  <a:pt x="3067291" y="446976"/>
                </a:lnTo>
                <a:lnTo>
                  <a:pt x="3034360" y="478409"/>
                </a:lnTo>
                <a:lnTo>
                  <a:pt x="3002343" y="510667"/>
                </a:lnTo>
                <a:lnTo>
                  <a:pt x="2971266" y="543737"/>
                </a:lnTo>
                <a:lnTo>
                  <a:pt x="2941231" y="577494"/>
                </a:lnTo>
                <a:lnTo>
                  <a:pt x="2934957" y="570141"/>
                </a:lnTo>
                <a:lnTo>
                  <a:pt x="2904388" y="536321"/>
                </a:lnTo>
                <a:lnTo>
                  <a:pt x="2872956" y="503389"/>
                </a:lnTo>
                <a:lnTo>
                  <a:pt x="2840698" y="471373"/>
                </a:lnTo>
                <a:lnTo>
                  <a:pt x="2807614" y="440296"/>
                </a:lnTo>
                <a:lnTo>
                  <a:pt x="2773756" y="410159"/>
                </a:lnTo>
                <a:lnTo>
                  <a:pt x="2739136" y="380974"/>
                </a:lnTo>
                <a:lnTo>
                  <a:pt x="2703766" y="352767"/>
                </a:lnTo>
                <a:lnTo>
                  <a:pt x="2667673" y="325539"/>
                </a:lnTo>
                <a:lnTo>
                  <a:pt x="2630894" y="299300"/>
                </a:lnTo>
                <a:lnTo>
                  <a:pt x="2593441" y="274078"/>
                </a:lnTo>
                <a:lnTo>
                  <a:pt x="2555329" y="249872"/>
                </a:lnTo>
                <a:lnTo>
                  <a:pt x="2516606" y="226695"/>
                </a:lnTo>
                <a:lnTo>
                  <a:pt x="2477274" y="204571"/>
                </a:lnTo>
                <a:lnTo>
                  <a:pt x="2437358" y="183502"/>
                </a:lnTo>
                <a:lnTo>
                  <a:pt x="2396883" y="163512"/>
                </a:lnTo>
                <a:lnTo>
                  <a:pt x="2355875" y="144602"/>
                </a:lnTo>
                <a:lnTo>
                  <a:pt x="2314346" y="126796"/>
                </a:lnTo>
                <a:lnTo>
                  <a:pt x="2272334" y="110096"/>
                </a:lnTo>
                <a:lnTo>
                  <a:pt x="2229866" y="94526"/>
                </a:lnTo>
                <a:lnTo>
                  <a:pt x="2186940" y="80086"/>
                </a:lnTo>
                <a:lnTo>
                  <a:pt x="2143607" y="66802"/>
                </a:lnTo>
                <a:lnTo>
                  <a:pt x="2099868" y="54673"/>
                </a:lnTo>
                <a:lnTo>
                  <a:pt x="2055761" y="43726"/>
                </a:lnTo>
                <a:lnTo>
                  <a:pt x="2011299" y="33959"/>
                </a:lnTo>
                <a:lnTo>
                  <a:pt x="1966506" y="25400"/>
                </a:lnTo>
                <a:lnTo>
                  <a:pt x="1921408" y="18059"/>
                </a:lnTo>
                <a:lnTo>
                  <a:pt x="1876031" y="11938"/>
                </a:lnTo>
                <a:lnTo>
                  <a:pt x="1830387" y="7061"/>
                </a:lnTo>
                <a:lnTo>
                  <a:pt x="1784515" y="3441"/>
                </a:lnTo>
                <a:lnTo>
                  <a:pt x="1738426" y="1079"/>
                </a:lnTo>
                <a:lnTo>
                  <a:pt x="1692148" y="0"/>
                </a:lnTo>
                <a:lnTo>
                  <a:pt x="1645704" y="215"/>
                </a:lnTo>
                <a:lnTo>
                  <a:pt x="1599120" y="1739"/>
                </a:lnTo>
                <a:lnTo>
                  <a:pt x="1552409" y="4572"/>
                </a:lnTo>
                <a:lnTo>
                  <a:pt x="1505597" y="8737"/>
                </a:lnTo>
                <a:lnTo>
                  <a:pt x="1458709" y="14249"/>
                </a:lnTo>
                <a:lnTo>
                  <a:pt x="1411770" y="21120"/>
                </a:lnTo>
                <a:lnTo>
                  <a:pt x="1364792" y="29349"/>
                </a:lnTo>
                <a:lnTo>
                  <a:pt x="1317815" y="38976"/>
                </a:lnTo>
                <a:lnTo>
                  <a:pt x="1270863" y="49987"/>
                </a:lnTo>
                <a:lnTo>
                  <a:pt x="1223937" y="62407"/>
                </a:lnTo>
                <a:lnTo>
                  <a:pt x="1177391" y="76161"/>
                </a:lnTo>
                <a:lnTo>
                  <a:pt x="1131531" y="91135"/>
                </a:lnTo>
                <a:lnTo>
                  <a:pt x="1086396" y="107302"/>
                </a:lnTo>
                <a:lnTo>
                  <a:pt x="1041984" y="124663"/>
                </a:lnTo>
                <a:lnTo>
                  <a:pt x="998296" y="143167"/>
                </a:lnTo>
                <a:lnTo>
                  <a:pt x="955370" y="162801"/>
                </a:lnTo>
                <a:lnTo>
                  <a:pt x="913206" y="183553"/>
                </a:lnTo>
                <a:lnTo>
                  <a:pt x="871816" y="205384"/>
                </a:lnTo>
                <a:lnTo>
                  <a:pt x="831202" y="228282"/>
                </a:lnTo>
                <a:lnTo>
                  <a:pt x="791400" y="252222"/>
                </a:lnTo>
                <a:lnTo>
                  <a:pt x="752411" y="277177"/>
                </a:lnTo>
                <a:lnTo>
                  <a:pt x="714248" y="303123"/>
                </a:lnTo>
                <a:lnTo>
                  <a:pt x="676935" y="330047"/>
                </a:lnTo>
                <a:lnTo>
                  <a:pt x="640461" y="357911"/>
                </a:lnTo>
                <a:lnTo>
                  <a:pt x="604862" y="386702"/>
                </a:lnTo>
                <a:lnTo>
                  <a:pt x="570141" y="416394"/>
                </a:lnTo>
                <a:lnTo>
                  <a:pt x="536308" y="446976"/>
                </a:lnTo>
                <a:lnTo>
                  <a:pt x="503377" y="478409"/>
                </a:lnTo>
                <a:lnTo>
                  <a:pt x="471360" y="510667"/>
                </a:lnTo>
                <a:lnTo>
                  <a:pt x="440283" y="543737"/>
                </a:lnTo>
                <a:lnTo>
                  <a:pt x="410146" y="577608"/>
                </a:lnTo>
                <a:lnTo>
                  <a:pt x="380974" y="612228"/>
                </a:lnTo>
                <a:lnTo>
                  <a:pt x="352755" y="647598"/>
                </a:lnTo>
                <a:lnTo>
                  <a:pt x="325526" y="683679"/>
                </a:lnTo>
                <a:lnTo>
                  <a:pt x="299288" y="720471"/>
                </a:lnTo>
                <a:lnTo>
                  <a:pt x="274066" y="757923"/>
                </a:lnTo>
                <a:lnTo>
                  <a:pt x="249859" y="796023"/>
                </a:lnTo>
                <a:lnTo>
                  <a:pt x="226695" y="834758"/>
                </a:lnTo>
                <a:lnTo>
                  <a:pt x="204558" y="874090"/>
                </a:lnTo>
                <a:lnTo>
                  <a:pt x="183502" y="914006"/>
                </a:lnTo>
                <a:lnTo>
                  <a:pt x="163499" y="954481"/>
                </a:lnTo>
                <a:lnTo>
                  <a:pt x="144602" y="995489"/>
                </a:lnTo>
                <a:lnTo>
                  <a:pt x="126784" y="1037018"/>
                </a:lnTo>
                <a:lnTo>
                  <a:pt x="110083" y="1079017"/>
                </a:lnTo>
                <a:lnTo>
                  <a:pt x="94513" y="1121498"/>
                </a:lnTo>
                <a:lnTo>
                  <a:pt x="80073" y="1164412"/>
                </a:lnTo>
                <a:lnTo>
                  <a:pt x="66789" y="1207757"/>
                </a:lnTo>
                <a:lnTo>
                  <a:pt x="54660" y="1251496"/>
                </a:lnTo>
                <a:lnTo>
                  <a:pt x="43713" y="1295603"/>
                </a:lnTo>
                <a:lnTo>
                  <a:pt x="33947" y="1340065"/>
                </a:lnTo>
                <a:lnTo>
                  <a:pt x="25387" y="1384858"/>
                </a:lnTo>
                <a:lnTo>
                  <a:pt x="18046" y="1429956"/>
                </a:lnTo>
                <a:lnTo>
                  <a:pt x="11925" y="1475333"/>
                </a:lnTo>
                <a:lnTo>
                  <a:pt x="7048" y="1520964"/>
                </a:lnTo>
                <a:lnTo>
                  <a:pt x="3429" y="1566837"/>
                </a:lnTo>
                <a:lnTo>
                  <a:pt x="1066" y="1612925"/>
                </a:lnTo>
                <a:lnTo>
                  <a:pt x="0" y="1659204"/>
                </a:lnTo>
                <a:lnTo>
                  <a:pt x="203" y="1705648"/>
                </a:lnTo>
                <a:lnTo>
                  <a:pt x="1727" y="1752244"/>
                </a:lnTo>
                <a:lnTo>
                  <a:pt x="4559" y="1798955"/>
                </a:lnTo>
                <a:lnTo>
                  <a:pt x="8724" y="1845767"/>
                </a:lnTo>
                <a:lnTo>
                  <a:pt x="14236" y="1892642"/>
                </a:lnTo>
                <a:lnTo>
                  <a:pt x="21107" y="1939582"/>
                </a:lnTo>
                <a:lnTo>
                  <a:pt x="29337" y="1986559"/>
                </a:lnTo>
                <a:lnTo>
                  <a:pt x="38963" y="2033536"/>
                </a:lnTo>
                <a:lnTo>
                  <a:pt x="49974" y="2080488"/>
                </a:lnTo>
                <a:lnTo>
                  <a:pt x="62395" y="2127415"/>
                </a:lnTo>
                <a:lnTo>
                  <a:pt x="76149" y="2173960"/>
                </a:lnTo>
                <a:lnTo>
                  <a:pt x="91122" y="2219820"/>
                </a:lnTo>
                <a:lnTo>
                  <a:pt x="107289" y="2264956"/>
                </a:lnTo>
                <a:lnTo>
                  <a:pt x="124650" y="2309368"/>
                </a:lnTo>
                <a:lnTo>
                  <a:pt x="143154" y="2353056"/>
                </a:lnTo>
                <a:lnTo>
                  <a:pt x="162788" y="2395982"/>
                </a:lnTo>
                <a:lnTo>
                  <a:pt x="183540" y="2438146"/>
                </a:lnTo>
                <a:lnTo>
                  <a:pt x="205371" y="2479548"/>
                </a:lnTo>
                <a:lnTo>
                  <a:pt x="228269" y="2520150"/>
                </a:lnTo>
                <a:lnTo>
                  <a:pt x="252209" y="2559951"/>
                </a:lnTo>
                <a:lnTo>
                  <a:pt x="277164" y="2598940"/>
                </a:lnTo>
                <a:lnTo>
                  <a:pt x="303110" y="2637104"/>
                </a:lnTo>
                <a:lnTo>
                  <a:pt x="330022" y="2674416"/>
                </a:lnTo>
                <a:lnTo>
                  <a:pt x="357898" y="2710891"/>
                </a:lnTo>
                <a:lnTo>
                  <a:pt x="386689" y="2746489"/>
                </a:lnTo>
                <a:lnTo>
                  <a:pt x="416382" y="2781211"/>
                </a:lnTo>
                <a:lnTo>
                  <a:pt x="446951" y="2815044"/>
                </a:lnTo>
                <a:lnTo>
                  <a:pt x="478383" y="2847975"/>
                </a:lnTo>
                <a:lnTo>
                  <a:pt x="510654" y="2879991"/>
                </a:lnTo>
                <a:lnTo>
                  <a:pt x="543725" y="2911068"/>
                </a:lnTo>
                <a:lnTo>
                  <a:pt x="577583" y="2941205"/>
                </a:lnTo>
                <a:lnTo>
                  <a:pt x="612216" y="2970390"/>
                </a:lnTo>
                <a:lnTo>
                  <a:pt x="647573" y="2998597"/>
                </a:lnTo>
                <a:lnTo>
                  <a:pt x="683666" y="3025825"/>
                </a:lnTo>
                <a:lnTo>
                  <a:pt x="720445" y="3052064"/>
                </a:lnTo>
                <a:lnTo>
                  <a:pt x="757897" y="3077286"/>
                </a:lnTo>
                <a:lnTo>
                  <a:pt x="796010" y="3101492"/>
                </a:lnTo>
                <a:lnTo>
                  <a:pt x="834732" y="3124670"/>
                </a:lnTo>
                <a:lnTo>
                  <a:pt x="874077" y="3146793"/>
                </a:lnTo>
                <a:lnTo>
                  <a:pt x="913993" y="3167862"/>
                </a:lnTo>
                <a:lnTo>
                  <a:pt x="954468" y="3187852"/>
                </a:lnTo>
                <a:lnTo>
                  <a:pt x="995476" y="3206762"/>
                </a:lnTo>
                <a:lnTo>
                  <a:pt x="1036993" y="3224568"/>
                </a:lnTo>
                <a:lnTo>
                  <a:pt x="1079004" y="3241268"/>
                </a:lnTo>
                <a:lnTo>
                  <a:pt x="1121473" y="3256851"/>
                </a:lnTo>
                <a:lnTo>
                  <a:pt x="1164399" y="3271278"/>
                </a:lnTo>
                <a:lnTo>
                  <a:pt x="1207731" y="3284575"/>
                </a:lnTo>
                <a:lnTo>
                  <a:pt x="1251470" y="3296691"/>
                </a:lnTo>
                <a:lnTo>
                  <a:pt x="1295590" y="3307651"/>
                </a:lnTo>
                <a:lnTo>
                  <a:pt x="1340040" y="3317405"/>
                </a:lnTo>
                <a:lnTo>
                  <a:pt x="1381633" y="3325355"/>
                </a:lnTo>
                <a:lnTo>
                  <a:pt x="1375143" y="3348774"/>
                </a:lnTo>
                <a:lnTo>
                  <a:pt x="1364195" y="3392894"/>
                </a:lnTo>
                <a:lnTo>
                  <a:pt x="1354442" y="3437356"/>
                </a:lnTo>
                <a:lnTo>
                  <a:pt x="1345882" y="3482136"/>
                </a:lnTo>
                <a:lnTo>
                  <a:pt x="1338529" y="3527234"/>
                </a:lnTo>
                <a:lnTo>
                  <a:pt x="1332420" y="3572611"/>
                </a:lnTo>
                <a:lnTo>
                  <a:pt x="1327543" y="3618255"/>
                </a:lnTo>
                <a:lnTo>
                  <a:pt x="1323911" y="3664127"/>
                </a:lnTo>
                <a:lnTo>
                  <a:pt x="1321562" y="3710216"/>
                </a:lnTo>
                <a:lnTo>
                  <a:pt x="1320482" y="3756495"/>
                </a:lnTo>
                <a:lnTo>
                  <a:pt x="1320698" y="3802938"/>
                </a:lnTo>
                <a:lnTo>
                  <a:pt x="1322209" y="3849522"/>
                </a:lnTo>
                <a:lnTo>
                  <a:pt x="1325041" y="3896233"/>
                </a:lnTo>
                <a:lnTo>
                  <a:pt x="1329207" y="3943045"/>
                </a:lnTo>
                <a:lnTo>
                  <a:pt x="1334719" y="3989933"/>
                </a:lnTo>
                <a:lnTo>
                  <a:pt x="1341589" y="4036872"/>
                </a:lnTo>
                <a:lnTo>
                  <a:pt x="1349832" y="4083837"/>
                </a:lnTo>
                <a:lnTo>
                  <a:pt x="1359446" y="4130814"/>
                </a:lnTo>
                <a:lnTo>
                  <a:pt x="1370457" y="4177779"/>
                </a:lnTo>
                <a:lnTo>
                  <a:pt x="1382877" y="4224693"/>
                </a:lnTo>
                <a:lnTo>
                  <a:pt x="1396631" y="4271251"/>
                </a:lnTo>
                <a:lnTo>
                  <a:pt x="1411605" y="4317098"/>
                </a:lnTo>
                <a:lnTo>
                  <a:pt x="1427784" y="4362234"/>
                </a:lnTo>
                <a:lnTo>
                  <a:pt x="1445133" y="4406658"/>
                </a:lnTo>
                <a:lnTo>
                  <a:pt x="1463636" y="4450334"/>
                </a:lnTo>
                <a:lnTo>
                  <a:pt x="1483271" y="4493272"/>
                </a:lnTo>
                <a:lnTo>
                  <a:pt x="1504022" y="4535436"/>
                </a:lnTo>
                <a:lnTo>
                  <a:pt x="1525854" y="4576826"/>
                </a:lnTo>
                <a:lnTo>
                  <a:pt x="1548752" y="4617428"/>
                </a:lnTo>
                <a:lnTo>
                  <a:pt x="1572691" y="4657229"/>
                </a:lnTo>
                <a:lnTo>
                  <a:pt x="1597647" y="4696218"/>
                </a:lnTo>
                <a:lnTo>
                  <a:pt x="1623593" y="4734382"/>
                </a:lnTo>
                <a:lnTo>
                  <a:pt x="1650517" y="4771707"/>
                </a:lnTo>
                <a:lnTo>
                  <a:pt x="1678381" y="4808169"/>
                </a:lnTo>
                <a:lnTo>
                  <a:pt x="1707172" y="4843780"/>
                </a:lnTo>
                <a:lnTo>
                  <a:pt x="1736864" y="4878502"/>
                </a:lnTo>
                <a:lnTo>
                  <a:pt x="1767446" y="4912334"/>
                </a:lnTo>
                <a:lnTo>
                  <a:pt x="1798866" y="4945265"/>
                </a:lnTo>
                <a:lnTo>
                  <a:pt x="1831136" y="4977269"/>
                </a:lnTo>
                <a:lnTo>
                  <a:pt x="1864207" y="5008359"/>
                </a:lnTo>
                <a:lnTo>
                  <a:pt x="1898065" y="5038496"/>
                </a:lnTo>
                <a:lnTo>
                  <a:pt x="1932698" y="5067668"/>
                </a:lnTo>
                <a:lnTo>
                  <a:pt x="1968068" y="5095887"/>
                </a:lnTo>
                <a:lnTo>
                  <a:pt x="2004148" y="5123116"/>
                </a:lnTo>
                <a:lnTo>
                  <a:pt x="2040928" y="5149342"/>
                </a:lnTo>
                <a:lnTo>
                  <a:pt x="2078393" y="5174577"/>
                </a:lnTo>
                <a:lnTo>
                  <a:pt x="2116493" y="5198783"/>
                </a:lnTo>
                <a:lnTo>
                  <a:pt x="2155228" y="5221948"/>
                </a:lnTo>
                <a:lnTo>
                  <a:pt x="2194560" y="5244084"/>
                </a:lnTo>
                <a:lnTo>
                  <a:pt x="2234476" y="5265140"/>
                </a:lnTo>
                <a:lnTo>
                  <a:pt x="2274951" y="5285143"/>
                </a:lnTo>
                <a:lnTo>
                  <a:pt x="2315959" y="5304053"/>
                </a:lnTo>
                <a:lnTo>
                  <a:pt x="2357475" y="5321859"/>
                </a:lnTo>
                <a:lnTo>
                  <a:pt x="2399487" y="5338559"/>
                </a:lnTo>
                <a:lnTo>
                  <a:pt x="2441968" y="5354129"/>
                </a:lnTo>
                <a:lnTo>
                  <a:pt x="2484882" y="5368569"/>
                </a:lnTo>
                <a:lnTo>
                  <a:pt x="2528227" y="5381853"/>
                </a:lnTo>
                <a:lnTo>
                  <a:pt x="2571953" y="5393982"/>
                </a:lnTo>
                <a:lnTo>
                  <a:pt x="2616073" y="5404929"/>
                </a:lnTo>
                <a:lnTo>
                  <a:pt x="2660535" y="5414696"/>
                </a:lnTo>
                <a:lnTo>
                  <a:pt x="2705316" y="5423255"/>
                </a:lnTo>
                <a:lnTo>
                  <a:pt x="2750413" y="5430596"/>
                </a:lnTo>
                <a:lnTo>
                  <a:pt x="2795790" y="5436717"/>
                </a:lnTo>
                <a:lnTo>
                  <a:pt x="2841434" y="5441594"/>
                </a:lnTo>
                <a:lnTo>
                  <a:pt x="2887307" y="5445214"/>
                </a:lnTo>
                <a:lnTo>
                  <a:pt x="2933395" y="5447576"/>
                </a:lnTo>
                <a:lnTo>
                  <a:pt x="2979674" y="5448643"/>
                </a:lnTo>
                <a:lnTo>
                  <a:pt x="3026118" y="5448439"/>
                </a:lnTo>
                <a:lnTo>
                  <a:pt x="3072714" y="5446915"/>
                </a:lnTo>
                <a:lnTo>
                  <a:pt x="3119424" y="5444083"/>
                </a:lnTo>
                <a:lnTo>
                  <a:pt x="3166237" y="5439918"/>
                </a:lnTo>
                <a:lnTo>
                  <a:pt x="3213125" y="5434406"/>
                </a:lnTo>
                <a:lnTo>
                  <a:pt x="3260064" y="5427535"/>
                </a:lnTo>
                <a:lnTo>
                  <a:pt x="3307029" y="5419293"/>
                </a:lnTo>
                <a:lnTo>
                  <a:pt x="3354006" y="5409679"/>
                </a:lnTo>
                <a:lnTo>
                  <a:pt x="3400971" y="5398668"/>
                </a:lnTo>
                <a:lnTo>
                  <a:pt x="3447885" y="5386235"/>
                </a:lnTo>
                <a:lnTo>
                  <a:pt x="3494443" y="5372493"/>
                </a:lnTo>
                <a:lnTo>
                  <a:pt x="3540290" y="5357520"/>
                </a:lnTo>
                <a:lnTo>
                  <a:pt x="3585426" y="5341340"/>
                </a:lnTo>
                <a:lnTo>
                  <a:pt x="3629850" y="5323992"/>
                </a:lnTo>
                <a:lnTo>
                  <a:pt x="3673525" y="5305488"/>
                </a:lnTo>
                <a:lnTo>
                  <a:pt x="3716451" y="5285841"/>
                </a:lnTo>
                <a:lnTo>
                  <a:pt x="3758628" y="5265102"/>
                </a:lnTo>
                <a:lnTo>
                  <a:pt x="3800017" y="5243258"/>
                </a:lnTo>
                <a:lnTo>
                  <a:pt x="3840619" y="5220373"/>
                </a:lnTo>
                <a:lnTo>
                  <a:pt x="3880421" y="5196433"/>
                </a:lnTo>
                <a:lnTo>
                  <a:pt x="3919410" y="5171478"/>
                </a:lnTo>
                <a:lnTo>
                  <a:pt x="3957574" y="5145532"/>
                </a:lnTo>
                <a:lnTo>
                  <a:pt x="3994899" y="5118608"/>
                </a:lnTo>
                <a:lnTo>
                  <a:pt x="4031361" y="5090744"/>
                </a:lnTo>
                <a:lnTo>
                  <a:pt x="4066971" y="5061953"/>
                </a:lnTo>
                <a:lnTo>
                  <a:pt x="4101693" y="5032260"/>
                </a:lnTo>
                <a:lnTo>
                  <a:pt x="4135526" y="5001679"/>
                </a:lnTo>
                <a:lnTo>
                  <a:pt x="4168444" y="4970246"/>
                </a:lnTo>
                <a:lnTo>
                  <a:pt x="4200461" y="4937988"/>
                </a:lnTo>
                <a:lnTo>
                  <a:pt x="4231538" y="4904918"/>
                </a:lnTo>
                <a:lnTo>
                  <a:pt x="4261675" y="4871047"/>
                </a:lnTo>
                <a:lnTo>
                  <a:pt x="4290860" y="4836426"/>
                </a:lnTo>
                <a:lnTo>
                  <a:pt x="4319067" y="4801057"/>
                </a:lnTo>
                <a:lnTo>
                  <a:pt x="4346295" y="4764976"/>
                </a:lnTo>
                <a:lnTo>
                  <a:pt x="4372534" y="4728184"/>
                </a:lnTo>
                <a:lnTo>
                  <a:pt x="4397756" y="4690732"/>
                </a:lnTo>
                <a:lnTo>
                  <a:pt x="4421962" y="4652632"/>
                </a:lnTo>
                <a:lnTo>
                  <a:pt x="4445139" y="4613897"/>
                </a:lnTo>
                <a:lnTo>
                  <a:pt x="4467263" y="4574565"/>
                </a:lnTo>
                <a:lnTo>
                  <a:pt x="4488332" y="4534649"/>
                </a:lnTo>
                <a:lnTo>
                  <a:pt x="4508322" y="4494174"/>
                </a:lnTo>
                <a:lnTo>
                  <a:pt x="4527232" y="4453166"/>
                </a:lnTo>
                <a:lnTo>
                  <a:pt x="4545038" y="4411650"/>
                </a:lnTo>
                <a:lnTo>
                  <a:pt x="4561738" y="4369638"/>
                </a:lnTo>
                <a:lnTo>
                  <a:pt x="4577308" y="4327156"/>
                </a:lnTo>
                <a:lnTo>
                  <a:pt x="4591748" y="4284243"/>
                </a:lnTo>
                <a:lnTo>
                  <a:pt x="4605045" y="4240898"/>
                </a:lnTo>
                <a:lnTo>
                  <a:pt x="4617161" y="4197159"/>
                </a:lnTo>
                <a:lnTo>
                  <a:pt x="4628108" y="4153052"/>
                </a:lnTo>
                <a:lnTo>
                  <a:pt x="4637875" y="4108589"/>
                </a:lnTo>
                <a:lnTo>
                  <a:pt x="4646434" y="4063796"/>
                </a:lnTo>
                <a:lnTo>
                  <a:pt x="4653775" y="4018699"/>
                </a:lnTo>
                <a:lnTo>
                  <a:pt x="4659896" y="3973322"/>
                </a:lnTo>
                <a:lnTo>
                  <a:pt x="4664773" y="3927691"/>
                </a:lnTo>
                <a:lnTo>
                  <a:pt x="4668393" y="3881818"/>
                </a:lnTo>
                <a:lnTo>
                  <a:pt x="4670755" y="3835730"/>
                </a:lnTo>
                <a:lnTo>
                  <a:pt x="4671834" y="3789451"/>
                </a:lnTo>
                <a:lnTo>
                  <a:pt x="4671619" y="3743007"/>
                </a:lnTo>
                <a:lnTo>
                  <a:pt x="4670107" y="3696411"/>
                </a:lnTo>
                <a:lnTo>
                  <a:pt x="4667262" y="3649700"/>
                </a:lnTo>
                <a:lnTo>
                  <a:pt x="4663097" y="3602888"/>
                </a:lnTo>
                <a:lnTo>
                  <a:pt x="4657585" y="3556000"/>
                </a:lnTo>
                <a:lnTo>
                  <a:pt x="4650727" y="3509060"/>
                </a:lnTo>
                <a:lnTo>
                  <a:pt x="4642485" y="3462096"/>
                </a:lnTo>
                <a:lnTo>
                  <a:pt x="4632871" y="3415119"/>
                </a:lnTo>
                <a:lnTo>
                  <a:pt x="4621847" y="3368154"/>
                </a:lnTo>
                <a:lnTo>
                  <a:pt x="4609427" y="3321227"/>
                </a:lnTo>
                <a:lnTo>
                  <a:pt x="4604067" y="3303117"/>
                </a:lnTo>
                <a:lnTo>
                  <a:pt x="4611459" y="3301377"/>
                </a:lnTo>
                <a:lnTo>
                  <a:pt x="4658385" y="3288957"/>
                </a:lnTo>
                <a:lnTo>
                  <a:pt x="4704931" y="3275203"/>
                </a:lnTo>
                <a:lnTo>
                  <a:pt x="4750790" y="3260229"/>
                </a:lnTo>
                <a:lnTo>
                  <a:pt x="4795926" y="3244062"/>
                </a:lnTo>
                <a:lnTo>
                  <a:pt x="4840338" y="3226701"/>
                </a:lnTo>
                <a:lnTo>
                  <a:pt x="4884026" y="3208197"/>
                </a:lnTo>
                <a:lnTo>
                  <a:pt x="4926952" y="3188563"/>
                </a:lnTo>
                <a:lnTo>
                  <a:pt x="4969116" y="3167811"/>
                </a:lnTo>
                <a:lnTo>
                  <a:pt x="5010518" y="3145980"/>
                </a:lnTo>
                <a:lnTo>
                  <a:pt x="5051120" y="3123082"/>
                </a:lnTo>
                <a:lnTo>
                  <a:pt x="5090922" y="3099143"/>
                </a:lnTo>
                <a:lnTo>
                  <a:pt x="5129911" y="3074187"/>
                </a:lnTo>
                <a:lnTo>
                  <a:pt x="5168074" y="3048241"/>
                </a:lnTo>
                <a:lnTo>
                  <a:pt x="5205387" y="3021330"/>
                </a:lnTo>
                <a:lnTo>
                  <a:pt x="5241861" y="2993453"/>
                </a:lnTo>
                <a:lnTo>
                  <a:pt x="5277459" y="2964662"/>
                </a:lnTo>
                <a:lnTo>
                  <a:pt x="5312181" y="2934970"/>
                </a:lnTo>
                <a:lnTo>
                  <a:pt x="5346014" y="2904401"/>
                </a:lnTo>
                <a:lnTo>
                  <a:pt x="5378945" y="2872968"/>
                </a:lnTo>
                <a:lnTo>
                  <a:pt x="5410962" y="2840698"/>
                </a:lnTo>
                <a:lnTo>
                  <a:pt x="5442039" y="2807627"/>
                </a:lnTo>
                <a:lnTo>
                  <a:pt x="5472176" y="2773769"/>
                </a:lnTo>
                <a:lnTo>
                  <a:pt x="5501360" y="2739136"/>
                </a:lnTo>
                <a:lnTo>
                  <a:pt x="5529567" y="2703779"/>
                </a:lnTo>
                <a:lnTo>
                  <a:pt x="5556796" y="2667685"/>
                </a:lnTo>
                <a:lnTo>
                  <a:pt x="5583034" y="2630906"/>
                </a:lnTo>
                <a:lnTo>
                  <a:pt x="5608256" y="2593454"/>
                </a:lnTo>
                <a:lnTo>
                  <a:pt x="5632462" y="2555341"/>
                </a:lnTo>
                <a:lnTo>
                  <a:pt x="5655640" y="2516619"/>
                </a:lnTo>
                <a:lnTo>
                  <a:pt x="5677763" y="2477274"/>
                </a:lnTo>
                <a:lnTo>
                  <a:pt x="5698820" y="2437358"/>
                </a:lnTo>
                <a:lnTo>
                  <a:pt x="5718822" y="2396883"/>
                </a:lnTo>
                <a:lnTo>
                  <a:pt x="5737733" y="2355875"/>
                </a:lnTo>
                <a:lnTo>
                  <a:pt x="5755538" y="2314359"/>
                </a:lnTo>
                <a:lnTo>
                  <a:pt x="5772239" y="2272347"/>
                </a:lnTo>
                <a:lnTo>
                  <a:pt x="5787809" y="2229878"/>
                </a:lnTo>
                <a:lnTo>
                  <a:pt x="5802249" y="2186952"/>
                </a:lnTo>
                <a:lnTo>
                  <a:pt x="5815533" y="2143620"/>
                </a:lnTo>
                <a:lnTo>
                  <a:pt x="5827661" y="2099881"/>
                </a:lnTo>
                <a:lnTo>
                  <a:pt x="5838609" y="2055761"/>
                </a:lnTo>
                <a:lnTo>
                  <a:pt x="5848375" y="2011311"/>
                </a:lnTo>
                <a:lnTo>
                  <a:pt x="5856935" y="1966518"/>
                </a:lnTo>
                <a:lnTo>
                  <a:pt x="5864276" y="1921421"/>
                </a:lnTo>
                <a:lnTo>
                  <a:pt x="5870397" y="1876044"/>
                </a:lnTo>
                <a:lnTo>
                  <a:pt x="5875274" y="1830400"/>
                </a:lnTo>
                <a:lnTo>
                  <a:pt x="5878893" y="1784527"/>
                </a:lnTo>
                <a:lnTo>
                  <a:pt x="5881255" y="1738439"/>
                </a:lnTo>
                <a:lnTo>
                  <a:pt x="5882335" y="1692160"/>
                </a:lnTo>
                <a:close/>
              </a:path>
            </a:pathLst>
          </a:custGeom>
          <a:solidFill>
            <a:srgbClr val="7030A0">
              <a:alpha val="25881"/>
            </a:srgbClr>
          </a:solidFill>
        </p:spPr>
        <p:txBody>
          <a:bodyPr wrap="square" lIns="0" tIns="0" rIns="0" bIns="0" rtlCol="0"/>
          <a:lstStyle/>
          <a:p>
            <a:endParaRPr kern="0">
              <a:solidFill>
                <a:sysClr val="windowText" lastClr="000000"/>
              </a:solidFill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63450" y="4858512"/>
            <a:ext cx="78740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3200" kern="0" spc="-2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Risk</a:t>
            </a:r>
            <a:endParaRPr sz="32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7294645" y="2461011"/>
            <a:ext cx="88773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3200" kern="0" spc="-2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Time</a:t>
            </a:r>
            <a:endParaRPr sz="32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671943" y="2461011"/>
            <a:ext cx="160020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32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Financial</a:t>
            </a:r>
            <a:endParaRPr sz="32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</p:spTree>
    <p:extLst>
      <p:ext uri="{BB962C8B-B14F-4D97-AF65-F5344CB8AC3E}">
        <p14:creationId xmlns:p14="http://schemas.microsoft.com/office/powerpoint/2010/main" val="303612213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D2C85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40492961C60249A3F065AB78EE45D6" ma:contentTypeVersion="6" ma:contentTypeDescription="Create a new document." ma:contentTypeScope="" ma:versionID="36d3f91205447c73e7d4f839bc87520c">
  <xsd:schema xmlns:xsd="http://www.w3.org/2001/XMLSchema" xmlns:xs="http://www.w3.org/2001/XMLSchema" xmlns:p="http://schemas.microsoft.com/office/2006/metadata/properties" xmlns:ns3="cf31d778-5f55-45b5-ba0d-2c15cafa4197" xmlns:ns4="343c76de-4752-4217-8b23-c2026360b588" targetNamespace="http://schemas.microsoft.com/office/2006/metadata/properties" ma:root="true" ma:fieldsID="453c5fde963ec1d02298c4bbe32480b4" ns3:_="" ns4:_="">
    <xsd:import namespace="cf31d778-5f55-45b5-ba0d-2c15cafa4197"/>
    <xsd:import namespace="343c76de-4752-4217-8b23-c2026360b5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1d778-5f55-45b5-ba0d-2c15cafa41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76de-4752-4217-8b23-c2026360b58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CFBE746-29FD-4F5F-BDC2-49D714848DF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F4B1E51-64F2-4C9F-97DA-B1A65E86CE19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343c76de-4752-4217-8b23-c2026360b588"/>
    <ds:schemaRef ds:uri="http://purl.org/dc/elements/1.1/"/>
    <ds:schemaRef ds:uri="http://schemas.microsoft.com/office/2006/metadata/properties"/>
    <ds:schemaRef ds:uri="http://purl.org/dc/terms/"/>
    <ds:schemaRef ds:uri="cf31d778-5f55-45b5-ba0d-2c15cafa4197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F5F787D-F22C-4D19-B95B-AFA402A039E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31d778-5f55-45b5-ba0d-2c15cafa4197"/>
    <ds:schemaRef ds:uri="343c76de-4752-4217-8b23-c2026360b5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164</Words>
  <Application>Microsoft Office PowerPoint</Application>
  <PresentationFormat>Widescreen</PresentationFormat>
  <Paragraphs>29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Calibri</vt:lpstr>
      <vt:lpstr>Franklin Gothic Book</vt:lpstr>
      <vt:lpstr>Franklin Gothic Demi Cond</vt:lpstr>
      <vt:lpstr>Franklin Gothic Medium</vt:lpstr>
      <vt:lpstr>1_Office Theme</vt:lpstr>
      <vt:lpstr>PowerPoint Presentation</vt:lpstr>
      <vt:lpstr>Failure = Fuel to Success</vt:lpstr>
      <vt:lpstr>Tax Requirements</vt:lpstr>
      <vt:lpstr>Business Insurance</vt:lpstr>
      <vt:lpstr>Business Management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Burroughs, Brittany L.</dc:creator>
  <cp:lastModifiedBy>Gustafson, Joan L.</cp:lastModifiedBy>
  <cp:revision>2</cp:revision>
  <dcterms:created xsi:type="dcterms:W3CDTF">2022-04-06T14:52:00Z</dcterms:created>
  <dcterms:modified xsi:type="dcterms:W3CDTF">2022-08-09T13:54:44Z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0x0101004140492961C60249A3F065AB78EE45D6</vt:lpwstr>
  </property>
</Properties>
</file>