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730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435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522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6446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922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156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11: Risky Business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48912" y="1862341"/>
            <a:ext cx="3803900" cy="380292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4665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Types</a:t>
            </a:r>
            <a:r>
              <a:rPr spc="-125" dirty="0"/>
              <a:t> </a:t>
            </a:r>
            <a:r>
              <a:rPr dirty="0"/>
              <a:t>of</a:t>
            </a:r>
            <a:r>
              <a:rPr spc="-140" dirty="0"/>
              <a:t> </a:t>
            </a:r>
            <a:r>
              <a:rPr spc="-10" dirty="0"/>
              <a:t>Insurance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25719" y="1284289"/>
            <a:ext cx="6413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Life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56488" y="2832981"/>
            <a:ext cx="7886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Auto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56489" y="4091141"/>
            <a:ext cx="15754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Disability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93802" y="5626811"/>
            <a:ext cx="26892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Long-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Term</a:t>
            </a:r>
            <a:r>
              <a:rPr sz="3200" kern="0" spc="-1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68927" y="4091141"/>
            <a:ext cx="14630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79805" y="2899714"/>
            <a:ext cx="115189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Health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26752" y="3462061"/>
            <a:ext cx="173672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Insurance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43825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821429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Insurance</a:t>
            </a:r>
            <a:r>
              <a:rPr spc="-35" dirty="0"/>
              <a:t> </a:t>
            </a:r>
            <a:r>
              <a:rPr spc="-10" dirty="0"/>
              <a:t>Lingo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52640" y="1534564"/>
            <a:ext cx="8045505" cy="458077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3416864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D27107-C706-40F4-A63A-BD8E5179132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FF46DA-F876-46CA-81EB-8EF9C60D60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38FE6C-60E0-4E93-9944-59B08CD505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Franklin Gothic Book</vt:lpstr>
      <vt:lpstr>Franklin Gothic Medium</vt:lpstr>
      <vt:lpstr>1_Office Theme</vt:lpstr>
      <vt:lpstr>PowerPoint Presentation</vt:lpstr>
      <vt:lpstr>Types of Insurance</vt:lpstr>
      <vt:lpstr>Insurance Lingo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2022-04-06T13:26:30Z</dcterms:created>
  <dcterms:modified xsi:type="dcterms:W3CDTF">2022-08-09T13:14:43Z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