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18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063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4588" y="2082397"/>
            <a:ext cx="474810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581289" y="2082397"/>
            <a:ext cx="45186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9218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1754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14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7090833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8" y="1393952"/>
            <a:ext cx="1076282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720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13: The Policy of Personal Choice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133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4011929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Economic</a:t>
            </a:r>
            <a:r>
              <a:rPr spc="-25" dirty="0"/>
              <a:t> </a:t>
            </a:r>
            <a:r>
              <a:rPr spc="-10" dirty="0"/>
              <a:t>Cycles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07097" y="545084"/>
            <a:ext cx="2508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35" dirty="0">
                <a:solidFill>
                  <a:srgbClr val="FFFFFF"/>
                </a:solidFill>
                <a:latin typeface="Franklin Gothic Book"/>
                <a:cs typeface="Franklin Gothic Book"/>
              </a:rPr>
              <a:t>10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09735" y="1120140"/>
            <a:ext cx="7015393" cy="5170235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170415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294449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Fiscal</a:t>
            </a:r>
            <a:r>
              <a:rPr spc="-25" dirty="0"/>
              <a:t> </a:t>
            </a:r>
            <a:r>
              <a:rPr spc="-10" dirty="0"/>
              <a:t>Policy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05605" y="545084"/>
            <a:ext cx="25717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11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616708" y="1863853"/>
            <a:ext cx="2019300" cy="1731645"/>
            <a:chOff x="1092708" y="1863852"/>
            <a:chExt cx="2019300" cy="173164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12747" y="1863852"/>
              <a:ext cx="1507235" cy="112166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92708" y="2473451"/>
              <a:ext cx="2019299" cy="1121663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2936900" y="2000630"/>
            <a:ext cx="1380490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320040">
              <a:spcBef>
                <a:spcPts val="95"/>
              </a:spcBef>
            </a:pPr>
            <a:r>
              <a:rPr sz="4000" kern="0" spc="-2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Tax </a:t>
            </a:r>
            <a:r>
              <a:rPr sz="4000" kern="0" spc="-3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Levels</a:t>
            </a:r>
            <a:endParaRPr sz="4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7068311" y="1863853"/>
            <a:ext cx="3328670" cy="1731645"/>
            <a:chOff x="5544311" y="1863852"/>
            <a:chExt cx="3328670" cy="1731645"/>
          </a:xfrm>
        </p:grpSpPr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544311" y="1863852"/>
              <a:ext cx="3328415" cy="1121663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58256" y="2473452"/>
              <a:ext cx="2702051" cy="1121663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7387336" y="2000630"/>
            <a:ext cx="268922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26390" marR="5080" indent="-314325">
              <a:spcBef>
                <a:spcPts val="95"/>
              </a:spcBef>
            </a:pPr>
            <a:r>
              <a:rPr sz="40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Government </a:t>
            </a:r>
            <a:r>
              <a:rPr sz="40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Spending</a:t>
            </a:r>
            <a:endParaRPr sz="4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pic>
        <p:nvPicPr>
          <p:cNvPr id="12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382012" y="2814829"/>
            <a:ext cx="7619999" cy="2753867"/>
          </a:xfrm>
          <a:prstGeom prst="rect">
            <a:avLst/>
          </a:prstGeom>
        </p:spPr>
      </p:pic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593625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82011" y="1783079"/>
            <a:ext cx="7620000" cy="3785870"/>
            <a:chOff x="858011" y="1783079"/>
            <a:chExt cx="7620000" cy="378587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58011" y="2814828"/>
              <a:ext cx="7619999" cy="275386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0892" y="1783079"/>
              <a:ext cx="2452115" cy="1121663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59407" y="2392679"/>
              <a:ext cx="1687067" cy="1121663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383476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Monetary</a:t>
            </a:r>
            <a:r>
              <a:rPr spc="45" dirty="0"/>
              <a:t> </a:t>
            </a:r>
            <a:r>
              <a:rPr spc="-10" dirty="0"/>
              <a:t>Policy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12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84182" y="1920239"/>
            <a:ext cx="168465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30835" marR="5080" indent="-318770">
              <a:spcBef>
                <a:spcPts val="95"/>
              </a:spcBef>
            </a:pPr>
            <a:r>
              <a:rPr sz="40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Interest Rate</a:t>
            </a:r>
            <a:endParaRPr sz="4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7562089" y="1783080"/>
            <a:ext cx="2234565" cy="1731645"/>
            <a:chOff x="6038088" y="1783079"/>
            <a:chExt cx="2234565" cy="1731645"/>
          </a:xfrm>
        </p:grpSpPr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050279" y="1783079"/>
              <a:ext cx="2221991" cy="112166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038088" y="2392679"/>
              <a:ext cx="2121407" cy="1121663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7881239" y="1920239"/>
            <a:ext cx="1483360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2065">
              <a:spcBef>
                <a:spcPts val="95"/>
              </a:spcBef>
            </a:pPr>
            <a:r>
              <a:rPr sz="40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Money </a:t>
            </a:r>
            <a:r>
              <a:rPr sz="40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Supply</a:t>
            </a:r>
            <a:endParaRPr sz="4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76919324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D2C8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C529373-9512-4A92-8D27-918555E85CC8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9BC056-5449-40F1-B57B-6EEE1285B81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1DE2D7-CCF6-4AF8-892E-751EFCDEA9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63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Franklin Gothic Book</vt:lpstr>
      <vt:lpstr>Franklin Gothic Medium</vt:lpstr>
      <vt:lpstr>1_Office Theme</vt:lpstr>
      <vt:lpstr>PowerPoint Presentation</vt:lpstr>
      <vt:lpstr>Economic Cycles</vt:lpstr>
      <vt:lpstr>Fiscal Policy</vt:lpstr>
      <vt:lpstr>Monetary Policy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2022-04-06T14:18:09Z</dcterms:created>
  <dcterms:modified xsi:type="dcterms:W3CDTF">2022-08-09T13:09:01Z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