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0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308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392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40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38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664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10: Convertible or Clunker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0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75983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Reality</a:t>
            </a:r>
            <a:r>
              <a:rPr spc="-45" dirty="0"/>
              <a:t> </a:t>
            </a:r>
            <a:r>
              <a:rPr dirty="0"/>
              <a:t>Check</a:t>
            </a:r>
            <a:r>
              <a:rPr spc="-45" dirty="0"/>
              <a:t> </a:t>
            </a:r>
            <a:r>
              <a:rPr spc="-50" dirty="0"/>
              <a:t>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1" y="1290828"/>
            <a:ext cx="9143999" cy="488594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490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5217" y="1255777"/>
            <a:ext cx="3986783" cy="560222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75983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Reality</a:t>
            </a:r>
            <a:r>
              <a:rPr spc="-45" dirty="0"/>
              <a:t> </a:t>
            </a:r>
            <a:r>
              <a:rPr dirty="0"/>
              <a:t>Check</a:t>
            </a:r>
            <a:r>
              <a:rPr spc="-45" dirty="0"/>
              <a:t> </a:t>
            </a:r>
            <a:r>
              <a:rPr spc="-50" dirty="0"/>
              <a:t>2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8627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18489" y="89917"/>
            <a:ext cx="8863965" cy="6768465"/>
            <a:chOff x="94488" y="89916"/>
            <a:chExt cx="8863965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9511" y="2184901"/>
              <a:ext cx="3252554" cy="353083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88" y="89916"/>
              <a:ext cx="8863583" cy="6768083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9542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True</a:t>
            </a:r>
            <a:r>
              <a:rPr spc="-80" dirty="0"/>
              <a:t> </a:t>
            </a:r>
            <a:r>
              <a:rPr dirty="0"/>
              <a:t>Cost</a:t>
            </a:r>
            <a:r>
              <a:rPr spc="-100" dirty="0"/>
              <a:t> </a:t>
            </a:r>
            <a:r>
              <a:rPr dirty="0"/>
              <a:t>of</a:t>
            </a:r>
            <a:r>
              <a:rPr spc="-80" dirty="0"/>
              <a:t> </a:t>
            </a:r>
            <a:r>
              <a:rPr spc="-10" dirty="0"/>
              <a:t>Vehicles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36803" y="1182150"/>
            <a:ext cx="22320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afford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75714" y="1547910"/>
            <a:ext cx="1355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right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now?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13822" y="3115528"/>
            <a:ext cx="2627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 NEED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vehicle,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WANT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one?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4123" y="4330765"/>
            <a:ext cx="23882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 amount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month?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07552" y="5368609"/>
            <a:ext cx="25730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850" algn="just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GAS!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forgot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about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gas…how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much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over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56760" y="4432264"/>
            <a:ext cx="18389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4655" marR="5080" indent="-40259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Should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lease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02808" y="5437799"/>
            <a:ext cx="2287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7034" marR="5080" indent="-39497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need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repairs?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59783" y="3134426"/>
            <a:ext cx="205993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much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will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54219" y="1543065"/>
            <a:ext cx="230251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much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money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need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down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83318" y="1357441"/>
            <a:ext cx="23882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7470" algn="just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afford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year…2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years…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5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now?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89945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15256" y="4663441"/>
            <a:ext cx="5699125" cy="2097405"/>
            <a:chOff x="3191255" y="4663440"/>
            <a:chExt cx="5699125" cy="20974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16687" y="4884131"/>
              <a:ext cx="2973250" cy="156271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91255" y="4663440"/>
              <a:ext cx="2799587" cy="2097023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19429" y="2697243"/>
            <a:ext cx="2616139" cy="173150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524573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Secure</a:t>
            </a:r>
            <a:r>
              <a:rPr spc="-25" dirty="0"/>
              <a:t> </a:t>
            </a:r>
            <a:r>
              <a:rPr dirty="0"/>
              <a:t>or</a:t>
            </a:r>
            <a:r>
              <a:rPr spc="-10" dirty="0"/>
              <a:t> Unsecured?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59940" y="1524186"/>
            <a:ext cx="4668520" cy="119570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Types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of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Installment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Loans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14300">
              <a:spcBef>
                <a:spcPts val="765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Secure</a:t>
            </a:r>
            <a:r>
              <a:rPr sz="3200" kern="0" spc="-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collateral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08622" y="545084"/>
            <a:ext cx="25272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14845" y="2529839"/>
            <a:ext cx="2974601" cy="170097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167421" y="4458714"/>
            <a:ext cx="441198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Unsecured</a:t>
            </a:r>
            <a:r>
              <a:rPr sz="3200" kern="0" spc="-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collateral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514451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5690DB-406E-45DB-8D19-81E414F6FE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F9FB50-1DFC-4F4B-920C-EA6F928D805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4EBAEA-1724-4121-A842-4B41FC9853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166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Franklin Gothic Book</vt:lpstr>
      <vt:lpstr>Franklin Gothic Medium</vt:lpstr>
      <vt:lpstr>1_Office Theme</vt:lpstr>
      <vt:lpstr>PowerPoint Presentation</vt:lpstr>
      <vt:lpstr>Reality Check 1</vt:lpstr>
      <vt:lpstr>Reality Check 2</vt:lpstr>
      <vt:lpstr>True Cost of Vehicles</vt:lpstr>
      <vt:lpstr>Secure or Unsecured?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2022-04-06T13:20:19Z</dcterms:created>
  <dcterms:modified xsi:type="dcterms:W3CDTF">2022-08-09T12:40:27Z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