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520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24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940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095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647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66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5: Bank Your Bucks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17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81012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Banking</a:t>
            </a:r>
            <a:r>
              <a:rPr spc="-40" dirty="0"/>
              <a:t> </a:t>
            </a:r>
            <a:r>
              <a:rPr spc="-10" dirty="0"/>
              <a:t>Institutions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685" y="3292488"/>
            <a:ext cx="3797300" cy="276923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355600" indent="-343535">
              <a:spcBef>
                <a:spcPts val="5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Not-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profit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institutions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indent="-343535"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Owned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members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87630" indent="-342900"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Must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meet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criteria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become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member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363855" indent="-342900"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Same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services as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banks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thrifts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4965" marR="5080" indent="-342900">
              <a:spcBef>
                <a:spcPts val="48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Operate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under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state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federal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laws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regulations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6" y="545084"/>
            <a:ext cx="25590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76341" y="3352806"/>
            <a:ext cx="3740785" cy="2922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93980" indent="-287020"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Most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owned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shareholders.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Some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owned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people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who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their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there.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299085" marR="39370" indent="-287020">
              <a:spcBef>
                <a:spcPts val="6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Make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loans,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checks,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accept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deposits,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 services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299085" marR="5080" indent="-287020">
              <a:spcBef>
                <a:spcPts val="6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Operate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under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state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federal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laws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regulations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0009" y="1226820"/>
            <a:ext cx="7021835" cy="195216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6561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75939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Checking</a:t>
            </a:r>
            <a:r>
              <a:rPr spc="-60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dirty="0"/>
              <a:t>Savings</a:t>
            </a:r>
            <a:r>
              <a:rPr spc="-50" dirty="0"/>
              <a:t> </a:t>
            </a:r>
            <a:r>
              <a:rPr spc="-10" dirty="0"/>
              <a:t>Accounts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1028"/>
            <a:ext cx="7771130" cy="2790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Checking</a:t>
            </a:r>
            <a:r>
              <a:rPr sz="3200" kern="0" spc="-6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Accounts</a:t>
            </a:r>
            <a:r>
              <a:rPr sz="32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allow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bills,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and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goods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services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2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3200" kern="0" spc="-1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deposited.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340360">
              <a:spcBef>
                <a:spcPts val="2560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Savings</a:t>
            </a:r>
            <a:r>
              <a:rPr sz="3200" kern="0" spc="-5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</a:t>
            </a:r>
            <a:r>
              <a:rPr sz="32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safe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place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earn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over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10177" y="545084"/>
            <a:ext cx="2495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17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52080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44ECEF-EDE2-4963-9901-71C9E2ACAF8C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A812223-798B-4CEB-B6F5-9DC932144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81C904-CED2-45E6-96EA-76C2337042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145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Franklin Gothic Book</vt:lpstr>
      <vt:lpstr>Franklin Gothic Medium</vt:lpstr>
      <vt:lpstr>1_Office Theme</vt:lpstr>
      <vt:lpstr>PowerPoint Presentation</vt:lpstr>
      <vt:lpstr>Banking Institutions</vt:lpstr>
      <vt:lpstr>Checking and Savings Accounts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2022-04-06T11:56:51Z</dcterms:created>
  <dcterms:modified xsi:type="dcterms:W3CDTF">2022-08-09T12:12:42Z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