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607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7121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663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092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6834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195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3: Can You Pay Your Bills?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47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0111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Sinking</a:t>
            </a:r>
            <a:r>
              <a:rPr spc="-35" dirty="0"/>
              <a:t> </a:t>
            </a:r>
            <a:r>
              <a:rPr spc="-20" dirty="0"/>
              <a:t>Ship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97963" y="1271005"/>
            <a:ext cx="8318500" cy="5120640"/>
            <a:chOff x="473963" y="1271005"/>
            <a:chExt cx="8318500" cy="512064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97908" y="1271005"/>
              <a:ext cx="4194047" cy="512010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86917" y="1509522"/>
              <a:ext cx="4064000" cy="3368040"/>
            </a:xfrm>
            <a:custGeom>
              <a:avLst/>
              <a:gdLst/>
              <a:ahLst/>
              <a:cxnLst/>
              <a:rect l="l" t="t" r="r" b="b"/>
              <a:pathLst>
                <a:path w="4064000" h="3368040">
                  <a:moveTo>
                    <a:pt x="3461004" y="0"/>
                  </a:moveTo>
                  <a:lnTo>
                    <a:pt x="0" y="0"/>
                  </a:lnTo>
                  <a:lnTo>
                    <a:pt x="0" y="3368040"/>
                  </a:lnTo>
                  <a:lnTo>
                    <a:pt x="3461004" y="3368040"/>
                  </a:lnTo>
                  <a:lnTo>
                    <a:pt x="3461004" y="2806700"/>
                  </a:lnTo>
                  <a:lnTo>
                    <a:pt x="4063593" y="2181923"/>
                  </a:lnTo>
                  <a:lnTo>
                    <a:pt x="3461004" y="1964689"/>
                  </a:lnTo>
                  <a:lnTo>
                    <a:pt x="3461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486917" y="1509522"/>
              <a:ext cx="4064000" cy="3368040"/>
            </a:xfrm>
            <a:custGeom>
              <a:avLst/>
              <a:gdLst/>
              <a:ahLst/>
              <a:cxnLst/>
              <a:rect l="l" t="t" r="r" b="b"/>
              <a:pathLst>
                <a:path w="4064000" h="3368040">
                  <a:moveTo>
                    <a:pt x="0" y="3368040"/>
                  </a:moveTo>
                  <a:lnTo>
                    <a:pt x="0" y="2806700"/>
                  </a:lnTo>
                  <a:lnTo>
                    <a:pt x="0" y="1964689"/>
                  </a:lnTo>
                  <a:lnTo>
                    <a:pt x="0" y="0"/>
                  </a:lnTo>
                  <a:lnTo>
                    <a:pt x="2018919" y="0"/>
                  </a:lnTo>
                  <a:lnTo>
                    <a:pt x="2884170" y="0"/>
                  </a:lnTo>
                  <a:lnTo>
                    <a:pt x="3461004" y="0"/>
                  </a:lnTo>
                  <a:lnTo>
                    <a:pt x="3461004" y="1964689"/>
                  </a:lnTo>
                  <a:lnTo>
                    <a:pt x="4063593" y="2181923"/>
                  </a:lnTo>
                  <a:lnTo>
                    <a:pt x="3461004" y="2806700"/>
                  </a:lnTo>
                  <a:lnTo>
                    <a:pt x="3461004" y="3368040"/>
                  </a:lnTo>
                  <a:lnTo>
                    <a:pt x="2884170" y="3368040"/>
                  </a:lnTo>
                  <a:lnTo>
                    <a:pt x="2018919" y="3368040"/>
                  </a:lnTo>
                  <a:lnTo>
                    <a:pt x="0" y="3368040"/>
                  </a:lnTo>
                  <a:close/>
                </a:path>
              </a:pathLst>
            </a:custGeom>
            <a:ln w="259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288537" y="1832054"/>
            <a:ext cx="2937510" cy="276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Beware</a:t>
            </a:r>
            <a:r>
              <a:rPr sz="36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of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little</a:t>
            </a:r>
            <a:r>
              <a:rPr sz="36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expenses.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small</a:t>
            </a:r>
            <a:r>
              <a:rPr sz="3600" kern="0" spc="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leak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will</a:t>
            </a:r>
            <a:r>
              <a:rPr sz="36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sink</a:t>
            </a:r>
            <a:r>
              <a:rPr sz="36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5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 </a:t>
            </a:r>
            <a:r>
              <a:rPr sz="36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great</a:t>
            </a:r>
            <a:r>
              <a:rPr sz="36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ship.</a:t>
            </a:r>
            <a:endParaRPr sz="3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0965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11912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/>
              <a:t>1-2-</a:t>
            </a:r>
            <a:r>
              <a:rPr dirty="0"/>
              <a:t>3 </a:t>
            </a:r>
            <a:r>
              <a:rPr spc="-10" dirty="0"/>
              <a:t>Budget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1030"/>
            <a:ext cx="58305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Three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steps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building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budget…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97" y="545084"/>
            <a:ext cx="2508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10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29228" y="2558795"/>
            <a:ext cx="4733925" cy="603370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170815" rIns="0" bIns="0" rtlCol="0">
            <a:spAutoFit/>
          </a:bodyPr>
          <a:lstStyle/>
          <a:p>
            <a:pPr marL="245110">
              <a:spcBef>
                <a:spcPts val="1345"/>
              </a:spcBef>
            </a:pP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Keep</a:t>
            </a:r>
            <a:r>
              <a:rPr sz="2800" kern="0" spc="-8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track</a:t>
            </a:r>
            <a:r>
              <a:rPr sz="2800" kern="0" spc="-8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of</a:t>
            </a:r>
            <a:r>
              <a:rPr sz="2800" kern="0" spc="-8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your</a:t>
            </a:r>
            <a:r>
              <a:rPr sz="2800" kern="0" spc="-7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spending</a:t>
            </a:r>
            <a:endParaRPr sz="28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57144" y="3515867"/>
            <a:ext cx="6078220" cy="604012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171450" rIns="0" bIns="0" rtlCol="0">
            <a:spAutoFit/>
          </a:bodyPr>
          <a:lstStyle/>
          <a:p>
            <a:pPr marL="408305">
              <a:spcBef>
                <a:spcPts val="1350"/>
              </a:spcBef>
            </a:pP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Identify</a:t>
            </a:r>
            <a:r>
              <a:rPr sz="2800" kern="0" spc="-8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your</a:t>
            </a:r>
            <a:r>
              <a:rPr sz="2800" kern="0" spc="-9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income</a:t>
            </a:r>
            <a:r>
              <a:rPr sz="2800" kern="0" spc="-10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and</a:t>
            </a:r>
            <a:r>
              <a:rPr sz="2800" kern="0" spc="-9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expenses</a:t>
            </a:r>
            <a:endParaRPr sz="28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30195" y="4463796"/>
            <a:ext cx="7531734" cy="1035540"/>
          </a:xfrm>
          <a:prstGeom prst="rect">
            <a:avLst/>
          </a:prstGeom>
          <a:solidFill>
            <a:srgbClr val="7030A0"/>
          </a:solidFill>
        </p:spPr>
        <p:txBody>
          <a:bodyPr vert="horz" wrap="square" lIns="0" tIns="172085" rIns="0" bIns="0" rtlCol="0">
            <a:spAutoFit/>
          </a:bodyPr>
          <a:lstStyle/>
          <a:p>
            <a:pPr marL="321945" marR="315595" indent="528320">
              <a:spcBef>
                <a:spcPts val="1355"/>
              </a:spcBef>
            </a:pP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Analyze</a:t>
            </a:r>
            <a:r>
              <a:rPr sz="2800" kern="0" spc="-9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cash</a:t>
            </a:r>
            <a:r>
              <a:rPr sz="2800" kern="0" spc="-9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flow</a:t>
            </a:r>
            <a:r>
              <a:rPr sz="2800" kern="0" spc="-7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and</a:t>
            </a:r>
            <a:r>
              <a:rPr sz="2800" kern="0" spc="-8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look</a:t>
            </a:r>
            <a:r>
              <a:rPr sz="2800" kern="0" spc="-7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for</a:t>
            </a:r>
            <a:r>
              <a:rPr sz="2800" kern="0" spc="-8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ways</a:t>
            </a:r>
            <a:r>
              <a:rPr sz="2800" kern="0" spc="-7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to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increase</a:t>
            </a:r>
            <a:r>
              <a:rPr sz="2800" kern="0" spc="-1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your</a:t>
            </a:r>
            <a:r>
              <a:rPr sz="2800" kern="0" spc="-10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income</a:t>
            </a:r>
            <a:r>
              <a:rPr sz="2800" kern="0" spc="-10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and</a:t>
            </a:r>
            <a:r>
              <a:rPr sz="2800" kern="0" spc="-10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decrease</a:t>
            </a:r>
            <a:r>
              <a:rPr sz="2800" kern="0" spc="-9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expenses</a:t>
            </a:r>
            <a:endParaRPr sz="28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674334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56819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Budget</a:t>
            </a:r>
            <a:r>
              <a:rPr spc="-50" dirty="0"/>
              <a:t> </a:t>
            </a:r>
            <a:r>
              <a:rPr spc="-10" dirty="0"/>
              <a:t>Breakdown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370390"/>
            <a:ext cx="7697470" cy="48936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5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Income:</a:t>
            </a:r>
            <a:endParaRPr sz="15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Various</a:t>
            </a:r>
            <a:r>
              <a:rPr sz="15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jobs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work,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like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cutting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grass</a:t>
            </a:r>
            <a:r>
              <a:rPr sz="15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babysitting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wages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Full-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part-time</a:t>
            </a:r>
            <a:r>
              <a:rPr sz="15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employment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Allowances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Odd</a:t>
            </a:r>
            <a:r>
              <a:rPr sz="15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dividends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sources,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including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tips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00"/>
              </a:spcBef>
            </a:pPr>
            <a:r>
              <a:rPr sz="15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Expenses:</a:t>
            </a:r>
            <a:endParaRPr sz="15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Bills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(for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example: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cell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phone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cable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bill,</a:t>
            </a:r>
            <a:r>
              <a:rPr sz="15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rent)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Transportation</a:t>
            </a:r>
            <a:r>
              <a:rPr sz="15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r>
              <a:rPr sz="15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(for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example:</a:t>
            </a:r>
            <a:r>
              <a:rPr sz="15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vehicle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payment,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gas,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insurance,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transit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fares)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Movies,</a:t>
            </a:r>
            <a:r>
              <a:rPr sz="15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music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purchases,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game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downloads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entertainment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Clothes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accessories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Eating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Personal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items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(makeup,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cologne,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on)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2880">
              <a:buFont typeface="Arial"/>
              <a:buChar char="•"/>
              <a:tabLst>
                <a:tab pos="195580" algn="l"/>
              </a:tabLst>
            </a:pP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Savings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college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future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15"/>
              </a:spcBef>
            </a:pPr>
            <a:endParaRPr sz="15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15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Cash</a:t>
            </a:r>
            <a:r>
              <a:rPr sz="1500" kern="0" spc="-4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5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flow</a:t>
            </a:r>
            <a:r>
              <a:rPr sz="15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relationship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between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income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60"/>
              </a:spcBef>
            </a:pPr>
            <a:r>
              <a:rPr sz="15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Fixed</a:t>
            </a:r>
            <a:r>
              <a:rPr sz="1500" kern="0" spc="-3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change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(for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example: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rent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auto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loan</a:t>
            </a:r>
            <a:r>
              <a:rPr sz="15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payments)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60"/>
              </a:spcBef>
            </a:pPr>
            <a:r>
              <a:rPr sz="15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Flexible</a:t>
            </a:r>
            <a:r>
              <a:rPr sz="1500" kern="0" spc="-5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might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change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15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(for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example:</a:t>
            </a:r>
            <a:r>
              <a:rPr sz="15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food</a:t>
            </a:r>
            <a:r>
              <a:rPr sz="1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15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gas)</a:t>
            </a:r>
            <a:endParaRPr sz="1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5605" y="545084"/>
            <a:ext cx="2571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3319373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07D296-198C-4DA5-B63E-55D20D93B953}">
  <ds:schemaRefs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BDD87CE-BB03-4B76-9241-D3D276AD33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50889A-753F-4C45-8EFD-23CD4F304E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239</Words>
  <Application>Microsoft Office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Franklin Gothic Book</vt:lpstr>
      <vt:lpstr>Franklin Gothic Medium</vt:lpstr>
      <vt:lpstr>1_Office Theme</vt:lpstr>
      <vt:lpstr>PowerPoint Presentation</vt:lpstr>
      <vt:lpstr>Sinking Ship</vt:lpstr>
      <vt:lpstr>1-2-3 Budget</vt:lpstr>
      <vt:lpstr>Budget Breakdown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2022-04-06T11:51:48Z</dcterms:created>
  <dcterms:modified xsi:type="dcterms:W3CDTF">2022-08-09T12:09:55Z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