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209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50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311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65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85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088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6: Bread-And-Butter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2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54946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Deduction</a:t>
            </a:r>
            <a:r>
              <a:rPr spc="-40" dirty="0"/>
              <a:t> </a:t>
            </a:r>
            <a:r>
              <a:rPr spc="-10" dirty="0"/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48622" y="1778350"/>
            <a:ext cx="162813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Medicare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0" y="545084"/>
            <a:ext cx="2603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58521" y="1782240"/>
            <a:ext cx="25336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Social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Security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11892" y="1782240"/>
            <a:ext cx="194881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Income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4970" y="2432305"/>
            <a:ext cx="2473468" cy="252221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84361" y="2481042"/>
            <a:ext cx="2435454" cy="243692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80020" y="2432304"/>
            <a:ext cx="2522219" cy="252221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13303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23088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0" dirty="0"/>
              <a:t>Paycheck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2717" y="1295400"/>
            <a:ext cx="5469635" cy="48615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05605" y="545084"/>
            <a:ext cx="2571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56994565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EB813D-8A64-4CFD-B5C9-DCC6952A79AE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63AC988-2D34-4EAC-9AF8-27B9E4897E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F3CB80-C9E9-4953-BB50-4F203BB0C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42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Franklin Gothic Book</vt:lpstr>
      <vt:lpstr>Franklin Gothic Medium</vt:lpstr>
      <vt:lpstr>1_Office Theme</vt:lpstr>
      <vt:lpstr>PowerPoint Presentation</vt:lpstr>
      <vt:lpstr>Deduction Introduction</vt:lpstr>
      <vt:lpstr>Paycheck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2022-04-06T11:59:06Z</dcterms:created>
  <dcterms:modified xsi:type="dcterms:W3CDTF">2022-08-09T12:13:46Z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