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309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307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793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093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3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641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2: Designing Dreams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99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2340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Aisha’s</a:t>
            </a:r>
            <a:r>
              <a:rPr spc="-30" dirty="0"/>
              <a:t> </a:t>
            </a:r>
            <a:r>
              <a:rPr spc="-20" dirty="0"/>
              <a:t>Goals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6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2341" y="1282070"/>
            <a:ext cx="7552690" cy="3958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90269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Short-term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goal:</a:t>
            </a:r>
            <a:r>
              <a:rPr sz="3200" kern="0" spc="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work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part-time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32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high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school</a:t>
            </a:r>
            <a:r>
              <a:rPr sz="32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save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up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32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college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>
              <a:spcBef>
                <a:spcPts val="50"/>
              </a:spcBef>
            </a:pPr>
            <a:endParaRPr sz="29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926465" marR="21590"/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Intermediate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goal: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college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nursing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 balance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working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part-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>
              <a:spcBef>
                <a:spcPts val="45"/>
              </a:spcBef>
            </a:pPr>
            <a:endParaRPr sz="3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870075" marR="5080"/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Long-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term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goal: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obtain</a:t>
            </a:r>
            <a:r>
              <a:rPr sz="32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job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registered</a:t>
            </a:r>
            <a:r>
              <a:rPr sz="32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nurse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93619" y="2429255"/>
            <a:ext cx="754380" cy="769620"/>
          </a:xfrm>
          <a:custGeom>
            <a:avLst/>
            <a:gdLst/>
            <a:ahLst/>
            <a:cxnLst/>
            <a:rect l="l" t="t" r="r" b="b"/>
            <a:pathLst>
              <a:path w="754380" h="769619">
                <a:moveTo>
                  <a:pt x="188595" y="0"/>
                </a:moveTo>
                <a:lnTo>
                  <a:pt x="0" y="0"/>
                </a:lnTo>
                <a:lnTo>
                  <a:pt x="0" y="668070"/>
                </a:lnTo>
                <a:lnTo>
                  <a:pt x="565785" y="668070"/>
                </a:lnTo>
                <a:lnTo>
                  <a:pt x="565785" y="769620"/>
                </a:lnTo>
                <a:lnTo>
                  <a:pt x="754380" y="573773"/>
                </a:lnTo>
                <a:lnTo>
                  <a:pt x="565785" y="377926"/>
                </a:lnTo>
                <a:lnTo>
                  <a:pt x="565785" y="479475"/>
                </a:lnTo>
                <a:lnTo>
                  <a:pt x="188595" y="479475"/>
                </a:lnTo>
                <a:lnTo>
                  <a:pt x="188595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21736" y="3884676"/>
            <a:ext cx="756285" cy="768350"/>
          </a:xfrm>
          <a:custGeom>
            <a:avLst/>
            <a:gdLst/>
            <a:ahLst/>
            <a:cxnLst/>
            <a:rect l="l" t="t" r="r" b="b"/>
            <a:pathLst>
              <a:path w="756285" h="768350">
                <a:moveTo>
                  <a:pt x="188975" y="0"/>
                </a:moveTo>
                <a:lnTo>
                  <a:pt x="0" y="0"/>
                </a:lnTo>
                <a:lnTo>
                  <a:pt x="0" y="666343"/>
                </a:lnTo>
                <a:lnTo>
                  <a:pt x="566928" y="666343"/>
                </a:lnTo>
                <a:lnTo>
                  <a:pt x="566928" y="768096"/>
                </a:lnTo>
                <a:lnTo>
                  <a:pt x="755904" y="571855"/>
                </a:lnTo>
                <a:lnTo>
                  <a:pt x="566928" y="375615"/>
                </a:lnTo>
                <a:lnTo>
                  <a:pt x="566928" y="477367"/>
                </a:lnTo>
                <a:lnTo>
                  <a:pt x="188975" y="477367"/>
                </a:lnTo>
                <a:lnTo>
                  <a:pt x="188975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810653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2100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What’s</a:t>
            </a:r>
            <a:r>
              <a:rPr spc="-25" dirty="0"/>
              <a:t>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spc="-10" dirty="0"/>
              <a:t>Plan?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83310" y="1269058"/>
            <a:ext cx="7226300" cy="1420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financial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plan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series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steps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take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order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reach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goal.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4639310">
              <a:spcBef>
                <a:spcPts val="894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Creating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budget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7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8377" y="3233172"/>
            <a:ext cx="176085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Weighing</a:t>
            </a:r>
            <a:r>
              <a:rPr sz="20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needs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and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wants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57517" y="4373114"/>
            <a:ext cx="190246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Analyzing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opportunity</a:t>
            </a:r>
            <a:r>
              <a:rPr sz="2000" kern="0" spc="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costs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85541" y="5390891"/>
            <a:ext cx="296799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125" marR="5080" indent="-480059">
              <a:spcBef>
                <a:spcPts val="100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Making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spending,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saving,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and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investing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plan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14143" y="4235679"/>
            <a:ext cx="199263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marR="5080" indent="-222885">
              <a:spcBef>
                <a:spcPts val="100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Limiting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expenses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when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necessary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2556" y="2943033"/>
            <a:ext cx="151701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11480"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Managing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peer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pressure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5049" y="2500884"/>
            <a:ext cx="2805683" cy="2813303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47906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1931" y="3374172"/>
            <a:ext cx="2629002" cy="302584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338010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Poor</a:t>
            </a:r>
            <a:r>
              <a:rPr spc="-75" dirty="0"/>
              <a:t> </a:t>
            </a:r>
            <a:r>
              <a:rPr spc="-10" dirty="0"/>
              <a:t>Planning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8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2341" y="1282070"/>
            <a:ext cx="7638415" cy="46374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14935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“By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they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been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retired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two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years,</a:t>
            </a:r>
            <a:r>
              <a:rPr sz="32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78%</a:t>
            </a:r>
            <a:r>
              <a:rPr sz="32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former</a:t>
            </a:r>
            <a:r>
              <a:rPr sz="32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NFL</a:t>
            </a:r>
            <a:r>
              <a:rPr sz="32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players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gone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bankrupt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under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financial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stress;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within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five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years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after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retirement,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2755900" marR="617220">
              <a:lnSpc>
                <a:spcPts val="3840"/>
              </a:lnSpc>
              <a:spcBef>
                <a:spcPts val="120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estimated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60%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former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NBA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players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broke.”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>
              <a:spcBef>
                <a:spcPts val="10"/>
              </a:spcBef>
            </a:pP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228340" marR="5080" indent="1988820" algn="just">
              <a:lnSpc>
                <a:spcPct val="110000"/>
              </a:lnSpc>
              <a:spcBef>
                <a:spcPts val="5"/>
              </a:spcBef>
            </a:pP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—</a:t>
            </a:r>
            <a:r>
              <a:rPr sz="2400" i="1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Sports</a:t>
            </a:r>
            <a:r>
              <a:rPr sz="2400" i="1" kern="0" spc="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i="1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Illustrated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“How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Why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Athletes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Broke”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Pablo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S.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Torre,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March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23,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2009</a:t>
            </a:r>
            <a:endParaRPr sz="24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1970258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9A5DC4-25AB-4396-8F2C-DB2CAD5C29A7}">
  <ds:schemaRefs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25FAC24-3D00-43F0-9E10-3AABAF7FF3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58622-1E01-419B-B170-2AB81D5523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199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Franklin Gothic Book</vt:lpstr>
      <vt:lpstr>Franklin Gothic Medium</vt:lpstr>
      <vt:lpstr>1_Office Theme</vt:lpstr>
      <vt:lpstr>PowerPoint Presentation</vt:lpstr>
      <vt:lpstr>Aisha’s Goals</vt:lpstr>
      <vt:lpstr>What’s in a Plan?</vt:lpstr>
      <vt:lpstr>Poor Planning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3</cp:revision>
  <dcterms:created xsi:type="dcterms:W3CDTF">2022-04-01T18:06:18Z</dcterms:created>
  <dcterms:modified xsi:type="dcterms:W3CDTF">2022-08-09T12:07:57Z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