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47F59-C864-475A-BBF5-7D3A0A095480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21B4E-F767-4A95-950A-E979CD15E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59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868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2 colored pencils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802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a) 24 pennies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b) 15 pennies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9 pennies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d) 25 pennies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327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3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9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5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5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4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1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3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2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20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638800"/>
            <a:ext cx="6553200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6: Borrowing Bills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75343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6" t="12069" r="8517"/>
          <a:stretch/>
        </p:blipFill>
        <p:spPr>
          <a:xfrm>
            <a:off x="7571128" y="1560990"/>
            <a:ext cx="3126852" cy="32396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F61FF9-FB2F-9541-93DF-4B7B09C9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Borrowing Books Responsibly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EA87F-FF6F-9F45-BA4C-450D4DC1D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76400"/>
            <a:ext cx="6019800" cy="47244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Take good care of books. 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Lose books. 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Give books away to someone else. 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Return books on time (due date). 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Use books respectfully. 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dirty="0"/>
              <a:t>Draw in or tear out pages from a book.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D3763-943B-7A48-8CC5-BA92888B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2B162-3C90-8B49-A6B7-9EC0CB772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82535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1641D-F965-3041-8F14-9D0AD3087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Ways to Borrow And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69C3D-21E1-5142-934B-3DB25C5FC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173163"/>
            <a:ext cx="8021472" cy="12652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are some examples of how we should treat things we borrow and share?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169DC8-DE04-274C-AEA7-9EE2B4220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A471ED-F9DC-4F49-8128-214074A3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3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7" t="4874" r="7592" b="6236"/>
          <a:stretch/>
        </p:blipFill>
        <p:spPr>
          <a:xfrm>
            <a:off x="2133600" y="4469743"/>
            <a:ext cx="3657600" cy="18288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8168" r="24467" b="4412"/>
          <a:stretch/>
        </p:blipFill>
        <p:spPr>
          <a:xfrm>
            <a:off x="6096000" y="2334172"/>
            <a:ext cx="3657600" cy="18288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8" name="Picture 7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" t="11835" b="9962"/>
          <a:stretch/>
        </p:blipFill>
        <p:spPr>
          <a:xfrm>
            <a:off x="2133600" y="2334172"/>
            <a:ext cx="3657600" cy="18288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" t="4538" r="7715" b="12703"/>
          <a:stretch/>
        </p:blipFill>
        <p:spPr>
          <a:xfrm>
            <a:off x="6096000" y="4469743"/>
            <a:ext cx="3657600" cy="1828800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054047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5947A-8254-F040-93C4-77D01A25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/>
              <a:t>story problems: </a:t>
            </a:r>
            <a:r>
              <a:rPr lang="en-US" dirty="0"/>
              <a:t>Borrowing Bills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EA5C2-86E5-0344-B6C4-94D69D5A5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Brian has five colored pencils. His friend Andy wants to borrow three colored pencils to draw. How many colored pencils does Brian have after he lets Andy borrow some?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a picture of </a:t>
            </a:r>
            <a:r>
              <a:rPr lang="en-US"/>
              <a:t>Brian’s five </a:t>
            </a:r>
            <a:r>
              <a:rPr lang="en-US" dirty="0"/>
              <a:t>colored pencils.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Circle the colored pencils Andy wants to borrow.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Count and then write the number of colored pencils Brian has left.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9B0EA2-C661-FB4F-AEFD-C870F6C0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0EF6B-87A7-6A44-BB40-EF2CF9E80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4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AA14BB-656E-864D-A24F-F757E69A7A8B}"/>
              </a:ext>
            </a:extLst>
          </p:cNvPr>
          <p:cNvSpPr txBox="1"/>
          <p:nvPr/>
        </p:nvSpPr>
        <p:spPr>
          <a:xfrm>
            <a:off x="19812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8770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AA467-B043-9F47-AF6B-5026FA7AE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/>
              <a:t>story problems: </a:t>
            </a:r>
            <a:r>
              <a:rPr lang="en-US" dirty="0"/>
              <a:t>Borrowing Bills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CE66F-4277-E142-A0F2-1BCE4BED3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Callie and Isabel have 40 pennies all together. Isabel has 16 pennies.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How many pennies does Callie have?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If Callie lends 9 pennies to Isabel, how many pennies does she have left?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How many pennies is Isabel borrowing from Callie? 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How many pennies does Isabel now have in total?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C0F82-3D4E-2643-A082-A2A8CF21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2E487-C368-304F-869C-047731FF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5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D8E8D-E730-8945-8068-FE47E6463E65}"/>
              </a:ext>
            </a:extLst>
          </p:cNvPr>
          <p:cNvSpPr txBox="1"/>
          <p:nvPr/>
        </p:nvSpPr>
        <p:spPr>
          <a:xfrm>
            <a:off x="19812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2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099351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143A07-F3E2-4854-96AD-2B900E1C96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0EC372-825B-405C-9FA8-238F3555D7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18D890-C1F5-46EF-A90C-F542A7F6848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280</Words>
  <Application>Microsoft Office PowerPoint</Application>
  <PresentationFormat>Widescreen</PresentationFormat>
  <Paragraphs>44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1_Office Theme</vt:lpstr>
      <vt:lpstr>Money Smart for Young People</vt:lpstr>
      <vt:lpstr>Borrowing Books Responsibly</vt:lpstr>
      <vt:lpstr>Ways to Borrow And Share</vt:lpstr>
      <vt:lpstr>story problems: Borrowing Bills</vt:lpstr>
      <vt:lpstr>story problems: Borrowing Bills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1</cp:revision>
  <dcterms:created xsi:type="dcterms:W3CDTF">2022-03-14T14:28:54Z</dcterms:created>
  <dcterms:modified xsi:type="dcterms:W3CDTF">2022-03-14T14:30:24Z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