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4CE7-7E17-42EA-8467-67A26B95FFDB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B5F82-192C-4862-A87F-F14D326EB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5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2 balloons + 1 more balloon = 3 balloons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6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a) no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b) $7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7 chores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70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5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9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7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3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17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5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2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5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9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718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638800"/>
            <a:ext cx="6553200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4: Ready Set Goal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54661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11E2C-A1FC-3A47-9326-79FB85B4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Goals 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9" t="4430" r="7540" b="34031"/>
          <a:stretch/>
        </p:blipFill>
        <p:spPr>
          <a:xfrm>
            <a:off x="5207147" y="1427062"/>
            <a:ext cx="1828800" cy="1828800"/>
          </a:xfrm>
          <a:ln w="12700">
            <a:solidFill>
              <a:srgbClr val="7030A0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DD3FEA-7E81-CC45-90B6-0AD2F36D3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69310-9B0B-AC41-99D7-A042C969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t="-967" r="16749" b="967"/>
          <a:stretch/>
        </p:blipFill>
        <p:spPr>
          <a:xfrm>
            <a:off x="2358789" y="1427062"/>
            <a:ext cx="1828800" cy="1828800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97" t="21904" r="-3362" b="2997"/>
          <a:stretch/>
        </p:blipFill>
        <p:spPr>
          <a:xfrm>
            <a:off x="8000999" y="1427062"/>
            <a:ext cx="1828800" cy="1828800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0" r="20259"/>
          <a:stretch/>
        </p:blipFill>
        <p:spPr>
          <a:xfrm>
            <a:off x="2358789" y="4038598"/>
            <a:ext cx="1828800" cy="1828800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r="4617" b="3999"/>
          <a:stretch/>
        </p:blipFill>
        <p:spPr>
          <a:xfrm>
            <a:off x="5207147" y="4038598"/>
            <a:ext cx="1828800" cy="1828800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58789" y="3276600"/>
            <a:ext cx="186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Franklin Gothic Book"/>
              </a:rPr>
              <a:t>Read every night.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4094" y="3276600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Franklin Gothic Book"/>
              </a:rPr>
              <a:t>Help with the chores.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37120" y="3276600"/>
            <a:ext cx="195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Franklin Gothic Book"/>
              </a:rPr>
              <a:t>Tie my own shoes.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58789" y="586739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Franklin Gothic Book"/>
              </a:rPr>
              <a:t>Ride a bicycle.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4404" y="5867398"/>
            <a:ext cx="193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Franklin Gothic Book"/>
              </a:rPr>
              <a:t>Count to 100.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000999" y="5867398"/>
            <a:ext cx="1828800" cy="0"/>
          </a:xfrm>
          <a:prstGeom prst="line">
            <a:avLst/>
          </a:prstGeom>
          <a:ln w="38100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74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1578E-4132-2F40-9172-5842F9F7E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/>
              <a:t>CHART: </a:t>
            </a:r>
            <a:r>
              <a:rPr lang="en-US" dirty="0"/>
              <a:t>Student Goals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53F8F-4587-4A41-BE5E-60A98036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03F883-EC16-F546-B243-FB9C5C72F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3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C4E356C-C9CD-494F-8B60-B48F2F3F184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54460" y="1295400"/>
          <a:ext cx="7648212" cy="44242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74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7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47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00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135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Reading Every Night</a:t>
                      </a:r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Saving for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a Toy</a:t>
                      </a:r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6015DEF-D274-F84F-8E27-D2FAE2DF9045}"/>
              </a:ext>
            </a:extLst>
          </p:cNvPr>
          <p:cNvSpPr txBox="1"/>
          <p:nvPr/>
        </p:nvSpPr>
        <p:spPr>
          <a:xfrm rot="16200000">
            <a:off x="504856" y="3198169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064A2">
                    <a:lumMod val="75000"/>
                  </a:srgbClr>
                </a:solidFill>
                <a:latin typeface="Franklin Gothic Medium"/>
              </a:rPr>
              <a:t>Number of Votes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40BA2-170B-D440-B76C-86348DF45799}"/>
              </a:ext>
            </a:extLst>
          </p:cNvPr>
          <p:cNvSpPr txBox="1"/>
          <p:nvPr/>
        </p:nvSpPr>
        <p:spPr>
          <a:xfrm>
            <a:off x="2362200" y="5791201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064A2">
                    <a:lumMod val="75000"/>
                  </a:srgbClr>
                </a:solidFill>
                <a:latin typeface="Franklin Gothic Medium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3996412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473" y="1770017"/>
            <a:ext cx="1859280" cy="1859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A5658D-9A7A-804A-9F51-3FF8BD079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Savings Goal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BEA58-060A-C047-81B2-3C2C29A95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800600"/>
            <a:ext cx="3048000" cy="1371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 am saving for a</a:t>
            </a:r>
          </a:p>
          <a:p>
            <a:pPr marL="0" indent="0">
              <a:buNone/>
            </a:pPr>
            <a:r>
              <a:rPr lang="en-US" sz="4400" dirty="0">
                <a:solidFill>
                  <a:srgbClr val="FF0000"/>
                </a:solidFill>
              </a:rPr>
              <a:t>soccer ball</a:t>
            </a:r>
            <a:r>
              <a:rPr lang="en-US" sz="44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162DD0-3200-5249-B182-61835C6573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2454" r="7276" b="1204"/>
          <a:stretch/>
        </p:blipFill>
        <p:spPr>
          <a:xfrm>
            <a:off x="5257801" y="2133600"/>
            <a:ext cx="5294195" cy="419100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7DA5F-375C-F341-A21C-2CADF1AC1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CBBE0-3300-464C-9628-7264FF0CE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4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0EF3D-6A0D-984C-B1E3-201343E87228}"/>
              </a:ext>
            </a:extLst>
          </p:cNvPr>
          <p:cNvCxnSpPr/>
          <p:nvPr/>
        </p:nvCxnSpPr>
        <p:spPr>
          <a:xfrm>
            <a:off x="1981200" y="6019800"/>
            <a:ext cx="2819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loud Callout 5"/>
          <p:cNvSpPr/>
          <p:nvPr/>
        </p:nvSpPr>
        <p:spPr>
          <a:xfrm>
            <a:off x="1315616" y="1337011"/>
            <a:ext cx="4145726" cy="3243449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157429 w 3707027"/>
              <a:gd name="connsiteY0" fmla="*/ 3086100 h 2743200"/>
              <a:gd name="connsiteX1" fmla="*/ 1081229 w 3707027"/>
              <a:gd name="connsiteY1" fmla="*/ 3162300 h 2743200"/>
              <a:gd name="connsiteX2" fmla="*/ 1005029 w 3707027"/>
              <a:gd name="connsiteY2" fmla="*/ 3086100 h 2743200"/>
              <a:gd name="connsiteX3" fmla="*/ 1081229 w 3707027"/>
              <a:gd name="connsiteY3" fmla="*/ 3009900 h 2743200"/>
              <a:gd name="connsiteX4" fmla="*/ 1157429 w 3707027"/>
              <a:gd name="connsiteY4" fmla="*/ 3086100 h 2743200"/>
              <a:gd name="connsiteX0" fmla="*/ 1274819 w 3707027"/>
              <a:gd name="connsiteY0" fmla="*/ 2994657 h 2743200"/>
              <a:gd name="connsiteX1" fmla="*/ 1122419 w 3707027"/>
              <a:gd name="connsiteY1" fmla="*/ 3147057 h 2743200"/>
              <a:gd name="connsiteX2" fmla="*/ 970019 w 3707027"/>
              <a:gd name="connsiteY2" fmla="*/ 2994657 h 2743200"/>
              <a:gd name="connsiteX3" fmla="*/ 1122419 w 3707027"/>
              <a:gd name="connsiteY3" fmla="*/ 2842257 h 2743200"/>
              <a:gd name="connsiteX4" fmla="*/ 1274819 w 3707027"/>
              <a:gd name="connsiteY4" fmla="*/ 2994657 h 2743200"/>
              <a:gd name="connsiteX0" fmla="*/ 1454799 w 3707027"/>
              <a:gd name="connsiteY0" fmla="*/ 2764259 h 2743200"/>
              <a:gd name="connsiteX1" fmla="*/ 1226199 w 3707027"/>
              <a:gd name="connsiteY1" fmla="*/ 2992859 h 2743200"/>
              <a:gd name="connsiteX2" fmla="*/ 997599 w 3707027"/>
              <a:gd name="connsiteY2" fmla="*/ 2764259 h 2743200"/>
              <a:gd name="connsiteX3" fmla="*/ 1226199 w 3707027"/>
              <a:gd name="connsiteY3" fmla="*/ 2535659 h 2743200"/>
              <a:gd name="connsiteX4" fmla="*/ 1454799 w 3707027"/>
              <a:gd name="connsiteY4" fmla="*/ 2764259 h 27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51763"/>
              <a:gd name="connsiteX1" fmla="*/ 5659 w 43256"/>
              <a:gd name="connsiteY1" fmla="*/ 6766 h 51763"/>
              <a:gd name="connsiteX2" fmla="*/ 14041 w 43256"/>
              <a:gd name="connsiteY2" fmla="*/ 5061 h 51763"/>
              <a:gd name="connsiteX3" fmla="*/ 22492 w 43256"/>
              <a:gd name="connsiteY3" fmla="*/ 3291 h 51763"/>
              <a:gd name="connsiteX4" fmla="*/ 25785 w 43256"/>
              <a:gd name="connsiteY4" fmla="*/ 59 h 51763"/>
              <a:gd name="connsiteX5" fmla="*/ 29869 w 43256"/>
              <a:gd name="connsiteY5" fmla="*/ 2340 h 51763"/>
              <a:gd name="connsiteX6" fmla="*/ 35499 w 43256"/>
              <a:gd name="connsiteY6" fmla="*/ 549 h 51763"/>
              <a:gd name="connsiteX7" fmla="*/ 38354 w 43256"/>
              <a:gd name="connsiteY7" fmla="*/ 5435 h 51763"/>
              <a:gd name="connsiteX8" fmla="*/ 42018 w 43256"/>
              <a:gd name="connsiteY8" fmla="*/ 10177 h 51763"/>
              <a:gd name="connsiteX9" fmla="*/ 41854 w 43256"/>
              <a:gd name="connsiteY9" fmla="*/ 15319 h 51763"/>
              <a:gd name="connsiteX10" fmla="*/ 43052 w 43256"/>
              <a:gd name="connsiteY10" fmla="*/ 23181 h 51763"/>
              <a:gd name="connsiteX11" fmla="*/ 37440 w 43256"/>
              <a:gd name="connsiteY11" fmla="*/ 30063 h 51763"/>
              <a:gd name="connsiteX12" fmla="*/ 35431 w 43256"/>
              <a:gd name="connsiteY12" fmla="*/ 35960 h 51763"/>
              <a:gd name="connsiteX13" fmla="*/ 28591 w 43256"/>
              <a:gd name="connsiteY13" fmla="*/ 36674 h 51763"/>
              <a:gd name="connsiteX14" fmla="*/ 23703 w 43256"/>
              <a:gd name="connsiteY14" fmla="*/ 42965 h 51763"/>
              <a:gd name="connsiteX15" fmla="*/ 16516 w 43256"/>
              <a:gd name="connsiteY15" fmla="*/ 39125 h 51763"/>
              <a:gd name="connsiteX16" fmla="*/ 5840 w 43256"/>
              <a:gd name="connsiteY16" fmla="*/ 35331 h 51763"/>
              <a:gd name="connsiteX17" fmla="*/ 1146 w 43256"/>
              <a:gd name="connsiteY17" fmla="*/ 31109 h 51763"/>
              <a:gd name="connsiteX18" fmla="*/ 2149 w 43256"/>
              <a:gd name="connsiteY18" fmla="*/ 25410 h 51763"/>
              <a:gd name="connsiteX19" fmla="*/ 31 w 43256"/>
              <a:gd name="connsiteY19" fmla="*/ 19563 h 51763"/>
              <a:gd name="connsiteX20" fmla="*/ 3899 w 43256"/>
              <a:gd name="connsiteY20" fmla="*/ 14366 h 51763"/>
              <a:gd name="connsiteX21" fmla="*/ 3936 w 43256"/>
              <a:gd name="connsiteY21" fmla="*/ 14229 h 51763"/>
              <a:gd name="connsiteX0" fmla="*/ 804171 w 3711832"/>
              <a:gd name="connsiteY0" fmla="*/ 3278852 h 3286951"/>
              <a:gd name="connsiteX1" fmla="*/ 1084318 w 3711832"/>
              <a:gd name="connsiteY1" fmla="*/ 3153346 h 3286951"/>
              <a:gd name="connsiteX2" fmla="*/ 1008118 w 3711832"/>
              <a:gd name="connsiteY2" fmla="*/ 3077146 h 3286951"/>
              <a:gd name="connsiteX3" fmla="*/ 1084318 w 3711832"/>
              <a:gd name="connsiteY3" fmla="*/ 3000946 h 3286951"/>
              <a:gd name="connsiteX4" fmla="*/ 804171 w 3711832"/>
              <a:gd name="connsiteY4" fmla="*/ 3278852 h 3286951"/>
              <a:gd name="connsiteX0" fmla="*/ 1277908 w 3711832"/>
              <a:gd name="connsiteY0" fmla="*/ 2985703 h 3286951"/>
              <a:gd name="connsiteX1" fmla="*/ 1125508 w 3711832"/>
              <a:gd name="connsiteY1" fmla="*/ 3138103 h 3286951"/>
              <a:gd name="connsiteX2" fmla="*/ 973108 w 3711832"/>
              <a:gd name="connsiteY2" fmla="*/ 2985703 h 3286951"/>
              <a:gd name="connsiteX3" fmla="*/ 1125508 w 3711832"/>
              <a:gd name="connsiteY3" fmla="*/ 2833303 h 3286951"/>
              <a:gd name="connsiteX4" fmla="*/ 1277908 w 3711832"/>
              <a:gd name="connsiteY4" fmla="*/ 2985703 h 3286951"/>
              <a:gd name="connsiteX0" fmla="*/ 1457888 w 3711832"/>
              <a:gd name="connsiteY0" fmla="*/ 2755305 h 3286951"/>
              <a:gd name="connsiteX1" fmla="*/ 1229288 w 3711832"/>
              <a:gd name="connsiteY1" fmla="*/ 2983905 h 3286951"/>
              <a:gd name="connsiteX2" fmla="*/ 1000688 w 3711832"/>
              <a:gd name="connsiteY2" fmla="*/ 2755305 h 3286951"/>
              <a:gd name="connsiteX3" fmla="*/ 1229288 w 3711832"/>
              <a:gd name="connsiteY3" fmla="*/ 2526705 h 3286951"/>
              <a:gd name="connsiteX4" fmla="*/ 1457888 w 3711832"/>
              <a:gd name="connsiteY4" fmla="*/ 2755305 h 3286951"/>
              <a:gd name="connsiteX0" fmla="*/ 4729 w 43256"/>
              <a:gd name="connsiteY0" fmla="*/ 26036 h 51763"/>
              <a:gd name="connsiteX1" fmla="*/ 2196 w 43256"/>
              <a:gd name="connsiteY1" fmla="*/ 25239 h 51763"/>
              <a:gd name="connsiteX2" fmla="*/ 6964 w 43256"/>
              <a:gd name="connsiteY2" fmla="*/ 34758 h 51763"/>
              <a:gd name="connsiteX3" fmla="*/ 5856 w 43256"/>
              <a:gd name="connsiteY3" fmla="*/ 35139 h 51763"/>
              <a:gd name="connsiteX4" fmla="*/ 16514 w 43256"/>
              <a:gd name="connsiteY4" fmla="*/ 38949 h 51763"/>
              <a:gd name="connsiteX5" fmla="*/ 15846 w 43256"/>
              <a:gd name="connsiteY5" fmla="*/ 37209 h 51763"/>
              <a:gd name="connsiteX6" fmla="*/ 28863 w 43256"/>
              <a:gd name="connsiteY6" fmla="*/ 34610 h 51763"/>
              <a:gd name="connsiteX7" fmla="*/ 28596 w 43256"/>
              <a:gd name="connsiteY7" fmla="*/ 36519 h 51763"/>
              <a:gd name="connsiteX8" fmla="*/ 34165 w 43256"/>
              <a:gd name="connsiteY8" fmla="*/ 22813 h 51763"/>
              <a:gd name="connsiteX9" fmla="*/ 37416 w 43256"/>
              <a:gd name="connsiteY9" fmla="*/ 29949 h 51763"/>
              <a:gd name="connsiteX10" fmla="*/ 41834 w 43256"/>
              <a:gd name="connsiteY10" fmla="*/ 15213 h 51763"/>
              <a:gd name="connsiteX11" fmla="*/ 40386 w 43256"/>
              <a:gd name="connsiteY11" fmla="*/ 17889 h 51763"/>
              <a:gd name="connsiteX12" fmla="*/ 38360 w 43256"/>
              <a:gd name="connsiteY12" fmla="*/ 5285 h 51763"/>
              <a:gd name="connsiteX13" fmla="*/ 38436 w 43256"/>
              <a:gd name="connsiteY13" fmla="*/ 6549 h 51763"/>
              <a:gd name="connsiteX14" fmla="*/ 29114 w 43256"/>
              <a:gd name="connsiteY14" fmla="*/ 3811 h 51763"/>
              <a:gd name="connsiteX15" fmla="*/ 29856 w 43256"/>
              <a:gd name="connsiteY15" fmla="*/ 2199 h 51763"/>
              <a:gd name="connsiteX16" fmla="*/ 22177 w 43256"/>
              <a:gd name="connsiteY16" fmla="*/ 4579 h 51763"/>
              <a:gd name="connsiteX17" fmla="*/ 22536 w 43256"/>
              <a:gd name="connsiteY17" fmla="*/ 3189 h 51763"/>
              <a:gd name="connsiteX18" fmla="*/ 14036 w 43256"/>
              <a:gd name="connsiteY18" fmla="*/ 5051 h 51763"/>
              <a:gd name="connsiteX19" fmla="*/ 15336 w 43256"/>
              <a:gd name="connsiteY19" fmla="*/ 6399 h 51763"/>
              <a:gd name="connsiteX20" fmla="*/ 4163 w 43256"/>
              <a:gd name="connsiteY20" fmla="*/ 15648 h 51763"/>
              <a:gd name="connsiteX21" fmla="*/ 3936 w 43256"/>
              <a:gd name="connsiteY21" fmla="*/ 14229 h 51763"/>
              <a:gd name="connsiteX0" fmla="*/ 3936 w 43256"/>
              <a:gd name="connsiteY0" fmla="*/ 14229 h 51775"/>
              <a:gd name="connsiteX1" fmla="*/ 5659 w 43256"/>
              <a:gd name="connsiteY1" fmla="*/ 6766 h 51775"/>
              <a:gd name="connsiteX2" fmla="*/ 14041 w 43256"/>
              <a:gd name="connsiteY2" fmla="*/ 5061 h 51775"/>
              <a:gd name="connsiteX3" fmla="*/ 22492 w 43256"/>
              <a:gd name="connsiteY3" fmla="*/ 3291 h 51775"/>
              <a:gd name="connsiteX4" fmla="*/ 25785 w 43256"/>
              <a:gd name="connsiteY4" fmla="*/ 59 h 51775"/>
              <a:gd name="connsiteX5" fmla="*/ 29869 w 43256"/>
              <a:gd name="connsiteY5" fmla="*/ 2340 h 51775"/>
              <a:gd name="connsiteX6" fmla="*/ 35499 w 43256"/>
              <a:gd name="connsiteY6" fmla="*/ 549 h 51775"/>
              <a:gd name="connsiteX7" fmla="*/ 38354 w 43256"/>
              <a:gd name="connsiteY7" fmla="*/ 5435 h 51775"/>
              <a:gd name="connsiteX8" fmla="*/ 42018 w 43256"/>
              <a:gd name="connsiteY8" fmla="*/ 10177 h 51775"/>
              <a:gd name="connsiteX9" fmla="*/ 41854 w 43256"/>
              <a:gd name="connsiteY9" fmla="*/ 15319 h 51775"/>
              <a:gd name="connsiteX10" fmla="*/ 43052 w 43256"/>
              <a:gd name="connsiteY10" fmla="*/ 23181 h 51775"/>
              <a:gd name="connsiteX11" fmla="*/ 37440 w 43256"/>
              <a:gd name="connsiteY11" fmla="*/ 30063 h 51775"/>
              <a:gd name="connsiteX12" fmla="*/ 35431 w 43256"/>
              <a:gd name="connsiteY12" fmla="*/ 35960 h 51775"/>
              <a:gd name="connsiteX13" fmla="*/ 28591 w 43256"/>
              <a:gd name="connsiteY13" fmla="*/ 36674 h 51775"/>
              <a:gd name="connsiteX14" fmla="*/ 23703 w 43256"/>
              <a:gd name="connsiteY14" fmla="*/ 42965 h 51775"/>
              <a:gd name="connsiteX15" fmla="*/ 16516 w 43256"/>
              <a:gd name="connsiteY15" fmla="*/ 39125 h 51775"/>
              <a:gd name="connsiteX16" fmla="*/ 5840 w 43256"/>
              <a:gd name="connsiteY16" fmla="*/ 35331 h 51775"/>
              <a:gd name="connsiteX17" fmla="*/ 1146 w 43256"/>
              <a:gd name="connsiteY17" fmla="*/ 31109 h 51775"/>
              <a:gd name="connsiteX18" fmla="*/ 2149 w 43256"/>
              <a:gd name="connsiteY18" fmla="*/ 25410 h 51775"/>
              <a:gd name="connsiteX19" fmla="*/ 31 w 43256"/>
              <a:gd name="connsiteY19" fmla="*/ 19563 h 51775"/>
              <a:gd name="connsiteX20" fmla="*/ 3899 w 43256"/>
              <a:gd name="connsiteY20" fmla="*/ 14366 h 51775"/>
              <a:gd name="connsiteX21" fmla="*/ 3936 w 43256"/>
              <a:gd name="connsiteY21" fmla="*/ 14229 h 51775"/>
              <a:gd name="connsiteX0" fmla="*/ 804171 w 3711832"/>
              <a:gd name="connsiteY0" fmla="*/ 3278852 h 3287743"/>
              <a:gd name="connsiteX1" fmla="*/ 1084318 w 3711832"/>
              <a:gd name="connsiteY1" fmla="*/ 3153346 h 3287743"/>
              <a:gd name="connsiteX2" fmla="*/ 772795 w 3711832"/>
              <a:gd name="connsiteY2" fmla="*/ 2983016 h 3287743"/>
              <a:gd name="connsiteX3" fmla="*/ 1084318 w 3711832"/>
              <a:gd name="connsiteY3" fmla="*/ 3000946 h 3287743"/>
              <a:gd name="connsiteX4" fmla="*/ 804171 w 3711832"/>
              <a:gd name="connsiteY4" fmla="*/ 3278852 h 3287743"/>
              <a:gd name="connsiteX0" fmla="*/ 1277908 w 3711832"/>
              <a:gd name="connsiteY0" fmla="*/ 2985703 h 3287743"/>
              <a:gd name="connsiteX1" fmla="*/ 1125508 w 3711832"/>
              <a:gd name="connsiteY1" fmla="*/ 3138103 h 3287743"/>
              <a:gd name="connsiteX2" fmla="*/ 973108 w 3711832"/>
              <a:gd name="connsiteY2" fmla="*/ 2985703 h 3287743"/>
              <a:gd name="connsiteX3" fmla="*/ 1125508 w 3711832"/>
              <a:gd name="connsiteY3" fmla="*/ 2833303 h 3287743"/>
              <a:gd name="connsiteX4" fmla="*/ 1277908 w 3711832"/>
              <a:gd name="connsiteY4" fmla="*/ 2985703 h 3287743"/>
              <a:gd name="connsiteX0" fmla="*/ 1457888 w 3711832"/>
              <a:gd name="connsiteY0" fmla="*/ 2755305 h 3287743"/>
              <a:gd name="connsiteX1" fmla="*/ 1229288 w 3711832"/>
              <a:gd name="connsiteY1" fmla="*/ 2983905 h 3287743"/>
              <a:gd name="connsiteX2" fmla="*/ 1000688 w 3711832"/>
              <a:gd name="connsiteY2" fmla="*/ 2755305 h 3287743"/>
              <a:gd name="connsiteX3" fmla="*/ 1229288 w 3711832"/>
              <a:gd name="connsiteY3" fmla="*/ 2526705 h 3287743"/>
              <a:gd name="connsiteX4" fmla="*/ 1457888 w 3711832"/>
              <a:gd name="connsiteY4" fmla="*/ 2755305 h 3287743"/>
              <a:gd name="connsiteX0" fmla="*/ 4729 w 43256"/>
              <a:gd name="connsiteY0" fmla="*/ 26036 h 51775"/>
              <a:gd name="connsiteX1" fmla="*/ 2196 w 43256"/>
              <a:gd name="connsiteY1" fmla="*/ 25239 h 51775"/>
              <a:gd name="connsiteX2" fmla="*/ 6964 w 43256"/>
              <a:gd name="connsiteY2" fmla="*/ 34758 h 51775"/>
              <a:gd name="connsiteX3" fmla="*/ 5856 w 43256"/>
              <a:gd name="connsiteY3" fmla="*/ 35139 h 51775"/>
              <a:gd name="connsiteX4" fmla="*/ 16514 w 43256"/>
              <a:gd name="connsiteY4" fmla="*/ 38949 h 51775"/>
              <a:gd name="connsiteX5" fmla="*/ 15846 w 43256"/>
              <a:gd name="connsiteY5" fmla="*/ 37209 h 51775"/>
              <a:gd name="connsiteX6" fmla="*/ 28863 w 43256"/>
              <a:gd name="connsiteY6" fmla="*/ 34610 h 51775"/>
              <a:gd name="connsiteX7" fmla="*/ 28596 w 43256"/>
              <a:gd name="connsiteY7" fmla="*/ 36519 h 51775"/>
              <a:gd name="connsiteX8" fmla="*/ 34165 w 43256"/>
              <a:gd name="connsiteY8" fmla="*/ 22813 h 51775"/>
              <a:gd name="connsiteX9" fmla="*/ 37416 w 43256"/>
              <a:gd name="connsiteY9" fmla="*/ 29949 h 51775"/>
              <a:gd name="connsiteX10" fmla="*/ 41834 w 43256"/>
              <a:gd name="connsiteY10" fmla="*/ 15213 h 51775"/>
              <a:gd name="connsiteX11" fmla="*/ 40386 w 43256"/>
              <a:gd name="connsiteY11" fmla="*/ 17889 h 51775"/>
              <a:gd name="connsiteX12" fmla="*/ 38360 w 43256"/>
              <a:gd name="connsiteY12" fmla="*/ 5285 h 51775"/>
              <a:gd name="connsiteX13" fmla="*/ 38436 w 43256"/>
              <a:gd name="connsiteY13" fmla="*/ 6549 h 51775"/>
              <a:gd name="connsiteX14" fmla="*/ 29114 w 43256"/>
              <a:gd name="connsiteY14" fmla="*/ 3811 h 51775"/>
              <a:gd name="connsiteX15" fmla="*/ 29856 w 43256"/>
              <a:gd name="connsiteY15" fmla="*/ 2199 h 51775"/>
              <a:gd name="connsiteX16" fmla="*/ 22177 w 43256"/>
              <a:gd name="connsiteY16" fmla="*/ 4579 h 51775"/>
              <a:gd name="connsiteX17" fmla="*/ 22536 w 43256"/>
              <a:gd name="connsiteY17" fmla="*/ 3189 h 51775"/>
              <a:gd name="connsiteX18" fmla="*/ 14036 w 43256"/>
              <a:gd name="connsiteY18" fmla="*/ 5051 h 51775"/>
              <a:gd name="connsiteX19" fmla="*/ 15336 w 43256"/>
              <a:gd name="connsiteY19" fmla="*/ 6399 h 51775"/>
              <a:gd name="connsiteX20" fmla="*/ 4163 w 43256"/>
              <a:gd name="connsiteY20" fmla="*/ 15648 h 51775"/>
              <a:gd name="connsiteX21" fmla="*/ 3936 w 43256"/>
              <a:gd name="connsiteY21" fmla="*/ 14229 h 51775"/>
              <a:gd name="connsiteX0" fmla="*/ 3936 w 43256"/>
              <a:gd name="connsiteY0" fmla="*/ 14229 h 51637"/>
              <a:gd name="connsiteX1" fmla="*/ 5659 w 43256"/>
              <a:gd name="connsiteY1" fmla="*/ 6766 h 51637"/>
              <a:gd name="connsiteX2" fmla="*/ 14041 w 43256"/>
              <a:gd name="connsiteY2" fmla="*/ 5061 h 51637"/>
              <a:gd name="connsiteX3" fmla="*/ 22492 w 43256"/>
              <a:gd name="connsiteY3" fmla="*/ 3291 h 51637"/>
              <a:gd name="connsiteX4" fmla="*/ 25785 w 43256"/>
              <a:gd name="connsiteY4" fmla="*/ 59 h 51637"/>
              <a:gd name="connsiteX5" fmla="*/ 29869 w 43256"/>
              <a:gd name="connsiteY5" fmla="*/ 2340 h 51637"/>
              <a:gd name="connsiteX6" fmla="*/ 35499 w 43256"/>
              <a:gd name="connsiteY6" fmla="*/ 549 h 51637"/>
              <a:gd name="connsiteX7" fmla="*/ 38354 w 43256"/>
              <a:gd name="connsiteY7" fmla="*/ 5435 h 51637"/>
              <a:gd name="connsiteX8" fmla="*/ 42018 w 43256"/>
              <a:gd name="connsiteY8" fmla="*/ 10177 h 51637"/>
              <a:gd name="connsiteX9" fmla="*/ 41854 w 43256"/>
              <a:gd name="connsiteY9" fmla="*/ 15319 h 51637"/>
              <a:gd name="connsiteX10" fmla="*/ 43052 w 43256"/>
              <a:gd name="connsiteY10" fmla="*/ 23181 h 51637"/>
              <a:gd name="connsiteX11" fmla="*/ 37440 w 43256"/>
              <a:gd name="connsiteY11" fmla="*/ 30063 h 51637"/>
              <a:gd name="connsiteX12" fmla="*/ 35431 w 43256"/>
              <a:gd name="connsiteY12" fmla="*/ 35960 h 51637"/>
              <a:gd name="connsiteX13" fmla="*/ 28591 w 43256"/>
              <a:gd name="connsiteY13" fmla="*/ 36674 h 51637"/>
              <a:gd name="connsiteX14" fmla="*/ 23703 w 43256"/>
              <a:gd name="connsiteY14" fmla="*/ 42965 h 51637"/>
              <a:gd name="connsiteX15" fmla="*/ 16516 w 43256"/>
              <a:gd name="connsiteY15" fmla="*/ 39125 h 51637"/>
              <a:gd name="connsiteX16" fmla="*/ 5840 w 43256"/>
              <a:gd name="connsiteY16" fmla="*/ 35331 h 51637"/>
              <a:gd name="connsiteX17" fmla="*/ 1146 w 43256"/>
              <a:gd name="connsiteY17" fmla="*/ 31109 h 51637"/>
              <a:gd name="connsiteX18" fmla="*/ 2149 w 43256"/>
              <a:gd name="connsiteY18" fmla="*/ 25410 h 51637"/>
              <a:gd name="connsiteX19" fmla="*/ 31 w 43256"/>
              <a:gd name="connsiteY19" fmla="*/ 19563 h 51637"/>
              <a:gd name="connsiteX20" fmla="*/ 3899 w 43256"/>
              <a:gd name="connsiteY20" fmla="*/ 14366 h 51637"/>
              <a:gd name="connsiteX21" fmla="*/ 3936 w 43256"/>
              <a:gd name="connsiteY21" fmla="*/ 14229 h 51637"/>
              <a:gd name="connsiteX0" fmla="*/ 804171 w 3711832"/>
              <a:gd name="connsiteY0" fmla="*/ 3278852 h 3279003"/>
              <a:gd name="connsiteX1" fmla="*/ 1084318 w 3711832"/>
              <a:gd name="connsiteY1" fmla="*/ 3153346 h 3279003"/>
              <a:gd name="connsiteX2" fmla="*/ 772795 w 3711832"/>
              <a:gd name="connsiteY2" fmla="*/ 2983016 h 3279003"/>
              <a:gd name="connsiteX3" fmla="*/ 627118 w 3711832"/>
              <a:gd name="connsiteY3" fmla="*/ 3128693 h 3279003"/>
              <a:gd name="connsiteX4" fmla="*/ 804171 w 3711832"/>
              <a:gd name="connsiteY4" fmla="*/ 3278852 h 3279003"/>
              <a:gd name="connsiteX0" fmla="*/ 1277908 w 3711832"/>
              <a:gd name="connsiteY0" fmla="*/ 2985703 h 3279003"/>
              <a:gd name="connsiteX1" fmla="*/ 1125508 w 3711832"/>
              <a:gd name="connsiteY1" fmla="*/ 3138103 h 3279003"/>
              <a:gd name="connsiteX2" fmla="*/ 973108 w 3711832"/>
              <a:gd name="connsiteY2" fmla="*/ 2985703 h 3279003"/>
              <a:gd name="connsiteX3" fmla="*/ 1125508 w 3711832"/>
              <a:gd name="connsiteY3" fmla="*/ 2833303 h 3279003"/>
              <a:gd name="connsiteX4" fmla="*/ 1277908 w 3711832"/>
              <a:gd name="connsiteY4" fmla="*/ 2985703 h 3279003"/>
              <a:gd name="connsiteX0" fmla="*/ 1457888 w 3711832"/>
              <a:gd name="connsiteY0" fmla="*/ 2755305 h 3279003"/>
              <a:gd name="connsiteX1" fmla="*/ 1229288 w 3711832"/>
              <a:gd name="connsiteY1" fmla="*/ 2983905 h 3279003"/>
              <a:gd name="connsiteX2" fmla="*/ 1000688 w 3711832"/>
              <a:gd name="connsiteY2" fmla="*/ 2755305 h 3279003"/>
              <a:gd name="connsiteX3" fmla="*/ 1229288 w 3711832"/>
              <a:gd name="connsiteY3" fmla="*/ 2526705 h 3279003"/>
              <a:gd name="connsiteX4" fmla="*/ 1457888 w 3711832"/>
              <a:gd name="connsiteY4" fmla="*/ 2755305 h 3279003"/>
              <a:gd name="connsiteX0" fmla="*/ 4729 w 43256"/>
              <a:gd name="connsiteY0" fmla="*/ 26036 h 51637"/>
              <a:gd name="connsiteX1" fmla="*/ 2196 w 43256"/>
              <a:gd name="connsiteY1" fmla="*/ 25239 h 51637"/>
              <a:gd name="connsiteX2" fmla="*/ 6964 w 43256"/>
              <a:gd name="connsiteY2" fmla="*/ 34758 h 51637"/>
              <a:gd name="connsiteX3" fmla="*/ 5856 w 43256"/>
              <a:gd name="connsiteY3" fmla="*/ 35139 h 51637"/>
              <a:gd name="connsiteX4" fmla="*/ 16514 w 43256"/>
              <a:gd name="connsiteY4" fmla="*/ 38949 h 51637"/>
              <a:gd name="connsiteX5" fmla="*/ 15846 w 43256"/>
              <a:gd name="connsiteY5" fmla="*/ 37209 h 51637"/>
              <a:gd name="connsiteX6" fmla="*/ 28863 w 43256"/>
              <a:gd name="connsiteY6" fmla="*/ 34610 h 51637"/>
              <a:gd name="connsiteX7" fmla="*/ 28596 w 43256"/>
              <a:gd name="connsiteY7" fmla="*/ 36519 h 51637"/>
              <a:gd name="connsiteX8" fmla="*/ 34165 w 43256"/>
              <a:gd name="connsiteY8" fmla="*/ 22813 h 51637"/>
              <a:gd name="connsiteX9" fmla="*/ 37416 w 43256"/>
              <a:gd name="connsiteY9" fmla="*/ 29949 h 51637"/>
              <a:gd name="connsiteX10" fmla="*/ 41834 w 43256"/>
              <a:gd name="connsiteY10" fmla="*/ 15213 h 51637"/>
              <a:gd name="connsiteX11" fmla="*/ 40386 w 43256"/>
              <a:gd name="connsiteY11" fmla="*/ 17889 h 51637"/>
              <a:gd name="connsiteX12" fmla="*/ 38360 w 43256"/>
              <a:gd name="connsiteY12" fmla="*/ 5285 h 51637"/>
              <a:gd name="connsiteX13" fmla="*/ 38436 w 43256"/>
              <a:gd name="connsiteY13" fmla="*/ 6549 h 51637"/>
              <a:gd name="connsiteX14" fmla="*/ 29114 w 43256"/>
              <a:gd name="connsiteY14" fmla="*/ 3811 h 51637"/>
              <a:gd name="connsiteX15" fmla="*/ 29856 w 43256"/>
              <a:gd name="connsiteY15" fmla="*/ 2199 h 51637"/>
              <a:gd name="connsiteX16" fmla="*/ 22177 w 43256"/>
              <a:gd name="connsiteY16" fmla="*/ 4579 h 51637"/>
              <a:gd name="connsiteX17" fmla="*/ 22536 w 43256"/>
              <a:gd name="connsiteY17" fmla="*/ 3189 h 51637"/>
              <a:gd name="connsiteX18" fmla="*/ 14036 w 43256"/>
              <a:gd name="connsiteY18" fmla="*/ 5051 h 51637"/>
              <a:gd name="connsiteX19" fmla="*/ 15336 w 43256"/>
              <a:gd name="connsiteY19" fmla="*/ 6399 h 51637"/>
              <a:gd name="connsiteX20" fmla="*/ 4163 w 43256"/>
              <a:gd name="connsiteY20" fmla="*/ 15648 h 51637"/>
              <a:gd name="connsiteX21" fmla="*/ 3936 w 43256"/>
              <a:gd name="connsiteY21" fmla="*/ 14229 h 51637"/>
              <a:gd name="connsiteX0" fmla="*/ 3936 w 43256"/>
              <a:gd name="connsiteY0" fmla="*/ 14229 h 51637"/>
              <a:gd name="connsiteX1" fmla="*/ 5659 w 43256"/>
              <a:gd name="connsiteY1" fmla="*/ 6766 h 51637"/>
              <a:gd name="connsiteX2" fmla="*/ 14041 w 43256"/>
              <a:gd name="connsiteY2" fmla="*/ 5061 h 51637"/>
              <a:gd name="connsiteX3" fmla="*/ 22492 w 43256"/>
              <a:gd name="connsiteY3" fmla="*/ 3291 h 51637"/>
              <a:gd name="connsiteX4" fmla="*/ 25785 w 43256"/>
              <a:gd name="connsiteY4" fmla="*/ 59 h 51637"/>
              <a:gd name="connsiteX5" fmla="*/ 29869 w 43256"/>
              <a:gd name="connsiteY5" fmla="*/ 2340 h 51637"/>
              <a:gd name="connsiteX6" fmla="*/ 35499 w 43256"/>
              <a:gd name="connsiteY6" fmla="*/ 549 h 51637"/>
              <a:gd name="connsiteX7" fmla="*/ 38354 w 43256"/>
              <a:gd name="connsiteY7" fmla="*/ 5435 h 51637"/>
              <a:gd name="connsiteX8" fmla="*/ 42018 w 43256"/>
              <a:gd name="connsiteY8" fmla="*/ 10177 h 51637"/>
              <a:gd name="connsiteX9" fmla="*/ 41854 w 43256"/>
              <a:gd name="connsiteY9" fmla="*/ 15319 h 51637"/>
              <a:gd name="connsiteX10" fmla="*/ 43052 w 43256"/>
              <a:gd name="connsiteY10" fmla="*/ 23181 h 51637"/>
              <a:gd name="connsiteX11" fmla="*/ 37440 w 43256"/>
              <a:gd name="connsiteY11" fmla="*/ 30063 h 51637"/>
              <a:gd name="connsiteX12" fmla="*/ 35431 w 43256"/>
              <a:gd name="connsiteY12" fmla="*/ 35960 h 51637"/>
              <a:gd name="connsiteX13" fmla="*/ 28591 w 43256"/>
              <a:gd name="connsiteY13" fmla="*/ 36674 h 51637"/>
              <a:gd name="connsiteX14" fmla="*/ 23703 w 43256"/>
              <a:gd name="connsiteY14" fmla="*/ 42965 h 51637"/>
              <a:gd name="connsiteX15" fmla="*/ 16516 w 43256"/>
              <a:gd name="connsiteY15" fmla="*/ 39125 h 51637"/>
              <a:gd name="connsiteX16" fmla="*/ 5840 w 43256"/>
              <a:gd name="connsiteY16" fmla="*/ 35331 h 51637"/>
              <a:gd name="connsiteX17" fmla="*/ 1146 w 43256"/>
              <a:gd name="connsiteY17" fmla="*/ 31109 h 51637"/>
              <a:gd name="connsiteX18" fmla="*/ 2149 w 43256"/>
              <a:gd name="connsiteY18" fmla="*/ 25410 h 51637"/>
              <a:gd name="connsiteX19" fmla="*/ 31 w 43256"/>
              <a:gd name="connsiteY19" fmla="*/ 19563 h 51637"/>
              <a:gd name="connsiteX20" fmla="*/ 3899 w 43256"/>
              <a:gd name="connsiteY20" fmla="*/ 14366 h 51637"/>
              <a:gd name="connsiteX21" fmla="*/ 3936 w 43256"/>
              <a:gd name="connsiteY21" fmla="*/ 14229 h 51637"/>
              <a:gd name="connsiteX0" fmla="*/ 804171 w 3711832"/>
              <a:gd name="connsiteY0" fmla="*/ 3278852 h 3279019"/>
              <a:gd name="connsiteX1" fmla="*/ 1084318 w 3711832"/>
              <a:gd name="connsiteY1" fmla="*/ 3153346 h 3279019"/>
              <a:gd name="connsiteX2" fmla="*/ 792965 w 3711832"/>
              <a:gd name="connsiteY2" fmla="*/ 2935951 h 3279019"/>
              <a:gd name="connsiteX3" fmla="*/ 627118 w 3711832"/>
              <a:gd name="connsiteY3" fmla="*/ 3128693 h 3279019"/>
              <a:gd name="connsiteX4" fmla="*/ 804171 w 3711832"/>
              <a:gd name="connsiteY4" fmla="*/ 3278852 h 3279019"/>
              <a:gd name="connsiteX0" fmla="*/ 1277908 w 3711832"/>
              <a:gd name="connsiteY0" fmla="*/ 2985703 h 3279019"/>
              <a:gd name="connsiteX1" fmla="*/ 1125508 w 3711832"/>
              <a:gd name="connsiteY1" fmla="*/ 3138103 h 3279019"/>
              <a:gd name="connsiteX2" fmla="*/ 973108 w 3711832"/>
              <a:gd name="connsiteY2" fmla="*/ 2985703 h 3279019"/>
              <a:gd name="connsiteX3" fmla="*/ 1125508 w 3711832"/>
              <a:gd name="connsiteY3" fmla="*/ 2833303 h 3279019"/>
              <a:gd name="connsiteX4" fmla="*/ 1277908 w 3711832"/>
              <a:gd name="connsiteY4" fmla="*/ 2985703 h 3279019"/>
              <a:gd name="connsiteX0" fmla="*/ 1457888 w 3711832"/>
              <a:gd name="connsiteY0" fmla="*/ 2755305 h 3279019"/>
              <a:gd name="connsiteX1" fmla="*/ 1229288 w 3711832"/>
              <a:gd name="connsiteY1" fmla="*/ 2983905 h 3279019"/>
              <a:gd name="connsiteX2" fmla="*/ 1000688 w 3711832"/>
              <a:gd name="connsiteY2" fmla="*/ 2755305 h 3279019"/>
              <a:gd name="connsiteX3" fmla="*/ 1229288 w 3711832"/>
              <a:gd name="connsiteY3" fmla="*/ 2526705 h 3279019"/>
              <a:gd name="connsiteX4" fmla="*/ 1457888 w 3711832"/>
              <a:gd name="connsiteY4" fmla="*/ 2755305 h 3279019"/>
              <a:gd name="connsiteX0" fmla="*/ 4729 w 43256"/>
              <a:gd name="connsiteY0" fmla="*/ 26036 h 51637"/>
              <a:gd name="connsiteX1" fmla="*/ 2196 w 43256"/>
              <a:gd name="connsiteY1" fmla="*/ 25239 h 51637"/>
              <a:gd name="connsiteX2" fmla="*/ 6964 w 43256"/>
              <a:gd name="connsiteY2" fmla="*/ 34758 h 51637"/>
              <a:gd name="connsiteX3" fmla="*/ 5856 w 43256"/>
              <a:gd name="connsiteY3" fmla="*/ 35139 h 51637"/>
              <a:gd name="connsiteX4" fmla="*/ 16514 w 43256"/>
              <a:gd name="connsiteY4" fmla="*/ 38949 h 51637"/>
              <a:gd name="connsiteX5" fmla="*/ 15846 w 43256"/>
              <a:gd name="connsiteY5" fmla="*/ 37209 h 51637"/>
              <a:gd name="connsiteX6" fmla="*/ 28863 w 43256"/>
              <a:gd name="connsiteY6" fmla="*/ 34610 h 51637"/>
              <a:gd name="connsiteX7" fmla="*/ 28596 w 43256"/>
              <a:gd name="connsiteY7" fmla="*/ 36519 h 51637"/>
              <a:gd name="connsiteX8" fmla="*/ 34165 w 43256"/>
              <a:gd name="connsiteY8" fmla="*/ 22813 h 51637"/>
              <a:gd name="connsiteX9" fmla="*/ 37416 w 43256"/>
              <a:gd name="connsiteY9" fmla="*/ 29949 h 51637"/>
              <a:gd name="connsiteX10" fmla="*/ 41834 w 43256"/>
              <a:gd name="connsiteY10" fmla="*/ 15213 h 51637"/>
              <a:gd name="connsiteX11" fmla="*/ 40386 w 43256"/>
              <a:gd name="connsiteY11" fmla="*/ 17889 h 51637"/>
              <a:gd name="connsiteX12" fmla="*/ 38360 w 43256"/>
              <a:gd name="connsiteY12" fmla="*/ 5285 h 51637"/>
              <a:gd name="connsiteX13" fmla="*/ 38436 w 43256"/>
              <a:gd name="connsiteY13" fmla="*/ 6549 h 51637"/>
              <a:gd name="connsiteX14" fmla="*/ 29114 w 43256"/>
              <a:gd name="connsiteY14" fmla="*/ 3811 h 51637"/>
              <a:gd name="connsiteX15" fmla="*/ 29856 w 43256"/>
              <a:gd name="connsiteY15" fmla="*/ 2199 h 51637"/>
              <a:gd name="connsiteX16" fmla="*/ 22177 w 43256"/>
              <a:gd name="connsiteY16" fmla="*/ 4579 h 51637"/>
              <a:gd name="connsiteX17" fmla="*/ 22536 w 43256"/>
              <a:gd name="connsiteY17" fmla="*/ 3189 h 51637"/>
              <a:gd name="connsiteX18" fmla="*/ 14036 w 43256"/>
              <a:gd name="connsiteY18" fmla="*/ 5051 h 51637"/>
              <a:gd name="connsiteX19" fmla="*/ 15336 w 43256"/>
              <a:gd name="connsiteY19" fmla="*/ 6399 h 51637"/>
              <a:gd name="connsiteX20" fmla="*/ 4163 w 43256"/>
              <a:gd name="connsiteY20" fmla="*/ 15648 h 51637"/>
              <a:gd name="connsiteX21" fmla="*/ 3936 w 43256"/>
              <a:gd name="connsiteY21" fmla="*/ 14229 h 51637"/>
              <a:gd name="connsiteX0" fmla="*/ 3936 w 43256"/>
              <a:gd name="connsiteY0" fmla="*/ 14229 h 51637"/>
              <a:gd name="connsiteX1" fmla="*/ 5659 w 43256"/>
              <a:gd name="connsiteY1" fmla="*/ 6766 h 51637"/>
              <a:gd name="connsiteX2" fmla="*/ 14041 w 43256"/>
              <a:gd name="connsiteY2" fmla="*/ 5061 h 51637"/>
              <a:gd name="connsiteX3" fmla="*/ 22492 w 43256"/>
              <a:gd name="connsiteY3" fmla="*/ 3291 h 51637"/>
              <a:gd name="connsiteX4" fmla="*/ 25785 w 43256"/>
              <a:gd name="connsiteY4" fmla="*/ 59 h 51637"/>
              <a:gd name="connsiteX5" fmla="*/ 29869 w 43256"/>
              <a:gd name="connsiteY5" fmla="*/ 2340 h 51637"/>
              <a:gd name="connsiteX6" fmla="*/ 35499 w 43256"/>
              <a:gd name="connsiteY6" fmla="*/ 549 h 51637"/>
              <a:gd name="connsiteX7" fmla="*/ 38354 w 43256"/>
              <a:gd name="connsiteY7" fmla="*/ 5435 h 51637"/>
              <a:gd name="connsiteX8" fmla="*/ 42018 w 43256"/>
              <a:gd name="connsiteY8" fmla="*/ 10177 h 51637"/>
              <a:gd name="connsiteX9" fmla="*/ 41854 w 43256"/>
              <a:gd name="connsiteY9" fmla="*/ 15319 h 51637"/>
              <a:gd name="connsiteX10" fmla="*/ 43052 w 43256"/>
              <a:gd name="connsiteY10" fmla="*/ 23181 h 51637"/>
              <a:gd name="connsiteX11" fmla="*/ 37440 w 43256"/>
              <a:gd name="connsiteY11" fmla="*/ 30063 h 51637"/>
              <a:gd name="connsiteX12" fmla="*/ 35431 w 43256"/>
              <a:gd name="connsiteY12" fmla="*/ 35960 h 51637"/>
              <a:gd name="connsiteX13" fmla="*/ 28591 w 43256"/>
              <a:gd name="connsiteY13" fmla="*/ 36674 h 51637"/>
              <a:gd name="connsiteX14" fmla="*/ 23703 w 43256"/>
              <a:gd name="connsiteY14" fmla="*/ 42965 h 51637"/>
              <a:gd name="connsiteX15" fmla="*/ 16516 w 43256"/>
              <a:gd name="connsiteY15" fmla="*/ 39125 h 51637"/>
              <a:gd name="connsiteX16" fmla="*/ 5840 w 43256"/>
              <a:gd name="connsiteY16" fmla="*/ 35331 h 51637"/>
              <a:gd name="connsiteX17" fmla="*/ 1146 w 43256"/>
              <a:gd name="connsiteY17" fmla="*/ 31109 h 51637"/>
              <a:gd name="connsiteX18" fmla="*/ 2149 w 43256"/>
              <a:gd name="connsiteY18" fmla="*/ 25410 h 51637"/>
              <a:gd name="connsiteX19" fmla="*/ 31 w 43256"/>
              <a:gd name="connsiteY19" fmla="*/ 19563 h 51637"/>
              <a:gd name="connsiteX20" fmla="*/ 3899 w 43256"/>
              <a:gd name="connsiteY20" fmla="*/ 14366 h 51637"/>
              <a:gd name="connsiteX21" fmla="*/ 3936 w 43256"/>
              <a:gd name="connsiteY21" fmla="*/ 14229 h 51637"/>
              <a:gd name="connsiteX0" fmla="*/ 804171 w 3711832"/>
              <a:gd name="connsiteY0" fmla="*/ 3278852 h 3279019"/>
              <a:gd name="connsiteX1" fmla="*/ 1084318 w 3711832"/>
              <a:gd name="connsiteY1" fmla="*/ 3153346 h 3279019"/>
              <a:gd name="connsiteX2" fmla="*/ 792965 w 3711832"/>
              <a:gd name="connsiteY2" fmla="*/ 2935951 h 3279019"/>
              <a:gd name="connsiteX3" fmla="*/ 627118 w 3711832"/>
              <a:gd name="connsiteY3" fmla="*/ 3128693 h 3279019"/>
              <a:gd name="connsiteX4" fmla="*/ 804171 w 3711832"/>
              <a:gd name="connsiteY4" fmla="*/ 3278852 h 3279019"/>
              <a:gd name="connsiteX0" fmla="*/ 1277908 w 3711832"/>
              <a:gd name="connsiteY0" fmla="*/ 2985703 h 3279019"/>
              <a:gd name="connsiteX1" fmla="*/ 1125508 w 3711832"/>
              <a:gd name="connsiteY1" fmla="*/ 3138103 h 3279019"/>
              <a:gd name="connsiteX2" fmla="*/ 973108 w 3711832"/>
              <a:gd name="connsiteY2" fmla="*/ 2985703 h 3279019"/>
              <a:gd name="connsiteX3" fmla="*/ 1125508 w 3711832"/>
              <a:gd name="connsiteY3" fmla="*/ 2833303 h 3279019"/>
              <a:gd name="connsiteX4" fmla="*/ 1277908 w 3711832"/>
              <a:gd name="connsiteY4" fmla="*/ 2985703 h 3279019"/>
              <a:gd name="connsiteX0" fmla="*/ 1457888 w 3711832"/>
              <a:gd name="connsiteY0" fmla="*/ 2755305 h 3279019"/>
              <a:gd name="connsiteX1" fmla="*/ 1229288 w 3711832"/>
              <a:gd name="connsiteY1" fmla="*/ 2983905 h 3279019"/>
              <a:gd name="connsiteX2" fmla="*/ 1000688 w 3711832"/>
              <a:gd name="connsiteY2" fmla="*/ 2755305 h 3279019"/>
              <a:gd name="connsiteX3" fmla="*/ 1229288 w 3711832"/>
              <a:gd name="connsiteY3" fmla="*/ 2526705 h 3279019"/>
              <a:gd name="connsiteX4" fmla="*/ 1457888 w 3711832"/>
              <a:gd name="connsiteY4" fmla="*/ 2755305 h 3279019"/>
              <a:gd name="connsiteX0" fmla="*/ 4729 w 43256"/>
              <a:gd name="connsiteY0" fmla="*/ 26036 h 51637"/>
              <a:gd name="connsiteX1" fmla="*/ 2196 w 43256"/>
              <a:gd name="connsiteY1" fmla="*/ 25239 h 51637"/>
              <a:gd name="connsiteX2" fmla="*/ 6964 w 43256"/>
              <a:gd name="connsiteY2" fmla="*/ 34758 h 51637"/>
              <a:gd name="connsiteX3" fmla="*/ 5856 w 43256"/>
              <a:gd name="connsiteY3" fmla="*/ 35139 h 51637"/>
              <a:gd name="connsiteX4" fmla="*/ 16514 w 43256"/>
              <a:gd name="connsiteY4" fmla="*/ 38949 h 51637"/>
              <a:gd name="connsiteX5" fmla="*/ 15846 w 43256"/>
              <a:gd name="connsiteY5" fmla="*/ 37209 h 51637"/>
              <a:gd name="connsiteX6" fmla="*/ 28863 w 43256"/>
              <a:gd name="connsiteY6" fmla="*/ 34610 h 51637"/>
              <a:gd name="connsiteX7" fmla="*/ 28596 w 43256"/>
              <a:gd name="connsiteY7" fmla="*/ 36519 h 51637"/>
              <a:gd name="connsiteX8" fmla="*/ 34165 w 43256"/>
              <a:gd name="connsiteY8" fmla="*/ 22813 h 51637"/>
              <a:gd name="connsiteX9" fmla="*/ 37416 w 43256"/>
              <a:gd name="connsiteY9" fmla="*/ 29949 h 51637"/>
              <a:gd name="connsiteX10" fmla="*/ 41834 w 43256"/>
              <a:gd name="connsiteY10" fmla="*/ 15213 h 51637"/>
              <a:gd name="connsiteX11" fmla="*/ 40386 w 43256"/>
              <a:gd name="connsiteY11" fmla="*/ 17889 h 51637"/>
              <a:gd name="connsiteX12" fmla="*/ 38360 w 43256"/>
              <a:gd name="connsiteY12" fmla="*/ 5285 h 51637"/>
              <a:gd name="connsiteX13" fmla="*/ 38436 w 43256"/>
              <a:gd name="connsiteY13" fmla="*/ 6549 h 51637"/>
              <a:gd name="connsiteX14" fmla="*/ 29114 w 43256"/>
              <a:gd name="connsiteY14" fmla="*/ 3811 h 51637"/>
              <a:gd name="connsiteX15" fmla="*/ 29856 w 43256"/>
              <a:gd name="connsiteY15" fmla="*/ 2199 h 51637"/>
              <a:gd name="connsiteX16" fmla="*/ 22177 w 43256"/>
              <a:gd name="connsiteY16" fmla="*/ 4579 h 51637"/>
              <a:gd name="connsiteX17" fmla="*/ 22536 w 43256"/>
              <a:gd name="connsiteY17" fmla="*/ 3189 h 51637"/>
              <a:gd name="connsiteX18" fmla="*/ 14036 w 43256"/>
              <a:gd name="connsiteY18" fmla="*/ 5051 h 51637"/>
              <a:gd name="connsiteX19" fmla="*/ 15336 w 43256"/>
              <a:gd name="connsiteY19" fmla="*/ 6399 h 51637"/>
              <a:gd name="connsiteX20" fmla="*/ 4163 w 43256"/>
              <a:gd name="connsiteY20" fmla="*/ 15648 h 51637"/>
              <a:gd name="connsiteX21" fmla="*/ 3936 w 43256"/>
              <a:gd name="connsiteY21" fmla="*/ 14229 h 51637"/>
              <a:gd name="connsiteX0" fmla="*/ 3936 w 43256"/>
              <a:gd name="connsiteY0" fmla="*/ 14229 h 51637"/>
              <a:gd name="connsiteX1" fmla="*/ 5659 w 43256"/>
              <a:gd name="connsiteY1" fmla="*/ 6766 h 51637"/>
              <a:gd name="connsiteX2" fmla="*/ 14041 w 43256"/>
              <a:gd name="connsiteY2" fmla="*/ 5061 h 51637"/>
              <a:gd name="connsiteX3" fmla="*/ 22492 w 43256"/>
              <a:gd name="connsiteY3" fmla="*/ 3291 h 51637"/>
              <a:gd name="connsiteX4" fmla="*/ 25785 w 43256"/>
              <a:gd name="connsiteY4" fmla="*/ 59 h 51637"/>
              <a:gd name="connsiteX5" fmla="*/ 29869 w 43256"/>
              <a:gd name="connsiteY5" fmla="*/ 2340 h 51637"/>
              <a:gd name="connsiteX6" fmla="*/ 35499 w 43256"/>
              <a:gd name="connsiteY6" fmla="*/ 549 h 51637"/>
              <a:gd name="connsiteX7" fmla="*/ 38354 w 43256"/>
              <a:gd name="connsiteY7" fmla="*/ 5435 h 51637"/>
              <a:gd name="connsiteX8" fmla="*/ 42018 w 43256"/>
              <a:gd name="connsiteY8" fmla="*/ 10177 h 51637"/>
              <a:gd name="connsiteX9" fmla="*/ 41854 w 43256"/>
              <a:gd name="connsiteY9" fmla="*/ 15319 h 51637"/>
              <a:gd name="connsiteX10" fmla="*/ 43052 w 43256"/>
              <a:gd name="connsiteY10" fmla="*/ 23181 h 51637"/>
              <a:gd name="connsiteX11" fmla="*/ 37440 w 43256"/>
              <a:gd name="connsiteY11" fmla="*/ 30063 h 51637"/>
              <a:gd name="connsiteX12" fmla="*/ 35431 w 43256"/>
              <a:gd name="connsiteY12" fmla="*/ 35960 h 51637"/>
              <a:gd name="connsiteX13" fmla="*/ 28591 w 43256"/>
              <a:gd name="connsiteY13" fmla="*/ 36674 h 51637"/>
              <a:gd name="connsiteX14" fmla="*/ 23703 w 43256"/>
              <a:gd name="connsiteY14" fmla="*/ 42965 h 51637"/>
              <a:gd name="connsiteX15" fmla="*/ 16516 w 43256"/>
              <a:gd name="connsiteY15" fmla="*/ 39125 h 51637"/>
              <a:gd name="connsiteX16" fmla="*/ 5840 w 43256"/>
              <a:gd name="connsiteY16" fmla="*/ 35331 h 51637"/>
              <a:gd name="connsiteX17" fmla="*/ 1146 w 43256"/>
              <a:gd name="connsiteY17" fmla="*/ 31109 h 51637"/>
              <a:gd name="connsiteX18" fmla="*/ 2149 w 43256"/>
              <a:gd name="connsiteY18" fmla="*/ 25410 h 51637"/>
              <a:gd name="connsiteX19" fmla="*/ 31 w 43256"/>
              <a:gd name="connsiteY19" fmla="*/ 19563 h 51637"/>
              <a:gd name="connsiteX20" fmla="*/ 3899 w 43256"/>
              <a:gd name="connsiteY20" fmla="*/ 14366 h 51637"/>
              <a:gd name="connsiteX21" fmla="*/ 3936 w 43256"/>
              <a:gd name="connsiteY21" fmla="*/ 14229 h 51637"/>
              <a:gd name="connsiteX0" fmla="*/ 804171 w 3711832"/>
              <a:gd name="connsiteY0" fmla="*/ 3278852 h 3279003"/>
              <a:gd name="connsiteX1" fmla="*/ 1084318 w 3711832"/>
              <a:gd name="connsiteY1" fmla="*/ 3153346 h 3279003"/>
              <a:gd name="connsiteX2" fmla="*/ 813136 w 3711832"/>
              <a:gd name="connsiteY2" fmla="*/ 2983016 h 3279003"/>
              <a:gd name="connsiteX3" fmla="*/ 627118 w 3711832"/>
              <a:gd name="connsiteY3" fmla="*/ 3128693 h 3279003"/>
              <a:gd name="connsiteX4" fmla="*/ 804171 w 3711832"/>
              <a:gd name="connsiteY4" fmla="*/ 3278852 h 3279003"/>
              <a:gd name="connsiteX0" fmla="*/ 1277908 w 3711832"/>
              <a:gd name="connsiteY0" fmla="*/ 2985703 h 3279003"/>
              <a:gd name="connsiteX1" fmla="*/ 1125508 w 3711832"/>
              <a:gd name="connsiteY1" fmla="*/ 3138103 h 3279003"/>
              <a:gd name="connsiteX2" fmla="*/ 973108 w 3711832"/>
              <a:gd name="connsiteY2" fmla="*/ 2985703 h 3279003"/>
              <a:gd name="connsiteX3" fmla="*/ 1125508 w 3711832"/>
              <a:gd name="connsiteY3" fmla="*/ 2833303 h 3279003"/>
              <a:gd name="connsiteX4" fmla="*/ 1277908 w 3711832"/>
              <a:gd name="connsiteY4" fmla="*/ 2985703 h 3279003"/>
              <a:gd name="connsiteX0" fmla="*/ 1457888 w 3711832"/>
              <a:gd name="connsiteY0" fmla="*/ 2755305 h 3279003"/>
              <a:gd name="connsiteX1" fmla="*/ 1229288 w 3711832"/>
              <a:gd name="connsiteY1" fmla="*/ 2983905 h 3279003"/>
              <a:gd name="connsiteX2" fmla="*/ 1000688 w 3711832"/>
              <a:gd name="connsiteY2" fmla="*/ 2755305 h 3279003"/>
              <a:gd name="connsiteX3" fmla="*/ 1229288 w 3711832"/>
              <a:gd name="connsiteY3" fmla="*/ 2526705 h 3279003"/>
              <a:gd name="connsiteX4" fmla="*/ 1457888 w 3711832"/>
              <a:gd name="connsiteY4" fmla="*/ 2755305 h 3279003"/>
              <a:gd name="connsiteX0" fmla="*/ 4729 w 43256"/>
              <a:gd name="connsiteY0" fmla="*/ 26036 h 51637"/>
              <a:gd name="connsiteX1" fmla="*/ 2196 w 43256"/>
              <a:gd name="connsiteY1" fmla="*/ 25239 h 51637"/>
              <a:gd name="connsiteX2" fmla="*/ 6964 w 43256"/>
              <a:gd name="connsiteY2" fmla="*/ 34758 h 51637"/>
              <a:gd name="connsiteX3" fmla="*/ 5856 w 43256"/>
              <a:gd name="connsiteY3" fmla="*/ 35139 h 51637"/>
              <a:gd name="connsiteX4" fmla="*/ 16514 w 43256"/>
              <a:gd name="connsiteY4" fmla="*/ 38949 h 51637"/>
              <a:gd name="connsiteX5" fmla="*/ 15846 w 43256"/>
              <a:gd name="connsiteY5" fmla="*/ 37209 h 51637"/>
              <a:gd name="connsiteX6" fmla="*/ 28863 w 43256"/>
              <a:gd name="connsiteY6" fmla="*/ 34610 h 51637"/>
              <a:gd name="connsiteX7" fmla="*/ 28596 w 43256"/>
              <a:gd name="connsiteY7" fmla="*/ 36519 h 51637"/>
              <a:gd name="connsiteX8" fmla="*/ 34165 w 43256"/>
              <a:gd name="connsiteY8" fmla="*/ 22813 h 51637"/>
              <a:gd name="connsiteX9" fmla="*/ 37416 w 43256"/>
              <a:gd name="connsiteY9" fmla="*/ 29949 h 51637"/>
              <a:gd name="connsiteX10" fmla="*/ 41834 w 43256"/>
              <a:gd name="connsiteY10" fmla="*/ 15213 h 51637"/>
              <a:gd name="connsiteX11" fmla="*/ 40386 w 43256"/>
              <a:gd name="connsiteY11" fmla="*/ 17889 h 51637"/>
              <a:gd name="connsiteX12" fmla="*/ 38360 w 43256"/>
              <a:gd name="connsiteY12" fmla="*/ 5285 h 51637"/>
              <a:gd name="connsiteX13" fmla="*/ 38436 w 43256"/>
              <a:gd name="connsiteY13" fmla="*/ 6549 h 51637"/>
              <a:gd name="connsiteX14" fmla="*/ 29114 w 43256"/>
              <a:gd name="connsiteY14" fmla="*/ 3811 h 51637"/>
              <a:gd name="connsiteX15" fmla="*/ 29856 w 43256"/>
              <a:gd name="connsiteY15" fmla="*/ 2199 h 51637"/>
              <a:gd name="connsiteX16" fmla="*/ 22177 w 43256"/>
              <a:gd name="connsiteY16" fmla="*/ 4579 h 51637"/>
              <a:gd name="connsiteX17" fmla="*/ 22536 w 43256"/>
              <a:gd name="connsiteY17" fmla="*/ 3189 h 51637"/>
              <a:gd name="connsiteX18" fmla="*/ 14036 w 43256"/>
              <a:gd name="connsiteY18" fmla="*/ 5051 h 51637"/>
              <a:gd name="connsiteX19" fmla="*/ 15336 w 43256"/>
              <a:gd name="connsiteY19" fmla="*/ 6399 h 51637"/>
              <a:gd name="connsiteX20" fmla="*/ 4163 w 43256"/>
              <a:gd name="connsiteY20" fmla="*/ 15648 h 51637"/>
              <a:gd name="connsiteX21" fmla="*/ 3936 w 43256"/>
              <a:gd name="connsiteY21" fmla="*/ 14229 h 51637"/>
              <a:gd name="connsiteX0" fmla="*/ 3936 w 43256"/>
              <a:gd name="connsiteY0" fmla="*/ 14229 h 51637"/>
              <a:gd name="connsiteX1" fmla="*/ 5659 w 43256"/>
              <a:gd name="connsiteY1" fmla="*/ 6766 h 51637"/>
              <a:gd name="connsiteX2" fmla="*/ 14041 w 43256"/>
              <a:gd name="connsiteY2" fmla="*/ 5061 h 51637"/>
              <a:gd name="connsiteX3" fmla="*/ 22492 w 43256"/>
              <a:gd name="connsiteY3" fmla="*/ 3291 h 51637"/>
              <a:gd name="connsiteX4" fmla="*/ 25785 w 43256"/>
              <a:gd name="connsiteY4" fmla="*/ 59 h 51637"/>
              <a:gd name="connsiteX5" fmla="*/ 29869 w 43256"/>
              <a:gd name="connsiteY5" fmla="*/ 2340 h 51637"/>
              <a:gd name="connsiteX6" fmla="*/ 35499 w 43256"/>
              <a:gd name="connsiteY6" fmla="*/ 549 h 51637"/>
              <a:gd name="connsiteX7" fmla="*/ 38354 w 43256"/>
              <a:gd name="connsiteY7" fmla="*/ 5435 h 51637"/>
              <a:gd name="connsiteX8" fmla="*/ 42018 w 43256"/>
              <a:gd name="connsiteY8" fmla="*/ 10177 h 51637"/>
              <a:gd name="connsiteX9" fmla="*/ 41854 w 43256"/>
              <a:gd name="connsiteY9" fmla="*/ 15319 h 51637"/>
              <a:gd name="connsiteX10" fmla="*/ 43052 w 43256"/>
              <a:gd name="connsiteY10" fmla="*/ 23181 h 51637"/>
              <a:gd name="connsiteX11" fmla="*/ 37440 w 43256"/>
              <a:gd name="connsiteY11" fmla="*/ 30063 h 51637"/>
              <a:gd name="connsiteX12" fmla="*/ 35431 w 43256"/>
              <a:gd name="connsiteY12" fmla="*/ 35960 h 51637"/>
              <a:gd name="connsiteX13" fmla="*/ 28591 w 43256"/>
              <a:gd name="connsiteY13" fmla="*/ 36674 h 51637"/>
              <a:gd name="connsiteX14" fmla="*/ 23703 w 43256"/>
              <a:gd name="connsiteY14" fmla="*/ 42965 h 51637"/>
              <a:gd name="connsiteX15" fmla="*/ 16516 w 43256"/>
              <a:gd name="connsiteY15" fmla="*/ 39125 h 51637"/>
              <a:gd name="connsiteX16" fmla="*/ 5840 w 43256"/>
              <a:gd name="connsiteY16" fmla="*/ 35331 h 51637"/>
              <a:gd name="connsiteX17" fmla="*/ 1146 w 43256"/>
              <a:gd name="connsiteY17" fmla="*/ 31109 h 51637"/>
              <a:gd name="connsiteX18" fmla="*/ 2149 w 43256"/>
              <a:gd name="connsiteY18" fmla="*/ 25410 h 51637"/>
              <a:gd name="connsiteX19" fmla="*/ 31 w 43256"/>
              <a:gd name="connsiteY19" fmla="*/ 19563 h 51637"/>
              <a:gd name="connsiteX20" fmla="*/ 3899 w 43256"/>
              <a:gd name="connsiteY20" fmla="*/ 14366 h 51637"/>
              <a:gd name="connsiteX21" fmla="*/ 3936 w 43256"/>
              <a:gd name="connsiteY21" fmla="*/ 14229 h 51637"/>
              <a:gd name="connsiteX0" fmla="*/ 804171 w 3711832"/>
              <a:gd name="connsiteY0" fmla="*/ 3278852 h 3279003"/>
              <a:gd name="connsiteX1" fmla="*/ 1084318 w 3711832"/>
              <a:gd name="connsiteY1" fmla="*/ 3153346 h 3279003"/>
              <a:gd name="connsiteX2" fmla="*/ 813136 w 3711832"/>
              <a:gd name="connsiteY2" fmla="*/ 2983016 h 3279003"/>
              <a:gd name="connsiteX3" fmla="*/ 627118 w 3711832"/>
              <a:gd name="connsiteY3" fmla="*/ 3128693 h 3279003"/>
              <a:gd name="connsiteX4" fmla="*/ 804171 w 3711832"/>
              <a:gd name="connsiteY4" fmla="*/ 3278852 h 3279003"/>
              <a:gd name="connsiteX0" fmla="*/ 1277908 w 3711832"/>
              <a:gd name="connsiteY0" fmla="*/ 2985703 h 3279003"/>
              <a:gd name="connsiteX1" fmla="*/ 1138955 w 3711832"/>
              <a:gd name="connsiteY1" fmla="*/ 3131380 h 3279003"/>
              <a:gd name="connsiteX2" fmla="*/ 973108 w 3711832"/>
              <a:gd name="connsiteY2" fmla="*/ 2985703 h 3279003"/>
              <a:gd name="connsiteX3" fmla="*/ 1125508 w 3711832"/>
              <a:gd name="connsiteY3" fmla="*/ 2833303 h 3279003"/>
              <a:gd name="connsiteX4" fmla="*/ 1277908 w 3711832"/>
              <a:gd name="connsiteY4" fmla="*/ 2985703 h 3279003"/>
              <a:gd name="connsiteX0" fmla="*/ 1457888 w 3711832"/>
              <a:gd name="connsiteY0" fmla="*/ 2755305 h 3279003"/>
              <a:gd name="connsiteX1" fmla="*/ 1229288 w 3711832"/>
              <a:gd name="connsiteY1" fmla="*/ 2983905 h 3279003"/>
              <a:gd name="connsiteX2" fmla="*/ 1000688 w 3711832"/>
              <a:gd name="connsiteY2" fmla="*/ 2755305 h 3279003"/>
              <a:gd name="connsiteX3" fmla="*/ 1229288 w 3711832"/>
              <a:gd name="connsiteY3" fmla="*/ 2526705 h 3279003"/>
              <a:gd name="connsiteX4" fmla="*/ 1457888 w 3711832"/>
              <a:gd name="connsiteY4" fmla="*/ 2755305 h 3279003"/>
              <a:gd name="connsiteX0" fmla="*/ 4729 w 43256"/>
              <a:gd name="connsiteY0" fmla="*/ 26036 h 51637"/>
              <a:gd name="connsiteX1" fmla="*/ 2196 w 43256"/>
              <a:gd name="connsiteY1" fmla="*/ 25239 h 51637"/>
              <a:gd name="connsiteX2" fmla="*/ 6964 w 43256"/>
              <a:gd name="connsiteY2" fmla="*/ 34758 h 51637"/>
              <a:gd name="connsiteX3" fmla="*/ 5856 w 43256"/>
              <a:gd name="connsiteY3" fmla="*/ 35139 h 51637"/>
              <a:gd name="connsiteX4" fmla="*/ 16514 w 43256"/>
              <a:gd name="connsiteY4" fmla="*/ 38949 h 51637"/>
              <a:gd name="connsiteX5" fmla="*/ 15846 w 43256"/>
              <a:gd name="connsiteY5" fmla="*/ 37209 h 51637"/>
              <a:gd name="connsiteX6" fmla="*/ 28863 w 43256"/>
              <a:gd name="connsiteY6" fmla="*/ 34610 h 51637"/>
              <a:gd name="connsiteX7" fmla="*/ 28596 w 43256"/>
              <a:gd name="connsiteY7" fmla="*/ 36519 h 51637"/>
              <a:gd name="connsiteX8" fmla="*/ 34165 w 43256"/>
              <a:gd name="connsiteY8" fmla="*/ 22813 h 51637"/>
              <a:gd name="connsiteX9" fmla="*/ 37416 w 43256"/>
              <a:gd name="connsiteY9" fmla="*/ 29949 h 51637"/>
              <a:gd name="connsiteX10" fmla="*/ 41834 w 43256"/>
              <a:gd name="connsiteY10" fmla="*/ 15213 h 51637"/>
              <a:gd name="connsiteX11" fmla="*/ 40386 w 43256"/>
              <a:gd name="connsiteY11" fmla="*/ 17889 h 51637"/>
              <a:gd name="connsiteX12" fmla="*/ 38360 w 43256"/>
              <a:gd name="connsiteY12" fmla="*/ 5285 h 51637"/>
              <a:gd name="connsiteX13" fmla="*/ 38436 w 43256"/>
              <a:gd name="connsiteY13" fmla="*/ 6549 h 51637"/>
              <a:gd name="connsiteX14" fmla="*/ 29114 w 43256"/>
              <a:gd name="connsiteY14" fmla="*/ 3811 h 51637"/>
              <a:gd name="connsiteX15" fmla="*/ 29856 w 43256"/>
              <a:gd name="connsiteY15" fmla="*/ 2199 h 51637"/>
              <a:gd name="connsiteX16" fmla="*/ 22177 w 43256"/>
              <a:gd name="connsiteY16" fmla="*/ 4579 h 51637"/>
              <a:gd name="connsiteX17" fmla="*/ 22536 w 43256"/>
              <a:gd name="connsiteY17" fmla="*/ 3189 h 51637"/>
              <a:gd name="connsiteX18" fmla="*/ 14036 w 43256"/>
              <a:gd name="connsiteY18" fmla="*/ 5051 h 51637"/>
              <a:gd name="connsiteX19" fmla="*/ 15336 w 43256"/>
              <a:gd name="connsiteY19" fmla="*/ 6399 h 51637"/>
              <a:gd name="connsiteX20" fmla="*/ 4163 w 43256"/>
              <a:gd name="connsiteY20" fmla="*/ 15648 h 51637"/>
              <a:gd name="connsiteX21" fmla="*/ 3936 w 43256"/>
              <a:gd name="connsiteY21" fmla="*/ 14229 h 51637"/>
              <a:gd name="connsiteX0" fmla="*/ 3936 w 43256"/>
              <a:gd name="connsiteY0" fmla="*/ 14229 h 51636"/>
              <a:gd name="connsiteX1" fmla="*/ 5659 w 43256"/>
              <a:gd name="connsiteY1" fmla="*/ 6766 h 51636"/>
              <a:gd name="connsiteX2" fmla="*/ 14041 w 43256"/>
              <a:gd name="connsiteY2" fmla="*/ 5061 h 51636"/>
              <a:gd name="connsiteX3" fmla="*/ 22492 w 43256"/>
              <a:gd name="connsiteY3" fmla="*/ 3291 h 51636"/>
              <a:gd name="connsiteX4" fmla="*/ 25785 w 43256"/>
              <a:gd name="connsiteY4" fmla="*/ 59 h 51636"/>
              <a:gd name="connsiteX5" fmla="*/ 29869 w 43256"/>
              <a:gd name="connsiteY5" fmla="*/ 2340 h 51636"/>
              <a:gd name="connsiteX6" fmla="*/ 35499 w 43256"/>
              <a:gd name="connsiteY6" fmla="*/ 549 h 51636"/>
              <a:gd name="connsiteX7" fmla="*/ 38354 w 43256"/>
              <a:gd name="connsiteY7" fmla="*/ 5435 h 51636"/>
              <a:gd name="connsiteX8" fmla="*/ 42018 w 43256"/>
              <a:gd name="connsiteY8" fmla="*/ 10177 h 51636"/>
              <a:gd name="connsiteX9" fmla="*/ 41854 w 43256"/>
              <a:gd name="connsiteY9" fmla="*/ 15319 h 51636"/>
              <a:gd name="connsiteX10" fmla="*/ 43052 w 43256"/>
              <a:gd name="connsiteY10" fmla="*/ 23181 h 51636"/>
              <a:gd name="connsiteX11" fmla="*/ 37440 w 43256"/>
              <a:gd name="connsiteY11" fmla="*/ 30063 h 51636"/>
              <a:gd name="connsiteX12" fmla="*/ 35431 w 43256"/>
              <a:gd name="connsiteY12" fmla="*/ 35960 h 51636"/>
              <a:gd name="connsiteX13" fmla="*/ 28591 w 43256"/>
              <a:gd name="connsiteY13" fmla="*/ 36674 h 51636"/>
              <a:gd name="connsiteX14" fmla="*/ 23703 w 43256"/>
              <a:gd name="connsiteY14" fmla="*/ 42965 h 51636"/>
              <a:gd name="connsiteX15" fmla="*/ 16516 w 43256"/>
              <a:gd name="connsiteY15" fmla="*/ 39125 h 51636"/>
              <a:gd name="connsiteX16" fmla="*/ 5840 w 43256"/>
              <a:gd name="connsiteY16" fmla="*/ 35331 h 51636"/>
              <a:gd name="connsiteX17" fmla="*/ 1146 w 43256"/>
              <a:gd name="connsiteY17" fmla="*/ 31109 h 51636"/>
              <a:gd name="connsiteX18" fmla="*/ 2149 w 43256"/>
              <a:gd name="connsiteY18" fmla="*/ 25410 h 51636"/>
              <a:gd name="connsiteX19" fmla="*/ 31 w 43256"/>
              <a:gd name="connsiteY19" fmla="*/ 19563 h 51636"/>
              <a:gd name="connsiteX20" fmla="*/ 3899 w 43256"/>
              <a:gd name="connsiteY20" fmla="*/ 14366 h 51636"/>
              <a:gd name="connsiteX21" fmla="*/ 3936 w 43256"/>
              <a:gd name="connsiteY21" fmla="*/ 14229 h 51636"/>
              <a:gd name="connsiteX0" fmla="*/ 804171 w 3711832"/>
              <a:gd name="connsiteY0" fmla="*/ 3278852 h 3278949"/>
              <a:gd name="connsiteX1" fmla="*/ 936401 w 3711832"/>
              <a:gd name="connsiteY1" fmla="*/ 3106281 h 3278949"/>
              <a:gd name="connsiteX2" fmla="*/ 813136 w 3711832"/>
              <a:gd name="connsiteY2" fmla="*/ 2983016 h 3278949"/>
              <a:gd name="connsiteX3" fmla="*/ 627118 w 3711832"/>
              <a:gd name="connsiteY3" fmla="*/ 3128693 h 3278949"/>
              <a:gd name="connsiteX4" fmla="*/ 804171 w 3711832"/>
              <a:gd name="connsiteY4" fmla="*/ 3278852 h 3278949"/>
              <a:gd name="connsiteX0" fmla="*/ 1277908 w 3711832"/>
              <a:gd name="connsiteY0" fmla="*/ 2985703 h 3278949"/>
              <a:gd name="connsiteX1" fmla="*/ 1138955 w 3711832"/>
              <a:gd name="connsiteY1" fmla="*/ 3131380 h 3278949"/>
              <a:gd name="connsiteX2" fmla="*/ 973108 w 3711832"/>
              <a:gd name="connsiteY2" fmla="*/ 2985703 h 3278949"/>
              <a:gd name="connsiteX3" fmla="*/ 1125508 w 3711832"/>
              <a:gd name="connsiteY3" fmla="*/ 2833303 h 3278949"/>
              <a:gd name="connsiteX4" fmla="*/ 1277908 w 3711832"/>
              <a:gd name="connsiteY4" fmla="*/ 2985703 h 3278949"/>
              <a:gd name="connsiteX0" fmla="*/ 1457888 w 3711832"/>
              <a:gd name="connsiteY0" fmla="*/ 2755305 h 3278949"/>
              <a:gd name="connsiteX1" fmla="*/ 1229288 w 3711832"/>
              <a:gd name="connsiteY1" fmla="*/ 2983905 h 3278949"/>
              <a:gd name="connsiteX2" fmla="*/ 1000688 w 3711832"/>
              <a:gd name="connsiteY2" fmla="*/ 2755305 h 3278949"/>
              <a:gd name="connsiteX3" fmla="*/ 1229288 w 3711832"/>
              <a:gd name="connsiteY3" fmla="*/ 2526705 h 3278949"/>
              <a:gd name="connsiteX4" fmla="*/ 1457888 w 3711832"/>
              <a:gd name="connsiteY4" fmla="*/ 2755305 h 3278949"/>
              <a:gd name="connsiteX0" fmla="*/ 4729 w 43256"/>
              <a:gd name="connsiteY0" fmla="*/ 26036 h 51636"/>
              <a:gd name="connsiteX1" fmla="*/ 2196 w 43256"/>
              <a:gd name="connsiteY1" fmla="*/ 25239 h 51636"/>
              <a:gd name="connsiteX2" fmla="*/ 6964 w 43256"/>
              <a:gd name="connsiteY2" fmla="*/ 34758 h 51636"/>
              <a:gd name="connsiteX3" fmla="*/ 5856 w 43256"/>
              <a:gd name="connsiteY3" fmla="*/ 35139 h 51636"/>
              <a:gd name="connsiteX4" fmla="*/ 16514 w 43256"/>
              <a:gd name="connsiteY4" fmla="*/ 38949 h 51636"/>
              <a:gd name="connsiteX5" fmla="*/ 15846 w 43256"/>
              <a:gd name="connsiteY5" fmla="*/ 37209 h 51636"/>
              <a:gd name="connsiteX6" fmla="*/ 28863 w 43256"/>
              <a:gd name="connsiteY6" fmla="*/ 34610 h 51636"/>
              <a:gd name="connsiteX7" fmla="*/ 28596 w 43256"/>
              <a:gd name="connsiteY7" fmla="*/ 36519 h 51636"/>
              <a:gd name="connsiteX8" fmla="*/ 34165 w 43256"/>
              <a:gd name="connsiteY8" fmla="*/ 22813 h 51636"/>
              <a:gd name="connsiteX9" fmla="*/ 37416 w 43256"/>
              <a:gd name="connsiteY9" fmla="*/ 29949 h 51636"/>
              <a:gd name="connsiteX10" fmla="*/ 41834 w 43256"/>
              <a:gd name="connsiteY10" fmla="*/ 15213 h 51636"/>
              <a:gd name="connsiteX11" fmla="*/ 40386 w 43256"/>
              <a:gd name="connsiteY11" fmla="*/ 17889 h 51636"/>
              <a:gd name="connsiteX12" fmla="*/ 38360 w 43256"/>
              <a:gd name="connsiteY12" fmla="*/ 5285 h 51636"/>
              <a:gd name="connsiteX13" fmla="*/ 38436 w 43256"/>
              <a:gd name="connsiteY13" fmla="*/ 6549 h 51636"/>
              <a:gd name="connsiteX14" fmla="*/ 29114 w 43256"/>
              <a:gd name="connsiteY14" fmla="*/ 3811 h 51636"/>
              <a:gd name="connsiteX15" fmla="*/ 29856 w 43256"/>
              <a:gd name="connsiteY15" fmla="*/ 2199 h 51636"/>
              <a:gd name="connsiteX16" fmla="*/ 22177 w 43256"/>
              <a:gd name="connsiteY16" fmla="*/ 4579 h 51636"/>
              <a:gd name="connsiteX17" fmla="*/ 22536 w 43256"/>
              <a:gd name="connsiteY17" fmla="*/ 3189 h 51636"/>
              <a:gd name="connsiteX18" fmla="*/ 14036 w 43256"/>
              <a:gd name="connsiteY18" fmla="*/ 5051 h 51636"/>
              <a:gd name="connsiteX19" fmla="*/ 15336 w 43256"/>
              <a:gd name="connsiteY19" fmla="*/ 6399 h 51636"/>
              <a:gd name="connsiteX20" fmla="*/ 4163 w 43256"/>
              <a:gd name="connsiteY20" fmla="*/ 15648 h 51636"/>
              <a:gd name="connsiteX21" fmla="*/ 3936 w 43256"/>
              <a:gd name="connsiteY21" fmla="*/ 14229 h 51636"/>
              <a:gd name="connsiteX0" fmla="*/ 3936 w 43256"/>
              <a:gd name="connsiteY0" fmla="*/ 14229 h 51638"/>
              <a:gd name="connsiteX1" fmla="*/ 5659 w 43256"/>
              <a:gd name="connsiteY1" fmla="*/ 6766 h 51638"/>
              <a:gd name="connsiteX2" fmla="*/ 14041 w 43256"/>
              <a:gd name="connsiteY2" fmla="*/ 5061 h 51638"/>
              <a:gd name="connsiteX3" fmla="*/ 22492 w 43256"/>
              <a:gd name="connsiteY3" fmla="*/ 3291 h 51638"/>
              <a:gd name="connsiteX4" fmla="*/ 25785 w 43256"/>
              <a:gd name="connsiteY4" fmla="*/ 59 h 51638"/>
              <a:gd name="connsiteX5" fmla="*/ 29869 w 43256"/>
              <a:gd name="connsiteY5" fmla="*/ 2340 h 51638"/>
              <a:gd name="connsiteX6" fmla="*/ 35499 w 43256"/>
              <a:gd name="connsiteY6" fmla="*/ 549 h 51638"/>
              <a:gd name="connsiteX7" fmla="*/ 38354 w 43256"/>
              <a:gd name="connsiteY7" fmla="*/ 5435 h 51638"/>
              <a:gd name="connsiteX8" fmla="*/ 42018 w 43256"/>
              <a:gd name="connsiteY8" fmla="*/ 10177 h 51638"/>
              <a:gd name="connsiteX9" fmla="*/ 41854 w 43256"/>
              <a:gd name="connsiteY9" fmla="*/ 15319 h 51638"/>
              <a:gd name="connsiteX10" fmla="*/ 43052 w 43256"/>
              <a:gd name="connsiteY10" fmla="*/ 23181 h 51638"/>
              <a:gd name="connsiteX11" fmla="*/ 37440 w 43256"/>
              <a:gd name="connsiteY11" fmla="*/ 30063 h 51638"/>
              <a:gd name="connsiteX12" fmla="*/ 35431 w 43256"/>
              <a:gd name="connsiteY12" fmla="*/ 35960 h 51638"/>
              <a:gd name="connsiteX13" fmla="*/ 28591 w 43256"/>
              <a:gd name="connsiteY13" fmla="*/ 36674 h 51638"/>
              <a:gd name="connsiteX14" fmla="*/ 23703 w 43256"/>
              <a:gd name="connsiteY14" fmla="*/ 42965 h 51638"/>
              <a:gd name="connsiteX15" fmla="*/ 16516 w 43256"/>
              <a:gd name="connsiteY15" fmla="*/ 39125 h 51638"/>
              <a:gd name="connsiteX16" fmla="*/ 5840 w 43256"/>
              <a:gd name="connsiteY16" fmla="*/ 35331 h 51638"/>
              <a:gd name="connsiteX17" fmla="*/ 1146 w 43256"/>
              <a:gd name="connsiteY17" fmla="*/ 31109 h 51638"/>
              <a:gd name="connsiteX18" fmla="*/ 2149 w 43256"/>
              <a:gd name="connsiteY18" fmla="*/ 25410 h 51638"/>
              <a:gd name="connsiteX19" fmla="*/ 31 w 43256"/>
              <a:gd name="connsiteY19" fmla="*/ 19563 h 51638"/>
              <a:gd name="connsiteX20" fmla="*/ 3899 w 43256"/>
              <a:gd name="connsiteY20" fmla="*/ 14366 h 51638"/>
              <a:gd name="connsiteX21" fmla="*/ 3936 w 43256"/>
              <a:gd name="connsiteY21" fmla="*/ 14229 h 51638"/>
              <a:gd name="connsiteX0" fmla="*/ 804171 w 3711832"/>
              <a:gd name="connsiteY0" fmla="*/ 3278852 h 3279092"/>
              <a:gd name="connsiteX1" fmla="*/ 943125 w 3711832"/>
              <a:gd name="connsiteY1" fmla="*/ 3092834 h 3279092"/>
              <a:gd name="connsiteX2" fmla="*/ 813136 w 3711832"/>
              <a:gd name="connsiteY2" fmla="*/ 2983016 h 3279092"/>
              <a:gd name="connsiteX3" fmla="*/ 627118 w 3711832"/>
              <a:gd name="connsiteY3" fmla="*/ 3128693 h 3279092"/>
              <a:gd name="connsiteX4" fmla="*/ 804171 w 3711832"/>
              <a:gd name="connsiteY4" fmla="*/ 3278852 h 3279092"/>
              <a:gd name="connsiteX0" fmla="*/ 1277908 w 3711832"/>
              <a:gd name="connsiteY0" fmla="*/ 2985703 h 3279092"/>
              <a:gd name="connsiteX1" fmla="*/ 1138955 w 3711832"/>
              <a:gd name="connsiteY1" fmla="*/ 3131380 h 3279092"/>
              <a:gd name="connsiteX2" fmla="*/ 973108 w 3711832"/>
              <a:gd name="connsiteY2" fmla="*/ 2985703 h 3279092"/>
              <a:gd name="connsiteX3" fmla="*/ 1125508 w 3711832"/>
              <a:gd name="connsiteY3" fmla="*/ 2833303 h 3279092"/>
              <a:gd name="connsiteX4" fmla="*/ 1277908 w 3711832"/>
              <a:gd name="connsiteY4" fmla="*/ 2985703 h 3279092"/>
              <a:gd name="connsiteX0" fmla="*/ 1457888 w 3711832"/>
              <a:gd name="connsiteY0" fmla="*/ 2755305 h 3279092"/>
              <a:gd name="connsiteX1" fmla="*/ 1229288 w 3711832"/>
              <a:gd name="connsiteY1" fmla="*/ 2983905 h 3279092"/>
              <a:gd name="connsiteX2" fmla="*/ 1000688 w 3711832"/>
              <a:gd name="connsiteY2" fmla="*/ 2755305 h 3279092"/>
              <a:gd name="connsiteX3" fmla="*/ 1229288 w 3711832"/>
              <a:gd name="connsiteY3" fmla="*/ 2526705 h 3279092"/>
              <a:gd name="connsiteX4" fmla="*/ 1457888 w 3711832"/>
              <a:gd name="connsiteY4" fmla="*/ 2755305 h 3279092"/>
              <a:gd name="connsiteX0" fmla="*/ 4729 w 43256"/>
              <a:gd name="connsiteY0" fmla="*/ 26036 h 51638"/>
              <a:gd name="connsiteX1" fmla="*/ 2196 w 43256"/>
              <a:gd name="connsiteY1" fmla="*/ 25239 h 51638"/>
              <a:gd name="connsiteX2" fmla="*/ 6964 w 43256"/>
              <a:gd name="connsiteY2" fmla="*/ 34758 h 51638"/>
              <a:gd name="connsiteX3" fmla="*/ 5856 w 43256"/>
              <a:gd name="connsiteY3" fmla="*/ 35139 h 51638"/>
              <a:gd name="connsiteX4" fmla="*/ 16514 w 43256"/>
              <a:gd name="connsiteY4" fmla="*/ 38949 h 51638"/>
              <a:gd name="connsiteX5" fmla="*/ 15846 w 43256"/>
              <a:gd name="connsiteY5" fmla="*/ 37209 h 51638"/>
              <a:gd name="connsiteX6" fmla="*/ 28863 w 43256"/>
              <a:gd name="connsiteY6" fmla="*/ 34610 h 51638"/>
              <a:gd name="connsiteX7" fmla="*/ 28596 w 43256"/>
              <a:gd name="connsiteY7" fmla="*/ 36519 h 51638"/>
              <a:gd name="connsiteX8" fmla="*/ 34165 w 43256"/>
              <a:gd name="connsiteY8" fmla="*/ 22813 h 51638"/>
              <a:gd name="connsiteX9" fmla="*/ 37416 w 43256"/>
              <a:gd name="connsiteY9" fmla="*/ 29949 h 51638"/>
              <a:gd name="connsiteX10" fmla="*/ 41834 w 43256"/>
              <a:gd name="connsiteY10" fmla="*/ 15213 h 51638"/>
              <a:gd name="connsiteX11" fmla="*/ 40386 w 43256"/>
              <a:gd name="connsiteY11" fmla="*/ 17889 h 51638"/>
              <a:gd name="connsiteX12" fmla="*/ 38360 w 43256"/>
              <a:gd name="connsiteY12" fmla="*/ 5285 h 51638"/>
              <a:gd name="connsiteX13" fmla="*/ 38436 w 43256"/>
              <a:gd name="connsiteY13" fmla="*/ 6549 h 51638"/>
              <a:gd name="connsiteX14" fmla="*/ 29114 w 43256"/>
              <a:gd name="connsiteY14" fmla="*/ 3811 h 51638"/>
              <a:gd name="connsiteX15" fmla="*/ 29856 w 43256"/>
              <a:gd name="connsiteY15" fmla="*/ 2199 h 51638"/>
              <a:gd name="connsiteX16" fmla="*/ 22177 w 43256"/>
              <a:gd name="connsiteY16" fmla="*/ 4579 h 51638"/>
              <a:gd name="connsiteX17" fmla="*/ 22536 w 43256"/>
              <a:gd name="connsiteY17" fmla="*/ 3189 h 51638"/>
              <a:gd name="connsiteX18" fmla="*/ 14036 w 43256"/>
              <a:gd name="connsiteY18" fmla="*/ 5051 h 51638"/>
              <a:gd name="connsiteX19" fmla="*/ 15336 w 43256"/>
              <a:gd name="connsiteY19" fmla="*/ 6399 h 51638"/>
              <a:gd name="connsiteX20" fmla="*/ 4163 w 43256"/>
              <a:gd name="connsiteY20" fmla="*/ 15648 h 51638"/>
              <a:gd name="connsiteX21" fmla="*/ 3936 w 43256"/>
              <a:gd name="connsiteY21" fmla="*/ 14229 h 51638"/>
              <a:gd name="connsiteX0" fmla="*/ 3936 w 43256"/>
              <a:gd name="connsiteY0" fmla="*/ 14229 h 51638"/>
              <a:gd name="connsiteX1" fmla="*/ 5659 w 43256"/>
              <a:gd name="connsiteY1" fmla="*/ 6766 h 51638"/>
              <a:gd name="connsiteX2" fmla="*/ 14041 w 43256"/>
              <a:gd name="connsiteY2" fmla="*/ 5061 h 51638"/>
              <a:gd name="connsiteX3" fmla="*/ 22492 w 43256"/>
              <a:gd name="connsiteY3" fmla="*/ 3291 h 51638"/>
              <a:gd name="connsiteX4" fmla="*/ 25785 w 43256"/>
              <a:gd name="connsiteY4" fmla="*/ 59 h 51638"/>
              <a:gd name="connsiteX5" fmla="*/ 29869 w 43256"/>
              <a:gd name="connsiteY5" fmla="*/ 2340 h 51638"/>
              <a:gd name="connsiteX6" fmla="*/ 35499 w 43256"/>
              <a:gd name="connsiteY6" fmla="*/ 549 h 51638"/>
              <a:gd name="connsiteX7" fmla="*/ 38354 w 43256"/>
              <a:gd name="connsiteY7" fmla="*/ 5435 h 51638"/>
              <a:gd name="connsiteX8" fmla="*/ 42018 w 43256"/>
              <a:gd name="connsiteY8" fmla="*/ 10177 h 51638"/>
              <a:gd name="connsiteX9" fmla="*/ 41854 w 43256"/>
              <a:gd name="connsiteY9" fmla="*/ 15319 h 51638"/>
              <a:gd name="connsiteX10" fmla="*/ 43052 w 43256"/>
              <a:gd name="connsiteY10" fmla="*/ 23181 h 51638"/>
              <a:gd name="connsiteX11" fmla="*/ 37440 w 43256"/>
              <a:gd name="connsiteY11" fmla="*/ 30063 h 51638"/>
              <a:gd name="connsiteX12" fmla="*/ 35431 w 43256"/>
              <a:gd name="connsiteY12" fmla="*/ 35960 h 51638"/>
              <a:gd name="connsiteX13" fmla="*/ 28591 w 43256"/>
              <a:gd name="connsiteY13" fmla="*/ 36674 h 51638"/>
              <a:gd name="connsiteX14" fmla="*/ 23703 w 43256"/>
              <a:gd name="connsiteY14" fmla="*/ 42965 h 51638"/>
              <a:gd name="connsiteX15" fmla="*/ 16516 w 43256"/>
              <a:gd name="connsiteY15" fmla="*/ 39125 h 51638"/>
              <a:gd name="connsiteX16" fmla="*/ 5840 w 43256"/>
              <a:gd name="connsiteY16" fmla="*/ 35331 h 51638"/>
              <a:gd name="connsiteX17" fmla="*/ 1146 w 43256"/>
              <a:gd name="connsiteY17" fmla="*/ 31109 h 51638"/>
              <a:gd name="connsiteX18" fmla="*/ 2149 w 43256"/>
              <a:gd name="connsiteY18" fmla="*/ 25410 h 51638"/>
              <a:gd name="connsiteX19" fmla="*/ 31 w 43256"/>
              <a:gd name="connsiteY19" fmla="*/ 19563 h 51638"/>
              <a:gd name="connsiteX20" fmla="*/ 3899 w 43256"/>
              <a:gd name="connsiteY20" fmla="*/ 14366 h 51638"/>
              <a:gd name="connsiteX21" fmla="*/ 3936 w 43256"/>
              <a:gd name="connsiteY21" fmla="*/ 14229 h 51638"/>
              <a:gd name="connsiteX0" fmla="*/ 804171 w 3711832"/>
              <a:gd name="connsiteY0" fmla="*/ 3278852 h 3279092"/>
              <a:gd name="connsiteX1" fmla="*/ 943125 w 3711832"/>
              <a:gd name="connsiteY1" fmla="*/ 3092834 h 3279092"/>
              <a:gd name="connsiteX2" fmla="*/ 813136 w 3711832"/>
              <a:gd name="connsiteY2" fmla="*/ 2983016 h 3279092"/>
              <a:gd name="connsiteX3" fmla="*/ 627118 w 3711832"/>
              <a:gd name="connsiteY3" fmla="*/ 3128693 h 3279092"/>
              <a:gd name="connsiteX4" fmla="*/ 804171 w 3711832"/>
              <a:gd name="connsiteY4" fmla="*/ 3278852 h 3279092"/>
              <a:gd name="connsiteX0" fmla="*/ 1277908 w 3711832"/>
              <a:gd name="connsiteY0" fmla="*/ 2985703 h 3279092"/>
              <a:gd name="connsiteX1" fmla="*/ 1138955 w 3711832"/>
              <a:gd name="connsiteY1" fmla="*/ 3131380 h 3279092"/>
              <a:gd name="connsiteX2" fmla="*/ 973108 w 3711832"/>
              <a:gd name="connsiteY2" fmla="*/ 2985703 h 3279092"/>
              <a:gd name="connsiteX3" fmla="*/ 1125508 w 3711832"/>
              <a:gd name="connsiteY3" fmla="*/ 2833303 h 3279092"/>
              <a:gd name="connsiteX4" fmla="*/ 1277908 w 3711832"/>
              <a:gd name="connsiteY4" fmla="*/ 2985703 h 3279092"/>
              <a:gd name="connsiteX0" fmla="*/ 1457888 w 3711832"/>
              <a:gd name="connsiteY0" fmla="*/ 2755305 h 3279092"/>
              <a:gd name="connsiteX1" fmla="*/ 1229288 w 3711832"/>
              <a:gd name="connsiteY1" fmla="*/ 2983905 h 3279092"/>
              <a:gd name="connsiteX2" fmla="*/ 1000688 w 3711832"/>
              <a:gd name="connsiteY2" fmla="*/ 2755305 h 3279092"/>
              <a:gd name="connsiteX3" fmla="*/ 1229288 w 3711832"/>
              <a:gd name="connsiteY3" fmla="*/ 2526705 h 3279092"/>
              <a:gd name="connsiteX4" fmla="*/ 1457888 w 3711832"/>
              <a:gd name="connsiteY4" fmla="*/ 2755305 h 3279092"/>
              <a:gd name="connsiteX0" fmla="*/ 4729 w 43256"/>
              <a:gd name="connsiteY0" fmla="*/ 26036 h 51638"/>
              <a:gd name="connsiteX1" fmla="*/ 2196 w 43256"/>
              <a:gd name="connsiteY1" fmla="*/ 25239 h 51638"/>
              <a:gd name="connsiteX2" fmla="*/ 6964 w 43256"/>
              <a:gd name="connsiteY2" fmla="*/ 34758 h 51638"/>
              <a:gd name="connsiteX3" fmla="*/ 5856 w 43256"/>
              <a:gd name="connsiteY3" fmla="*/ 35139 h 51638"/>
              <a:gd name="connsiteX4" fmla="*/ 16514 w 43256"/>
              <a:gd name="connsiteY4" fmla="*/ 38949 h 51638"/>
              <a:gd name="connsiteX5" fmla="*/ 15846 w 43256"/>
              <a:gd name="connsiteY5" fmla="*/ 37209 h 51638"/>
              <a:gd name="connsiteX6" fmla="*/ 28863 w 43256"/>
              <a:gd name="connsiteY6" fmla="*/ 34610 h 51638"/>
              <a:gd name="connsiteX7" fmla="*/ 28596 w 43256"/>
              <a:gd name="connsiteY7" fmla="*/ 36519 h 51638"/>
              <a:gd name="connsiteX8" fmla="*/ 34165 w 43256"/>
              <a:gd name="connsiteY8" fmla="*/ 22813 h 51638"/>
              <a:gd name="connsiteX9" fmla="*/ 37416 w 43256"/>
              <a:gd name="connsiteY9" fmla="*/ 29949 h 51638"/>
              <a:gd name="connsiteX10" fmla="*/ 41834 w 43256"/>
              <a:gd name="connsiteY10" fmla="*/ 15213 h 51638"/>
              <a:gd name="connsiteX11" fmla="*/ 40386 w 43256"/>
              <a:gd name="connsiteY11" fmla="*/ 17889 h 51638"/>
              <a:gd name="connsiteX12" fmla="*/ 38360 w 43256"/>
              <a:gd name="connsiteY12" fmla="*/ 5285 h 51638"/>
              <a:gd name="connsiteX13" fmla="*/ 38436 w 43256"/>
              <a:gd name="connsiteY13" fmla="*/ 6549 h 51638"/>
              <a:gd name="connsiteX14" fmla="*/ 29114 w 43256"/>
              <a:gd name="connsiteY14" fmla="*/ 3811 h 51638"/>
              <a:gd name="connsiteX15" fmla="*/ 29856 w 43256"/>
              <a:gd name="connsiteY15" fmla="*/ 2199 h 51638"/>
              <a:gd name="connsiteX16" fmla="*/ 22177 w 43256"/>
              <a:gd name="connsiteY16" fmla="*/ 4579 h 51638"/>
              <a:gd name="connsiteX17" fmla="*/ 22536 w 43256"/>
              <a:gd name="connsiteY17" fmla="*/ 3189 h 51638"/>
              <a:gd name="connsiteX18" fmla="*/ 14036 w 43256"/>
              <a:gd name="connsiteY18" fmla="*/ 5051 h 51638"/>
              <a:gd name="connsiteX19" fmla="*/ 15336 w 43256"/>
              <a:gd name="connsiteY19" fmla="*/ 6399 h 51638"/>
              <a:gd name="connsiteX20" fmla="*/ 4163 w 43256"/>
              <a:gd name="connsiteY20" fmla="*/ 15648 h 51638"/>
              <a:gd name="connsiteX21" fmla="*/ 3936 w 43256"/>
              <a:gd name="connsiteY21" fmla="*/ 14229 h 51638"/>
              <a:gd name="connsiteX0" fmla="*/ 3936 w 43256"/>
              <a:gd name="connsiteY0" fmla="*/ 14229 h 51638"/>
              <a:gd name="connsiteX1" fmla="*/ 5659 w 43256"/>
              <a:gd name="connsiteY1" fmla="*/ 6766 h 51638"/>
              <a:gd name="connsiteX2" fmla="*/ 14041 w 43256"/>
              <a:gd name="connsiteY2" fmla="*/ 5061 h 51638"/>
              <a:gd name="connsiteX3" fmla="*/ 22492 w 43256"/>
              <a:gd name="connsiteY3" fmla="*/ 3291 h 51638"/>
              <a:gd name="connsiteX4" fmla="*/ 25785 w 43256"/>
              <a:gd name="connsiteY4" fmla="*/ 59 h 51638"/>
              <a:gd name="connsiteX5" fmla="*/ 29869 w 43256"/>
              <a:gd name="connsiteY5" fmla="*/ 2340 h 51638"/>
              <a:gd name="connsiteX6" fmla="*/ 35499 w 43256"/>
              <a:gd name="connsiteY6" fmla="*/ 549 h 51638"/>
              <a:gd name="connsiteX7" fmla="*/ 38354 w 43256"/>
              <a:gd name="connsiteY7" fmla="*/ 5435 h 51638"/>
              <a:gd name="connsiteX8" fmla="*/ 42018 w 43256"/>
              <a:gd name="connsiteY8" fmla="*/ 10177 h 51638"/>
              <a:gd name="connsiteX9" fmla="*/ 41854 w 43256"/>
              <a:gd name="connsiteY9" fmla="*/ 15319 h 51638"/>
              <a:gd name="connsiteX10" fmla="*/ 43052 w 43256"/>
              <a:gd name="connsiteY10" fmla="*/ 23181 h 51638"/>
              <a:gd name="connsiteX11" fmla="*/ 37440 w 43256"/>
              <a:gd name="connsiteY11" fmla="*/ 30063 h 51638"/>
              <a:gd name="connsiteX12" fmla="*/ 35431 w 43256"/>
              <a:gd name="connsiteY12" fmla="*/ 35960 h 51638"/>
              <a:gd name="connsiteX13" fmla="*/ 28591 w 43256"/>
              <a:gd name="connsiteY13" fmla="*/ 36674 h 51638"/>
              <a:gd name="connsiteX14" fmla="*/ 23703 w 43256"/>
              <a:gd name="connsiteY14" fmla="*/ 42965 h 51638"/>
              <a:gd name="connsiteX15" fmla="*/ 16516 w 43256"/>
              <a:gd name="connsiteY15" fmla="*/ 39125 h 51638"/>
              <a:gd name="connsiteX16" fmla="*/ 5840 w 43256"/>
              <a:gd name="connsiteY16" fmla="*/ 35331 h 51638"/>
              <a:gd name="connsiteX17" fmla="*/ 1146 w 43256"/>
              <a:gd name="connsiteY17" fmla="*/ 31109 h 51638"/>
              <a:gd name="connsiteX18" fmla="*/ 2149 w 43256"/>
              <a:gd name="connsiteY18" fmla="*/ 25410 h 51638"/>
              <a:gd name="connsiteX19" fmla="*/ 31 w 43256"/>
              <a:gd name="connsiteY19" fmla="*/ 19563 h 51638"/>
              <a:gd name="connsiteX20" fmla="*/ 3899 w 43256"/>
              <a:gd name="connsiteY20" fmla="*/ 14366 h 51638"/>
              <a:gd name="connsiteX21" fmla="*/ 3936 w 43256"/>
              <a:gd name="connsiteY21" fmla="*/ 14229 h 51638"/>
              <a:gd name="connsiteX0" fmla="*/ 804171 w 3711832"/>
              <a:gd name="connsiteY0" fmla="*/ 3278852 h 3279092"/>
              <a:gd name="connsiteX1" fmla="*/ 943125 w 3711832"/>
              <a:gd name="connsiteY1" fmla="*/ 3092834 h 3279092"/>
              <a:gd name="connsiteX2" fmla="*/ 813136 w 3711832"/>
              <a:gd name="connsiteY2" fmla="*/ 2983016 h 3279092"/>
              <a:gd name="connsiteX3" fmla="*/ 627118 w 3711832"/>
              <a:gd name="connsiteY3" fmla="*/ 3128693 h 3279092"/>
              <a:gd name="connsiteX4" fmla="*/ 804171 w 3711832"/>
              <a:gd name="connsiteY4" fmla="*/ 3278852 h 3279092"/>
              <a:gd name="connsiteX0" fmla="*/ 1277908 w 3711832"/>
              <a:gd name="connsiteY0" fmla="*/ 2985703 h 3279092"/>
              <a:gd name="connsiteX1" fmla="*/ 1138955 w 3711832"/>
              <a:gd name="connsiteY1" fmla="*/ 3131380 h 3279092"/>
              <a:gd name="connsiteX2" fmla="*/ 973108 w 3711832"/>
              <a:gd name="connsiteY2" fmla="*/ 2985703 h 3279092"/>
              <a:gd name="connsiteX3" fmla="*/ 1125508 w 3711832"/>
              <a:gd name="connsiteY3" fmla="*/ 2833303 h 3279092"/>
              <a:gd name="connsiteX4" fmla="*/ 1277908 w 3711832"/>
              <a:gd name="connsiteY4" fmla="*/ 2985703 h 3279092"/>
              <a:gd name="connsiteX0" fmla="*/ 1457888 w 3711832"/>
              <a:gd name="connsiteY0" fmla="*/ 2755305 h 3279092"/>
              <a:gd name="connsiteX1" fmla="*/ 1229288 w 3711832"/>
              <a:gd name="connsiteY1" fmla="*/ 2983905 h 3279092"/>
              <a:gd name="connsiteX2" fmla="*/ 1000688 w 3711832"/>
              <a:gd name="connsiteY2" fmla="*/ 2755305 h 3279092"/>
              <a:gd name="connsiteX3" fmla="*/ 1229288 w 3711832"/>
              <a:gd name="connsiteY3" fmla="*/ 2526705 h 3279092"/>
              <a:gd name="connsiteX4" fmla="*/ 1457888 w 3711832"/>
              <a:gd name="connsiteY4" fmla="*/ 2755305 h 3279092"/>
              <a:gd name="connsiteX0" fmla="*/ 4729 w 43256"/>
              <a:gd name="connsiteY0" fmla="*/ 26036 h 51638"/>
              <a:gd name="connsiteX1" fmla="*/ 2196 w 43256"/>
              <a:gd name="connsiteY1" fmla="*/ 25239 h 51638"/>
              <a:gd name="connsiteX2" fmla="*/ 6964 w 43256"/>
              <a:gd name="connsiteY2" fmla="*/ 34758 h 51638"/>
              <a:gd name="connsiteX3" fmla="*/ 5856 w 43256"/>
              <a:gd name="connsiteY3" fmla="*/ 35139 h 51638"/>
              <a:gd name="connsiteX4" fmla="*/ 16514 w 43256"/>
              <a:gd name="connsiteY4" fmla="*/ 38949 h 51638"/>
              <a:gd name="connsiteX5" fmla="*/ 15846 w 43256"/>
              <a:gd name="connsiteY5" fmla="*/ 37209 h 51638"/>
              <a:gd name="connsiteX6" fmla="*/ 28863 w 43256"/>
              <a:gd name="connsiteY6" fmla="*/ 34610 h 51638"/>
              <a:gd name="connsiteX7" fmla="*/ 28596 w 43256"/>
              <a:gd name="connsiteY7" fmla="*/ 36519 h 51638"/>
              <a:gd name="connsiteX8" fmla="*/ 34165 w 43256"/>
              <a:gd name="connsiteY8" fmla="*/ 22813 h 51638"/>
              <a:gd name="connsiteX9" fmla="*/ 37416 w 43256"/>
              <a:gd name="connsiteY9" fmla="*/ 29949 h 51638"/>
              <a:gd name="connsiteX10" fmla="*/ 41834 w 43256"/>
              <a:gd name="connsiteY10" fmla="*/ 15213 h 51638"/>
              <a:gd name="connsiteX11" fmla="*/ 40386 w 43256"/>
              <a:gd name="connsiteY11" fmla="*/ 17889 h 51638"/>
              <a:gd name="connsiteX12" fmla="*/ 38360 w 43256"/>
              <a:gd name="connsiteY12" fmla="*/ 5285 h 51638"/>
              <a:gd name="connsiteX13" fmla="*/ 38436 w 43256"/>
              <a:gd name="connsiteY13" fmla="*/ 6549 h 51638"/>
              <a:gd name="connsiteX14" fmla="*/ 29114 w 43256"/>
              <a:gd name="connsiteY14" fmla="*/ 3811 h 51638"/>
              <a:gd name="connsiteX15" fmla="*/ 29856 w 43256"/>
              <a:gd name="connsiteY15" fmla="*/ 2199 h 51638"/>
              <a:gd name="connsiteX16" fmla="*/ 22177 w 43256"/>
              <a:gd name="connsiteY16" fmla="*/ 4579 h 51638"/>
              <a:gd name="connsiteX17" fmla="*/ 22536 w 43256"/>
              <a:gd name="connsiteY17" fmla="*/ 3189 h 51638"/>
              <a:gd name="connsiteX18" fmla="*/ 14036 w 43256"/>
              <a:gd name="connsiteY18" fmla="*/ 5051 h 51638"/>
              <a:gd name="connsiteX19" fmla="*/ 15336 w 43256"/>
              <a:gd name="connsiteY19" fmla="*/ 6399 h 51638"/>
              <a:gd name="connsiteX20" fmla="*/ 4163 w 43256"/>
              <a:gd name="connsiteY20" fmla="*/ 15648 h 51638"/>
              <a:gd name="connsiteX21" fmla="*/ 3936 w 43256"/>
              <a:gd name="connsiteY21" fmla="*/ 14229 h 51638"/>
              <a:gd name="connsiteX0" fmla="*/ 3936 w 43256"/>
              <a:gd name="connsiteY0" fmla="*/ 14229 h 51638"/>
              <a:gd name="connsiteX1" fmla="*/ 5659 w 43256"/>
              <a:gd name="connsiteY1" fmla="*/ 6766 h 51638"/>
              <a:gd name="connsiteX2" fmla="*/ 14041 w 43256"/>
              <a:gd name="connsiteY2" fmla="*/ 5061 h 51638"/>
              <a:gd name="connsiteX3" fmla="*/ 22492 w 43256"/>
              <a:gd name="connsiteY3" fmla="*/ 3291 h 51638"/>
              <a:gd name="connsiteX4" fmla="*/ 25785 w 43256"/>
              <a:gd name="connsiteY4" fmla="*/ 59 h 51638"/>
              <a:gd name="connsiteX5" fmla="*/ 29869 w 43256"/>
              <a:gd name="connsiteY5" fmla="*/ 2340 h 51638"/>
              <a:gd name="connsiteX6" fmla="*/ 35499 w 43256"/>
              <a:gd name="connsiteY6" fmla="*/ 549 h 51638"/>
              <a:gd name="connsiteX7" fmla="*/ 38354 w 43256"/>
              <a:gd name="connsiteY7" fmla="*/ 5435 h 51638"/>
              <a:gd name="connsiteX8" fmla="*/ 42018 w 43256"/>
              <a:gd name="connsiteY8" fmla="*/ 10177 h 51638"/>
              <a:gd name="connsiteX9" fmla="*/ 41854 w 43256"/>
              <a:gd name="connsiteY9" fmla="*/ 15319 h 51638"/>
              <a:gd name="connsiteX10" fmla="*/ 43052 w 43256"/>
              <a:gd name="connsiteY10" fmla="*/ 23181 h 51638"/>
              <a:gd name="connsiteX11" fmla="*/ 37440 w 43256"/>
              <a:gd name="connsiteY11" fmla="*/ 30063 h 51638"/>
              <a:gd name="connsiteX12" fmla="*/ 35431 w 43256"/>
              <a:gd name="connsiteY12" fmla="*/ 35960 h 51638"/>
              <a:gd name="connsiteX13" fmla="*/ 28591 w 43256"/>
              <a:gd name="connsiteY13" fmla="*/ 36674 h 51638"/>
              <a:gd name="connsiteX14" fmla="*/ 23703 w 43256"/>
              <a:gd name="connsiteY14" fmla="*/ 42965 h 51638"/>
              <a:gd name="connsiteX15" fmla="*/ 16516 w 43256"/>
              <a:gd name="connsiteY15" fmla="*/ 39125 h 51638"/>
              <a:gd name="connsiteX16" fmla="*/ 5840 w 43256"/>
              <a:gd name="connsiteY16" fmla="*/ 35331 h 51638"/>
              <a:gd name="connsiteX17" fmla="*/ 1146 w 43256"/>
              <a:gd name="connsiteY17" fmla="*/ 31109 h 51638"/>
              <a:gd name="connsiteX18" fmla="*/ 2149 w 43256"/>
              <a:gd name="connsiteY18" fmla="*/ 25410 h 51638"/>
              <a:gd name="connsiteX19" fmla="*/ 31 w 43256"/>
              <a:gd name="connsiteY19" fmla="*/ 19563 h 51638"/>
              <a:gd name="connsiteX20" fmla="*/ 3899 w 43256"/>
              <a:gd name="connsiteY20" fmla="*/ 14366 h 51638"/>
              <a:gd name="connsiteX21" fmla="*/ 3936 w 43256"/>
              <a:gd name="connsiteY21" fmla="*/ 14229 h 51638"/>
              <a:gd name="connsiteX0" fmla="*/ 804171 w 3711832"/>
              <a:gd name="connsiteY0" fmla="*/ 3278852 h 3279092"/>
              <a:gd name="connsiteX1" fmla="*/ 943125 w 3711832"/>
              <a:gd name="connsiteY1" fmla="*/ 3092834 h 3279092"/>
              <a:gd name="connsiteX2" fmla="*/ 813136 w 3711832"/>
              <a:gd name="connsiteY2" fmla="*/ 2983016 h 3279092"/>
              <a:gd name="connsiteX3" fmla="*/ 627118 w 3711832"/>
              <a:gd name="connsiteY3" fmla="*/ 3128693 h 3279092"/>
              <a:gd name="connsiteX4" fmla="*/ 804171 w 3711832"/>
              <a:gd name="connsiteY4" fmla="*/ 3278852 h 3279092"/>
              <a:gd name="connsiteX0" fmla="*/ 1277908 w 3711832"/>
              <a:gd name="connsiteY0" fmla="*/ 2985703 h 3279092"/>
              <a:gd name="connsiteX1" fmla="*/ 1138955 w 3711832"/>
              <a:gd name="connsiteY1" fmla="*/ 3131380 h 3279092"/>
              <a:gd name="connsiteX2" fmla="*/ 973108 w 3711832"/>
              <a:gd name="connsiteY2" fmla="*/ 2985703 h 3279092"/>
              <a:gd name="connsiteX3" fmla="*/ 1125508 w 3711832"/>
              <a:gd name="connsiteY3" fmla="*/ 2833303 h 3279092"/>
              <a:gd name="connsiteX4" fmla="*/ 1277908 w 3711832"/>
              <a:gd name="connsiteY4" fmla="*/ 2985703 h 3279092"/>
              <a:gd name="connsiteX0" fmla="*/ 1457888 w 3711832"/>
              <a:gd name="connsiteY0" fmla="*/ 2755305 h 3279092"/>
              <a:gd name="connsiteX1" fmla="*/ 1229288 w 3711832"/>
              <a:gd name="connsiteY1" fmla="*/ 2983905 h 3279092"/>
              <a:gd name="connsiteX2" fmla="*/ 1000688 w 3711832"/>
              <a:gd name="connsiteY2" fmla="*/ 2755305 h 3279092"/>
              <a:gd name="connsiteX3" fmla="*/ 1229288 w 3711832"/>
              <a:gd name="connsiteY3" fmla="*/ 2526705 h 3279092"/>
              <a:gd name="connsiteX4" fmla="*/ 1457888 w 3711832"/>
              <a:gd name="connsiteY4" fmla="*/ 2755305 h 3279092"/>
              <a:gd name="connsiteX0" fmla="*/ 4729 w 43256"/>
              <a:gd name="connsiteY0" fmla="*/ 26036 h 51638"/>
              <a:gd name="connsiteX1" fmla="*/ 2196 w 43256"/>
              <a:gd name="connsiteY1" fmla="*/ 25239 h 51638"/>
              <a:gd name="connsiteX2" fmla="*/ 6964 w 43256"/>
              <a:gd name="connsiteY2" fmla="*/ 34758 h 51638"/>
              <a:gd name="connsiteX3" fmla="*/ 5856 w 43256"/>
              <a:gd name="connsiteY3" fmla="*/ 35139 h 51638"/>
              <a:gd name="connsiteX4" fmla="*/ 16514 w 43256"/>
              <a:gd name="connsiteY4" fmla="*/ 38949 h 51638"/>
              <a:gd name="connsiteX5" fmla="*/ 15846 w 43256"/>
              <a:gd name="connsiteY5" fmla="*/ 37209 h 51638"/>
              <a:gd name="connsiteX6" fmla="*/ 28863 w 43256"/>
              <a:gd name="connsiteY6" fmla="*/ 34610 h 51638"/>
              <a:gd name="connsiteX7" fmla="*/ 28596 w 43256"/>
              <a:gd name="connsiteY7" fmla="*/ 36519 h 51638"/>
              <a:gd name="connsiteX8" fmla="*/ 34165 w 43256"/>
              <a:gd name="connsiteY8" fmla="*/ 22813 h 51638"/>
              <a:gd name="connsiteX9" fmla="*/ 37416 w 43256"/>
              <a:gd name="connsiteY9" fmla="*/ 29949 h 51638"/>
              <a:gd name="connsiteX10" fmla="*/ 41834 w 43256"/>
              <a:gd name="connsiteY10" fmla="*/ 15213 h 51638"/>
              <a:gd name="connsiteX11" fmla="*/ 40386 w 43256"/>
              <a:gd name="connsiteY11" fmla="*/ 17889 h 51638"/>
              <a:gd name="connsiteX12" fmla="*/ 38360 w 43256"/>
              <a:gd name="connsiteY12" fmla="*/ 5285 h 51638"/>
              <a:gd name="connsiteX13" fmla="*/ 38436 w 43256"/>
              <a:gd name="connsiteY13" fmla="*/ 6549 h 51638"/>
              <a:gd name="connsiteX14" fmla="*/ 29114 w 43256"/>
              <a:gd name="connsiteY14" fmla="*/ 3811 h 51638"/>
              <a:gd name="connsiteX15" fmla="*/ 29856 w 43256"/>
              <a:gd name="connsiteY15" fmla="*/ 2199 h 51638"/>
              <a:gd name="connsiteX16" fmla="*/ 22177 w 43256"/>
              <a:gd name="connsiteY16" fmla="*/ 4579 h 51638"/>
              <a:gd name="connsiteX17" fmla="*/ 22536 w 43256"/>
              <a:gd name="connsiteY17" fmla="*/ 3189 h 51638"/>
              <a:gd name="connsiteX18" fmla="*/ 14036 w 43256"/>
              <a:gd name="connsiteY18" fmla="*/ 5051 h 51638"/>
              <a:gd name="connsiteX19" fmla="*/ 15336 w 43256"/>
              <a:gd name="connsiteY19" fmla="*/ 6399 h 51638"/>
              <a:gd name="connsiteX20" fmla="*/ 4163 w 43256"/>
              <a:gd name="connsiteY20" fmla="*/ 15648 h 51638"/>
              <a:gd name="connsiteX21" fmla="*/ 3936 w 43256"/>
              <a:gd name="connsiteY21" fmla="*/ 14229 h 51638"/>
              <a:gd name="connsiteX0" fmla="*/ 3936 w 43256"/>
              <a:gd name="connsiteY0" fmla="*/ 14229 h 51639"/>
              <a:gd name="connsiteX1" fmla="*/ 5659 w 43256"/>
              <a:gd name="connsiteY1" fmla="*/ 6766 h 51639"/>
              <a:gd name="connsiteX2" fmla="*/ 14041 w 43256"/>
              <a:gd name="connsiteY2" fmla="*/ 5061 h 51639"/>
              <a:gd name="connsiteX3" fmla="*/ 22492 w 43256"/>
              <a:gd name="connsiteY3" fmla="*/ 3291 h 51639"/>
              <a:gd name="connsiteX4" fmla="*/ 25785 w 43256"/>
              <a:gd name="connsiteY4" fmla="*/ 59 h 51639"/>
              <a:gd name="connsiteX5" fmla="*/ 29869 w 43256"/>
              <a:gd name="connsiteY5" fmla="*/ 2340 h 51639"/>
              <a:gd name="connsiteX6" fmla="*/ 35499 w 43256"/>
              <a:gd name="connsiteY6" fmla="*/ 549 h 51639"/>
              <a:gd name="connsiteX7" fmla="*/ 38354 w 43256"/>
              <a:gd name="connsiteY7" fmla="*/ 5435 h 51639"/>
              <a:gd name="connsiteX8" fmla="*/ 42018 w 43256"/>
              <a:gd name="connsiteY8" fmla="*/ 10177 h 51639"/>
              <a:gd name="connsiteX9" fmla="*/ 41854 w 43256"/>
              <a:gd name="connsiteY9" fmla="*/ 15319 h 51639"/>
              <a:gd name="connsiteX10" fmla="*/ 43052 w 43256"/>
              <a:gd name="connsiteY10" fmla="*/ 23181 h 51639"/>
              <a:gd name="connsiteX11" fmla="*/ 37440 w 43256"/>
              <a:gd name="connsiteY11" fmla="*/ 30063 h 51639"/>
              <a:gd name="connsiteX12" fmla="*/ 35431 w 43256"/>
              <a:gd name="connsiteY12" fmla="*/ 35960 h 51639"/>
              <a:gd name="connsiteX13" fmla="*/ 28591 w 43256"/>
              <a:gd name="connsiteY13" fmla="*/ 36674 h 51639"/>
              <a:gd name="connsiteX14" fmla="*/ 23703 w 43256"/>
              <a:gd name="connsiteY14" fmla="*/ 42965 h 51639"/>
              <a:gd name="connsiteX15" fmla="*/ 16516 w 43256"/>
              <a:gd name="connsiteY15" fmla="*/ 39125 h 51639"/>
              <a:gd name="connsiteX16" fmla="*/ 5840 w 43256"/>
              <a:gd name="connsiteY16" fmla="*/ 35331 h 51639"/>
              <a:gd name="connsiteX17" fmla="*/ 1146 w 43256"/>
              <a:gd name="connsiteY17" fmla="*/ 31109 h 51639"/>
              <a:gd name="connsiteX18" fmla="*/ 2149 w 43256"/>
              <a:gd name="connsiteY18" fmla="*/ 25410 h 51639"/>
              <a:gd name="connsiteX19" fmla="*/ 31 w 43256"/>
              <a:gd name="connsiteY19" fmla="*/ 19563 h 51639"/>
              <a:gd name="connsiteX20" fmla="*/ 3899 w 43256"/>
              <a:gd name="connsiteY20" fmla="*/ 14366 h 51639"/>
              <a:gd name="connsiteX21" fmla="*/ 3936 w 43256"/>
              <a:gd name="connsiteY21" fmla="*/ 14229 h 51639"/>
              <a:gd name="connsiteX0" fmla="*/ 804171 w 3711832"/>
              <a:gd name="connsiteY0" fmla="*/ 3278852 h 3279131"/>
              <a:gd name="connsiteX1" fmla="*/ 943125 w 3711832"/>
              <a:gd name="connsiteY1" fmla="*/ 3092834 h 3279131"/>
              <a:gd name="connsiteX2" fmla="*/ 813136 w 3711832"/>
              <a:gd name="connsiteY2" fmla="*/ 2983016 h 3279131"/>
              <a:gd name="connsiteX3" fmla="*/ 627118 w 3711832"/>
              <a:gd name="connsiteY3" fmla="*/ 3128693 h 3279131"/>
              <a:gd name="connsiteX4" fmla="*/ 804171 w 3711832"/>
              <a:gd name="connsiteY4" fmla="*/ 3278852 h 3279131"/>
              <a:gd name="connsiteX0" fmla="*/ 1277908 w 3711832"/>
              <a:gd name="connsiteY0" fmla="*/ 2985703 h 3279131"/>
              <a:gd name="connsiteX1" fmla="*/ 1138955 w 3711832"/>
              <a:gd name="connsiteY1" fmla="*/ 3131380 h 3279131"/>
              <a:gd name="connsiteX2" fmla="*/ 973108 w 3711832"/>
              <a:gd name="connsiteY2" fmla="*/ 2985703 h 3279131"/>
              <a:gd name="connsiteX3" fmla="*/ 1125508 w 3711832"/>
              <a:gd name="connsiteY3" fmla="*/ 2833303 h 3279131"/>
              <a:gd name="connsiteX4" fmla="*/ 1277908 w 3711832"/>
              <a:gd name="connsiteY4" fmla="*/ 2985703 h 3279131"/>
              <a:gd name="connsiteX0" fmla="*/ 1457888 w 3711832"/>
              <a:gd name="connsiteY0" fmla="*/ 2755305 h 3279131"/>
              <a:gd name="connsiteX1" fmla="*/ 1229288 w 3711832"/>
              <a:gd name="connsiteY1" fmla="*/ 2983905 h 3279131"/>
              <a:gd name="connsiteX2" fmla="*/ 1000688 w 3711832"/>
              <a:gd name="connsiteY2" fmla="*/ 2755305 h 3279131"/>
              <a:gd name="connsiteX3" fmla="*/ 1229288 w 3711832"/>
              <a:gd name="connsiteY3" fmla="*/ 2526705 h 3279131"/>
              <a:gd name="connsiteX4" fmla="*/ 1457888 w 3711832"/>
              <a:gd name="connsiteY4" fmla="*/ 2755305 h 3279131"/>
              <a:gd name="connsiteX0" fmla="*/ 4729 w 43256"/>
              <a:gd name="connsiteY0" fmla="*/ 26036 h 51639"/>
              <a:gd name="connsiteX1" fmla="*/ 2196 w 43256"/>
              <a:gd name="connsiteY1" fmla="*/ 25239 h 51639"/>
              <a:gd name="connsiteX2" fmla="*/ 6964 w 43256"/>
              <a:gd name="connsiteY2" fmla="*/ 34758 h 51639"/>
              <a:gd name="connsiteX3" fmla="*/ 5856 w 43256"/>
              <a:gd name="connsiteY3" fmla="*/ 35139 h 51639"/>
              <a:gd name="connsiteX4" fmla="*/ 16514 w 43256"/>
              <a:gd name="connsiteY4" fmla="*/ 38949 h 51639"/>
              <a:gd name="connsiteX5" fmla="*/ 15846 w 43256"/>
              <a:gd name="connsiteY5" fmla="*/ 37209 h 51639"/>
              <a:gd name="connsiteX6" fmla="*/ 28863 w 43256"/>
              <a:gd name="connsiteY6" fmla="*/ 34610 h 51639"/>
              <a:gd name="connsiteX7" fmla="*/ 28596 w 43256"/>
              <a:gd name="connsiteY7" fmla="*/ 36519 h 51639"/>
              <a:gd name="connsiteX8" fmla="*/ 34165 w 43256"/>
              <a:gd name="connsiteY8" fmla="*/ 22813 h 51639"/>
              <a:gd name="connsiteX9" fmla="*/ 37416 w 43256"/>
              <a:gd name="connsiteY9" fmla="*/ 29949 h 51639"/>
              <a:gd name="connsiteX10" fmla="*/ 41834 w 43256"/>
              <a:gd name="connsiteY10" fmla="*/ 15213 h 51639"/>
              <a:gd name="connsiteX11" fmla="*/ 40386 w 43256"/>
              <a:gd name="connsiteY11" fmla="*/ 17889 h 51639"/>
              <a:gd name="connsiteX12" fmla="*/ 38360 w 43256"/>
              <a:gd name="connsiteY12" fmla="*/ 5285 h 51639"/>
              <a:gd name="connsiteX13" fmla="*/ 38436 w 43256"/>
              <a:gd name="connsiteY13" fmla="*/ 6549 h 51639"/>
              <a:gd name="connsiteX14" fmla="*/ 29114 w 43256"/>
              <a:gd name="connsiteY14" fmla="*/ 3811 h 51639"/>
              <a:gd name="connsiteX15" fmla="*/ 29856 w 43256"/>
              <a:gd name="connsiteY15" fmla="*/ 2199 h 51639"/>
              <a:gd name="connsiteX16" fmla="*/ 22177 w 43256"/>
              <a:gd name="connsiteY16" fmla="*/ 4579 h 51639"/>
              <a:gd name="connsiteX17" fmla="*/ 22536 w 43256"/>
              <a:gd name="connsiteY17" fmla="*/ 3189 h 51639"/>
              <a:gd name="connsiteX18" fmla="*/ 14036 w 43256"/>
              <a:gd name="connsiteY18" fmla="*/ 5051 h 51639"/>
              <a:gd name="connsiteX19" fmla="*/ 15336 w 43256"/>
              <a:gd name="connsiteY19" fmla="*/ 6399 h 51639"/>
              <a:gd name="connsiteX20" fmla="*/ 4163 w 43256"/>
              <a:gd name="connsiteY20" fmla="*/ 15648 h 51639"/>
              <a:gd name="connsiteX21" fmla="*/ 3936 w 43256"/>
              <a:gd name="connsiteY21" fmla="*/ 14229 h 51639"/>
              <a:gd name="connsiteX0" fmla="*/ 3936 w 43256"/>
              <a:gd name="connsiteY0" fmla="*/ 14229 h 51638"/>
              <a:gd name="connsiteX1" fmla="*/ 5659 w 43256"/>
              <a:gd name="connsiteY1" fmla="*/ 6766 h 51638"/>
              <a:gd name="connsiteX2" fmla="*/ 14041 w 43256"/>
              <a:gd name="connsiteY2" fmla="*/ 5061 h 51638"/>
              <a:gd name="connsiteX3" fmla="*/ 22492 w 43256"/>
              <a:gd name="connsiteY3" fmla="*/ 3291 h 51638"/>
              <a:gd name="connsiteX4" fmla="*/ 25785 w 43256"/>
              <a:gd name="connsiteY4" fmla="*/ 59 h 51638"/>
              <a:gd name="connsiteX5" fmla="*/ 29869 w 43256"/>
              <a:gd name="connsiteY5" fmla="*/ 2340 h 51638"/>
              <a:gd name="connsiteX6" fmla="*/ 35499 w 43256"/>
              <a:gd name="connsiteY6" fmla="*/ 549 h 51638"/>
              <a:gd name="connsiteX7" fmla="*/ 38354 w 43256"/>
              <a:gd name="connsiteY7" fmla="*/ 5435 h 51638"/>
              <a:gd name="connsiteX8" fmla="*/ 42018 w 43256"/>
              <a:gd name="connsiteY8" fmla="*/ 10177 h 51638"/>
              <a:gd name="connsiteX9" fmla="*/ 41854 w 43256"/>
              <a:gd name="connsiteY9" fmla="*/ 15319 h 51638"/>
              <a:gd name="connsiteX10" fmla="*/ 43052 w 43256"/>
              <a:gd name="connsiteY10" fmla="*/ 23181 h 51638"/>
              <a:gd name="connsiteX11" fmla="*/ 37440 w 43256"/>
              <a:gd name="connsiteY11" fmla="*/ 30063 h 51638"/>
              <a:gd name="connsiteX12" fmla="*/ 35431 w 43256"/>
              <a:gd name="connsiteY12" fmla="*/ 35960 h 51638"/>
              <a:gd name="connsiteX13" fmla="*/ 28591 w 43256"/>
              <a:gd name="connsiteY13" fmla="*/ 36674 h 51638"/>
              <a:gd name="connsiteX14" fmla="*/ 23703 w 43256"/>
              <a:gd name="connsiteY14" fmla="*/ 42965 h 51638"/>
              <a:gd name="connsiteX15" fmla="*/ 16516 w 43256"/>
              <a:gd name="connsiteY15" fmla="*/ 39125 h 51638"/>
              <a:gd name="connsiteX16" fmla="*/ 5840 w 43256"/>
              <a:gd name="connsiteY16" fmla="*/ 35331 h 51638"/>
              <a:gd name="connsiteX17" fmla="*/ 1146 w 43256"/>
              <a:gd name="connsiteY17" fmla="*/ 31109 h 51638"/>
              <a:gd name="connsiteX18" fmla="*/ 2149 w 43256"/>
              <a:gd name="connsiteY18" fmla="*/ 25410 h 51638"/>
              <a:gd name="connsiteX19" fmla="*/ 31 w 43256"/>
              <a:gd name="connsiteY19" fmla="*/ 19563 h 51638"/>
              <a:gd name="connsiteX20" fmla="*/ 3899 w 43256"/>
              <a:gd name="connsiteY20" fmla="*/ 14366 h 51638"/>
              <a:gd name="connsiteX21" fmla="*/ 3936 w 43256"/>
              <a:gd name="connsiteY21" fmla="*/ 14229 h 51638"/>
              <a:gd name="connsiteX0" fmla="*/ 804171 w 3711832"/>
              <a:gd name="connsiteY0" fmla="*/ 3278852 h 3279092"/>
              <a:gd name="connsiteX1" fmla="*/ 943125 w 3711832"/>
              <a:gd name="connsiteY1" fmla="*/ 3092834 h 3279092"/>
              <a:gd name="connsiteX2" fmla="*/ 813136 w 3711832"/>
              <a:gd name="connsiteY2" fmla="*/ 2983016 h 3279092"/>
              <a:gd name="connsiteX3" fmla="*/ 694353 w 3711832"/>
              <a:gd name="connsiteY3" fmla="*/ 3128693 h 3279092"/>
              <a:gd name="connsiteX4" fmla="*/ 804171 w 3711832"/>
              <a:gd name="connsiteY4" fmla="*/ 3278852 h 3279092"/>
              <a:gd name="connsiteX0" fmla="*/ 1277908 w 3711832"/>
              <a:gd name="connsiteY0" fmla="*/ 2985703 h 3279092"/>
              <a:gd name="connsiteX1" fmla="*/ 1138955 w 3711832"/>
              <a:gd name="connsiteY1" fmla="*/ 3131380 h 3279092"/>
              <a:gd name="connsiteX2" fmla="*/ 973108 w 3711832"/>
              <a:gd name="connsiteY2" fmla="*/ 2985703 h 3279092"/>
              <a:gd name="connsiteX3" fmla="*/ 1125508 w 3711832"/>
              <a:gd name="connsiteY3" fmla="*/ 2833303 h 3279092"/>
              <a:gd name="connsiteX4" fmla="*/ 1277908 w 3711832"/>
              <a:gd name="connsiteY4" fmla="*/ 2985703 h 3279092"/>
              <a:gd name="connsiteX0" fmla="*/ 1457888 w 3711832"/>
              <a:gd name="connsiteY0" fmla="*/ 2755305 h 3279092"/>
              <a:gd name="connsiteX1" fmla="*/ 1229288 w 3711832"/>
              <a:gd name="connsiteY1" fmla="*/ 2983905 h 3279092"/>
              <a:gd name="connsiteX2" fmla="*/ 1000688 w 3711832"/>
              <a:gd name="connsiteY2" fmla="*/ 2755305 h 3279092"/>
              <a:gd name="connsiteX3" fmla="*/ 1229288 w 3711832"/>
              <a:gd name="connsiteY3" fmla="*/ 2526705 h 3279092"/>
              <a:gd name="connsiteX4" fmla="*/ 1457888 w 3711832"/>
              <a:gd name="connsiteY4" fmla="*/ 2755305 h 3279092"/>
              <a:gd name="connsiteX0" fmla="*/ 4729 w 43256"/>
              <a:gd name="connsiteY0" fmla="*/ 26036 h 51638"/>
              <a:gd name="connsiteX1" fmla="*/ 2196 w 43256"/>
              <a:gd name="connsiteY1" fmla="*/ 25239 h 51638"/>
              <a:gd name="connsiteX2" fmla="*/ 6964 w 43256"/>
              <a:gd name="connsiteY2" fmla="*/ 34758 h 51638"/>
              <a:gd name="connsiteX3" fmla="*/ 5856 w 43256"/>
              <a:gd name="connsiteY3" fmla="*/ 35139 h 51638"/>
              <a:gd name="connsiteX4" fmla="*/ 16514 w 43256"/>
              <a:gd name="connsiteY4" fmla="*/ 38949 h 51638"/>
              <a:gd name="connsiteX5" fmla="*/ 15846 w 43256"/>
              <a:gd name="connsiteY5" fmla="*/ 37209 h 51638"/>
              <a:gd name="connsiteX6" fmla="*/ 28863 w 43256"/>
              <a:gd name="connsiteY6" fmla="*/ 34610 h 51638"/>
              <a:gd name="connsiteX7" fmla="*/ 28596 w 43256"/>
              <a:gd name="connsiteY7" fmla="*/ 36519 h 51638"/>
              <a:gd name="connsiteX8" fmla="*/ 34165 w 43256"/>
              <a:gd name="connsiteY8" fmla="*/ 22813 h 51638"/>
              <a:gd name="connsiteX9" fmla="*/ 37416 w 43256"/>
              <a:gd name="connsiteY9" fmla="*/ 29949 h 51638"/>
              <a:gd name="connsiteX10" fmla="*/ 41834 w 43256"/>
              <a:gd name="connsiteY10" fmla="*/ 15213 h 51638"/>
              <a:gd name="connsiteX11" fmla="*/ 40386 w 43256"/>
              <a:gd name="connsiteY11" fmla="*/ 17889 h 51638"/>
              <a:gd name="connsiteX12" fmla="*/ 38360 w 43256"/>
              <a:gd name="connsiteY12" fmla="*/ 5285 h 51638"/>
              <a:gd name="connsiteX13" fmla="*/ 38436 w 43256"/>
              <a:gd name="connsiteY13" fmla="*/ 6549 h 51638"/>
              <a:gd name="connsiteX14" fmla="*/ 29114 w 43256"/>
              <a:gd name="connsiteY14" fmla="*/ 3811 h 51638"/>
              <a:gd name="connsiteX15" fmla="*/ 29856 w 43256"/>
              <a:gd name="connsiteY15" fmla="*/ 2199 h 51638"/>
              <a:gd name="connsiteX16" fmla="*/ 22177 w 43256"/>
              <a:gd name="connsiteY16" fmla="*/ 4579 h 51638"/>
              <a:gd name="connsiteX17" fmla="*/ 22536 w 43256"/>
              <a:gd name="connsiteY17" fmla="*/ 3189 h 51638"/>
              <a:gd name="connsiteX18" fmla="*/ 14036 w 43256"/>
              <a:gd name="connsiteY18" fmla="*/ 5051 h 51638"/>
              <a:gd name="connsiteX19" fmla="*/ 15336 w 43256"/>
              <a:gd name="connsiteY19" fmla="*/ 6399 h 51638"/>
              <a:gd name="connsiteX20" fmla="*/ 4163 w 43256"/>
              <a:gd name="connsiteY20" fmla="*/ 15648 h 51638"/>
              <a:gd name="connsiteX21" fmla="*/ 3936 w 43256"/>
              <a:gd name="connsiteY21" fmla="*/ 14229 h 51638"/>
              <a:gd name="connsiteX0" fmla="*/ 3936 w 43256"/>
              <a:gd name="connsiteY0" fmla="*/ 14229 h 50478"/>
              <a:gd name="connsiteX1" fmla="*/ 5659 w 43256"/>
              <a:gd name="connsiteY1" fmla="*/ 6766 h 50478"/>
              <a:gd name="connsiteX2" fmla="*/ 14041 w 43256"/>
              <a:gd name="connsiteY2" fmla="*/ 5061 h 50478"/>
              <a:gd name="connsiteX3" fmla="*/ 22492 w 43256"/>
              <a:gd name="connsiteY3" fmla="*/ 3291 h 50478"/>
              <a:gd name="connsiteX4" fmla="*/ 25785 w 43256"/>
              <a:gd name="connsiteY4" fmla="*/ 59 h 50478"/>
              <a:gd name="connsiteX5" fmla="*/ 29869 w 43256"/>
              <a:gd name="connsiteY5" fmla="*/ 2340 h 50478"/>
              <a:gd name="connsiteX6" fmla="*/ 35499 w 43256"/>
              <a:gd name="connsiteY6" fmla="*/ 549 h 50478"/>
              <a:gd name="connsiteX7" fmla="*/ 38354 w 43256"/>
              <a:gd name="connsiteY7" fmla="*/ 5435 h 50478"/>
              <a:gd name="connsiteX8" fmla="*/ 42018 w 43256"/>
              <a:gd name="connsiteY8" fmla="*/ 10177 h 50478"/>
              <a:gd name="connsiteX9" fmla="*/ 41854 w 43256"/>
              <a:gd name="connsiteY9" fmla="*/ 15319 h 50478"/>
              <a:gd name="connsiteX10" fmla="*/ 43052 w 43256"/>
              <a:gd name="connsiteY10" fmla="*/ 23181 h 50478"/>
              <a:gd name="connsiteX11" fmla="*/ 37440 w 43256"/>
              <a:gd name="connsiteY11" fmla="*/ 30063 h 50478"/>
              <a:gd name="connsiteX12" fmla="*/ 35431 w 43256"/>
              <a:gd name="connsiteY12" fmla="*/ 35960 h 50478"/>
              <a:gd name="connsiteX13" fmla="*/ 28591 w 43256"/>
              <a:gd name="connsiteY13" fmla="*/ 36674 h 50478"/>
              <a:gd name="connsiteX14" fmla="*/ 23703 w 43256"/>
              <a:gd name="connsiteY14" fmla="*/ 42965 h 50478"/>
              <a:gd name="connsiteX15" fmla="*/ 16516 w 43256"/>
              <a:gd name="connsiteY15" fmla="*/ 39125 h 50478"/>
              <a:gd name="connsiteX16" fmla="*/ 5840 w 43256"/>
              <a:gd name="connsiteY16" fmla="*/ 35331 h 50478"/>
              <a:gd name="connsiteX17" fmla="*/ 1146 w 43256"/>
              <a:gd name="connsiteY17" fmla="*/ 31109 h 50478"/>
              <a:gd name="connsiteX18" fmla="*/ 2149 w 43256"/>
              <a:gd name="connsiteY18" fmla="*/ 25410 h 50478"/>
              <a:gd name="connsiteX19" fmla="*/ 31 w 43256"/>
              <a:gd name="connsiteY19" fmla="*/ 19563 h 50478"/>
              <a:gd name="connsiteX20" fmla="*/ 3899 w 43256"/>
              <a:gd name="connsiteY20" fmla="*/ 14366 h 50478"/>
              <a:gd name="connsiteX21" fmla="*/ 3936 w 43256"/>
              <a:gd name="connsiteY21" fmla="*/ 14229 h 50478"/>
              <a:gd name="connsiteX0" fmla="*/ 817618 w 3711832"/>
              <a:gd name="connsiteY0" fmla="*/ 3204893 h 3205429"/>
              <a:gd name="connsiteX1" fmla="*/ 943125 w 3711832"/>
              <a:gd name="connsiteY1" fmla="*/ 3092834 h 3205429"/>
              <a:gd name="connsiteX2" fmla="*/ 813136 w 3711832"/>
              <a:gd name="connsiteY2" fmla="*/ 2983016 h 3205429"/>
              <a:gd name="connsiteX3" fmla="*/ 694353 w 3711832"/>
              <a:gd name="connsiteY3" fmla="*/ 3128693 h 3205429"/>
              <a:gd name="connsiteX4" fmla="*/ 817618 w 3711832"/>
              <a:gd name="connsiteY4" fmla="*/ 3204893 h 3205429"/>
              <a:gd name="connsiteX0" fmla="*/ 1277908 w 3711832"/>
              <a:gd name="connsiteY0" fmla="*/ 2985703 h 3205429"/>
              <a:gd name="connsiteX1" fmla="*/ 1138955 w 3711832"/>
              <a:gd name="connsiteY1" fmla="*/ 3131380 h 3205429"/>
              <a:gd name="connsiteX2" fmla="*/ 973108 w 3711832"/>
              <a:gd name="connsiteY2" fmla="*/ 2985703 h 3205429"/>
              <a:gd name="connsiteX3" fmla="*/ 1125508 w 3711832"/>
              <a:gd name="connsiteY3" fmla="*/ 2833303 h 3205429"/>
              <a:gd name="connsiteX4" fmla="*/ 1277908 w 3711832"/>
              <a:gd name="connsiteY4" fmla="*/ 2985703 h 3205429"/>
              <a:gd name="connsiteX0" fmla="*/ 1457888 w 3711832"/>
              <a:gd name="connsiteY0" fmla="*/ 2755305 h 3205429"/>
              <a:gd name="connsiteX1" fmla="*/ 1229288 w 3711832"/>
              <a:gd name="connsiteY1" fmla="*/ 2983905 h 3205429"/>
              <a:gd name="connsiteX2" fmla="*/ 1000688 w 3711832"/>
              <a:gd name="connsiteY2" fmla="*/ 2755305 h 3205429"/>
              <a:gd name="connsiteX3" fmla="*/ 1229288 w 3711832"/>
              <a:gd name="connsiteY3" fmla="*/ 2526705 h 3205429"/>
              <a:gd name="connsiteX4" fmla="*/ 1457888 w 3711832"/>
              <a:gd name="connsiteY4" fmla="*/ 2755305 h 3205429"/>
              <a:gd name="connsiteX0" fmla="*/ 4729 w 43256"/>
              <a:gd name="connsiteY0" fmla="*/ 26036 h 50478"/>
              <a:gd name="connsiteX1" fmla="*/ 2196 w 43256"/>
              <a:gd name="connsiteY1" fmla="*/ 25239 h 50478"/>
              <a:gd name="connsiteX2" fmla="*/ 6964 w 43256"/>
              <a:gd name="connsiteY2" fmla="*/ 34758 h 50478"/>
              <a:gd name="connsiteX3" fmla="*/ 5856 w 43256"/>
              <a:gd name="connsiteY3" fmla="*/ 35139 h 50478"/>
              <a:gd name="connsiteX4" fmla="*/ 16514 w 43256"/>
              <a:gd name="connsiteY4" fmla="*/ 38949 h 50478"/>
              <a:gd name="connsiteX5" fmla="*/ 15846 w 43256"/>
              <a:gd name="connsiteY5" fmla="*/ 37209 h 50478"/>
              <a:gd name="connsiteX6" fmla="*/ 28863 w 43256"/>
              <a:gd name="connsiteY6" fmla="*/ 34610 h 50478"/>
              <a:gd name="connsiteX7" fmla="*/ 28596 w 43256"/>
              <a:gd name="connsiteY7" fmla="*/ 36519 h 50478"/>
              <a:gd name="connsiteX8" fmla="*/ 34165 w 43256"/>
              <a:gd name="connsiteY8" fmla="*/ 22813 h 50478"/>
              <a:gd name="connsiteX9" fmla="*/ 37416 w 43256"/>
              <a:gd name="connsiteY9" fmla="*/ 29949 h 50478"/>
              <a:gd name="connsiteX10" fmla="*/ 41834 w 43256"/>
              <a:gd name="connsiteY10" fmla="*/ 15213 h 50478"/>
              <a:gd name="connsiteX11" fmla="*/ 40386 w 43256"/>
              <a:gd name="connsiteY11" fmla="*/ 17889 h 50478"/>
              <a:gd name="connsiteX12" fmla="*/ 38360 w 43256"/>
              <a:gd name="connsiteY12" fmla="*/ 5285 h 50478"/>
              <a:gd name="connsiteX13" fmla="*/ 38436 w 43256"/>
              <a:gd name="connsiteY13" fmla="*/ 6549 h 50478"/>
              <a:gd name="connsiteX14" fmla="*/ 29114 w 43256"/>
              <a:gd name="connsiteY14" fmla="*/ 3811 h 50478"/>
              <a:gd name="connsiteX15" fmla="*/ 29856 w 43256"/>
              <a:gd name="connsiteY15" fmla="*/ 2199 h 50478"/>
              <a:gd name="connsiteX16" fmla="*/ 22177 w 43256"/>
              <a:gd name="connsiteY16" fmla="*/ 4579 h 50478"/>
              <a:gd name="connsiteX17" fmla="*/ 22536 w 43256"/>
              <a:gd name="connsiteY17" fmla="*/ 3189 h 50478"/>
              <a:gd name="connsiteX18" fmla="*/ 14036 w 43256"/>
              <a:gd name="connsiteY18" fmla="*/ 5051 h 50478"/>
              <a:gd name="connsiteX19" fmla="*/ 15336 w 43256"/>
              <a:gd name="connsiteY19" fmla="*/ 6399 h 50478"/>
              <a:gd name="connsiteX20" fmla="*/ 4163 w 43256"/>
              <a:gd name="connsiteY20" fmla="*/ 15648 h 50478"/>
              <a:gd name="connsiteX21" fmla="*/ 3936 w 43256"/>
              <a:gd name="connsiteY21" fmla="*/ 14229 h 50478"/>
              <a:gd name="connsiteX0" fmla="*/ 3936 w 43256"/>
              <a:gd name="connsiteY0" fmla="*/ 14229 h 50481"/>
              <a:gd name="connsiteX1" fmla="*/ 5659 w 43256"/>
              <a:gd name="connsiteY1" fmla="*/ 6766 h 50481"/>
              <a:gd name="connsiteX2" fmla="*/ 14041 w 43256"/>
              <a:gd name="connsiteY2" fmla="*/ 5061 h 50481"/>
              <a:gd name="connsiteX3" fmla="*/ 22492 w 43256"/>
              <a:gd name="connsiteY3" fmla="*/ 3291 h 50481"/>
              <a:gd name="connsiteX4" fmla="*/ 25785 w 43256"/>
              <a:gd name="connsiteY4" fmla="*/ 59 h 50481"/>
              <a:gd name="connsiteX5" fmla="*/ 29869 w 43256"/>
              <a:gd name="connsiteY5" fmla="*/ 2340 h 50481"/>
              <a:gd name="connsiteX6" fmla="*/ 35499 w 43256"/>
              <a:gd name="connsiteY6" fmla="*/ 549 h 50481"/>
              <a:gd name="connsiteX7" fmla="*/ 38354 w 43256"/>
              <a:gd name="connsiteY7" fmla="*/ 5435 h 50481"/>
              <a:gd name="connsiteX8" fmla="*/ 42018 w 43256"/>
              <a:gd name="connsiteY8" fmla="*/ 10177 h 50481"/>
              <a:gd name="connsiteX9" fmla="*/ 41854 w 43256"/>
              <a:gd name="connsiteY9" fmla="*/ 15319 h 50481"/>
              <a:gd name="connsiteX10" fmla="*/ 43052 w 43256"/>
              <a:gd name="connsiteY10" fmla="*/ 23181 h 50481"/>
              <a:gd name="connsiteX11" fmla="*/ 37440 w 43256"/>
              <a:gd name="connsiteY11" fmla="*/ 30063 h 50481"/>
              <a:gd name="connsiteX12" fmla="*/ 35431 w 43256"/>
              <a:gd name="connsiteY12" fmla="*/ 35960 h 50481"/>
              <a:gd name="connsiteX13" fmla="*/ 28591 w 43256"/>
              <a:gd name="connsiteY13" fmla="*/ 36674 h 50481"/>
              <a:gd name="connsiteX14" fmla="*/ 23703 w 43256"/>
              <a:gd name="connsiteY14" fmla="*/ 42965 h 50481"/>
              <a:gd name="connsiteX15" fmla="*/ 16516 w 43256"/>
              <a:gd name="connsiteY15" fmla="*/ 39125 h 50481"/>
              <a:gd name="connsiteX16" fmla="*/ 5840 w 43256"/>
              <a:gd name="connsiteY16" fmla="*/ 35331 h 50481"/>
              <a:gd name="connsiteX17" fmla="*/ 1146 w 43256"/>
              <a:gd name="connsiteY17" fmla="*/ 31109 h 50481"/>
              <a:gd name="connsiteX18" fmla="*/ 2149 w 43256"/>
              <a:gd name="connsiteY18" fmla="*/ 25410 h 50481"/>
              <a:gd name="connsiteX19" fmla="*/ 31 w 43256"/>
              <a:gd name="connsiteY19" fmla="*/ 19563 h 50481"/>
              <a:gd name="connsiteX20" fmla="*/ 3899 w 43256"/>
              <a:gd name="connsiteY20" fmla="*/ 14366 h 50481"/>
              <a:gd name="connsiteX21" fmla="*/ 3936 w 43256"/>
              <a:gd name="connsiteY21" fmla="*/ 14229 h 50481"/>
              <a:gd name="connsiteX0" fmla="*/ 817618 w 3711832"/>
              <a:gd name="connsiteY0" fmla="*/ 3204893 h 3205619"/>
              <a:gd name="connsiteX1" fmla="*/ 896060 w 3711832"/>
              <a:gd name="connsiteY1" fmla="*/ 3086111 h 3205619"/>
              <a:gd name="connsiteX2" fmla="*/ 813136 w 3711832"/>
              <a:gd name="connsiteY2" fmla="*/ 2983016 h 3205619"/>
              <a:gd name="connsiteX3" fmla="*/ 694353 w 3711832"/>
              <a:gd name="connsiteY3" fmla="*/ 3128693 h 3205619"/>
              <a:gd name="connsiteX4" fmla="*/ 817618 w 3711832"/>
              <a:gd name="connsiteY4" fmla="*/ 3204893 h 3205619"/>
              <a:gd name="connsiteX0" fmla="*/ 1277908 w 3711832"/>
              <a:gd name="connsiteY0" fmla="*/ 2985703 h 3205619"/>
              <a:gd name="connsiteX1" fmla="*/ 1138955 w 3711832"/>
              <a:gd name="connsiteY1" fmla="*/ 3131380 h 3205619"/>
              <a:gd name="connsiteX2" fmla="*/ 973108 w 3711832"/>
              <a:gd name="connsiteY2" fmla="*/ 2985703 h 3205619"/>
              <a:gd name="connsiteX3" fmla="*/ 1125508 w 3711832"/>
              <a:gd name="connsiteY3" fmla="*/ 2833303 h 3205619"/>
              <a:gd name="connsiteX4" fmla="*/ 1277908 w 3711832"/>
              <a:gd name="connsiteY4" fmla="*/ 2985703 h 3205619"/>
              <a:gd name="connsiteX0" fmla="*/ 1457888 w 3711832"/>
              <a:gd name="connsiteY0" fmla="*/ 2755305 h 3205619"/>
              <a:gd name="connsiteX1" fmla="*/ 1229288 w 3711832"/>
              <a:gd name="connsiteY1" fmla="*/ 2983905 h 3205619"/>
              <a:gd name="connsiteX2" fmla="*/ 1000688 w 3711832"/>
              <a:gd name="connsiteY2" fmla="*/ 2755305 h 3205619"/>
              <a:gd name="connsiteX3" fmla="*/ 1229288 w 3711832"/>
              <a:gd name="connsiteY3" fmla="*/ 2526705 h 3205619"/>
              <a:gd name="connsiteX4" fmla="*/ 1457888 w 3711832"/>
              <a:gd name="connsiteY4" fmla="*/ 2755305 h 3205619"/>
              <a:gd name="connsiteX0" fmla="*/ 4729 w 43256"/>
              <a:gd name="connsiteY0" fmla="*/ 26036 h 50481"/>
              <a:gd name="connsiteX1" fmla="*/ 2196 w 43256"/>
              <a:gd name="connsiteY1" fmla="*/ 25239 h 50481"/>
              <a:gd name="connsiteX2" fmla="*/ 6964 w 43256"/>
              <a:gd name="connsiteY2" fmla="*/ 34758 h 50481"/>
              <a:gd name="connsiteX3" fmla="*/ 5856 w 43256"/>
              <a:gd name="connsiteY3" fmla="*/ 35139 h 50481"/>
              <a:gd name="connsiteX4" fmla="*/ 16514 w 43256"/>
              <a:gd name="connsiteY4" fmla="*/ 38949 h 50481"/>
              <a:gd name="connsiteX5" fmla="*/ 15846 w 43256"/>
              <a:gd name="connsiteY5" fmla="*/ 37209 h 50481"/>
              <a:gd name="connsiteX6" fmla="*/ 28863 w 43256"/>
              <a:gd name="connsiteY6" fmla="*/ 34610 h 50481"/>
              <a:gd name="connsiteX7" fmla="*/ 28596 w 43256"/>
              <a:gd name="connsiteY7" fmla="*/ 36519 h 50481"/>
              <a:gd name="connsiteX8" fmla="*/ 34165 w 43256"/>
              <a:gd name="connsiteY8" fmla="*/ 22813 h 50481"/>
              <a:gd name="connsiteX9" fmla="*/ 37416 w 43256"/>
              <a:gd name="connsiteY9" fmla="*/ 29949 h 50481"/>
              <a:gd name="connsiteX10" fmla="*/ 41834 w 43256"/>
              <a:gd name="connsiteY10" fmla="*/ 15213 h 50481"/>
              <a:gd name="connsiteX11" fmla="*/ 40386 w 43256"/>
              <a:gd name="connsiteY11" fmla="*/ 17889 h 50481"/>
              <a:gd name="connsiteX12" fmla="*/ 38360 w 43256"/>
              <a:gd name="connsiteY12" fmla="*/ 5285 h 50481"/>
              <a:gd name="connsiteX13" fmla="*/ 38436 w 43256"/>
              <a:gd name="connsiteY13" fmla="*/ 6549 h 50481"/>
              <a:gd name="connsiteX14" fmla="*/ 29114 w 43256"/>
              <a:gd name="connsiteY14" fmla="*/ 3811 h 50481"/>
              <a:gd name="connsiteX15" fmla="*/ 29856 w 43256"/>
              <a:gd name="connsiteY15" fmla="*/ 2199 h 50481"/>
              <a:gd name="connsiteX16" fmla="*/ 22177 w 43256"/>
              <a:gd name="connsiteY16" fmla="*/ 4579 h 50481"/>
              <a:gd name="connsiteX17" fmla="*/ 22536 w 43256"/>
              <a:gd name="connsiteY17" fmla="*/ 3189 h 50481"/>
              <a:gd name="connsiteX18" fmla="*/ 14036 w 43256"/>
              <a:gd name="connsiteY18" fmla="*/ 5051 h 50481"/>
              <a:gd name="connsiteX19" fmla="*/ 15336 w 43256"/>
              <a:gd name="connsiteY19" fmla="*/ 6399 h 50481"/>
              <a:gd name="connsiteX20" fmla="*/ 4163 w 43256"/>
              <a:gd name="connsiteY20" fmla="*/ 15648 h 50481"/>
              <a:gd name="connsiteX21" fmla="*/ 3936 w 43256"/>
              <a:gd name="connsiteY21" fmla="*/ 14229 h 50481"/>
              <a:gd name="connsiteX0" fmla="*/ 3936 w 43256"/>
              <a:gd name="connsiteY0" fmla="*/ 14229 h 50480"/>
              <a:gd name="connsiteX1" fmla="*/ 5659 w 43256"/>
              <a:gd name="connsiteY1" fmla="*/ 6766 h 50480"/>
              <a:gd name="connsiteX2" fmla="*/ 14041 w 43256"/>
              <a:gd name="connsiteY2" fmla="*/ 5061 h 50480"/>
              <a:gd name="connsiteX3" fmla="*/ 22492 w 43256"/>
              <a:gd name="connsiteY3" fmla="*/ 3291 h 50480"/>
              <a:gd name="connsiteX4" fmla="*/ 25785 w 43256"/>
              <a:gd name="connsiteY4" fmla="*/ 59 h 50480"/>
              <a:gd name="connsiteX5" fmla="*/ 29869 w 43256"/>
              <a:gd name="connsiteY5" fmla="*/ 2340 h 50480"/>
              <a:gd name="connsiteX6" fmla="*/ 35499 w 43256"/>
              <a:gd name="connsiteY6" fmla="*/ 549 h 50480"/>
              <a:gd name="connsiteX7" fmla="*/ 38354 w 43256"/>
              <a:gd name="connsiteY7" fmla="*/ 5435 h 50480"/>
              <a:gd name="connsiteX8" fmla="*/ 42018 w 43256"/>
              <a:gd name="connsiteY8" fmla="*/ 10177 h 50480"/>
              <a:gd name="connsiteX9" fmla="*/ 41854 w 43256"/>
              <a:gd name="connsiteY9" fmla="*/ 15319 h 50480"/>
              <a:gd name="connsiteX10" fmla="*/ 43052 w 43256"/>
              <a:gd name="connsiteY10" fmla="*/ 23181 h 50480"/>
              <a:gd name="connsiteX11" fmla="*/ 37440 w 43256"/>
              <a:gd name="connsiteY11" fmla="*/ 30063 h 50480"/>
              <a:gd name="connsiteX12" fmla="*/ 35431 w 43256"/>
              <a:gd name="connsiteY12" fmla="*/ 35960 h 50480"/>
              <a:gd name="connsiteX13" fmla="*/ 28591 w 43256"/>
              <a:gd name="connsiteY13" fmla="*/ 36674 h 50480"/>
              <a:gd name="connsiteX14" fmla="*/ 23703 w 43256"/>
              <a:gd name="connsiteY14" fmla="*/ 42965 h 50480"/>
              <a:gd name="connsiteX15" fmla="*/ 16516 w 43256"/>
              <a:gd name="connsiteY15" fmla="*/ 39125 h 50480"/>
              <a:gd name="connsiteX16" fmla="*/ 5840 w 43256"/>
              <a:gd name="connsiteY16" fmla="*/ 35331 h 50480"/>
              <a:gd name="connsiteX17" fmla="*/ 1146 w 43256"/>
              <a:gd name="connsiteY17" fmla="*/ 31109 h 50480"/>
              <a:gd name="connsiteX18" fmla="*/ 2149 w 43256"/>
              <a:gd name="connsiteY18" fmla="*/ 25410 h 50480"/>
              <a:gd name="connsiteX19" fmla="*/ 31 w 43256"/>
              <a:gd name="connsiteY19" fmla="*/ 19563 h 50480"/>
              <a:gd name="connsiteX20" fmla="*/ 3899 w 43256"/>
              <a:gd name="connsiteY20" fmla="*/ 14366 h 50480"/>
              <a:gd name="connsiteX21" fmla="*/ 3936 w 43256"/>
              <a:gd name="connsiteY21" fmla="*/ 14229 h 50480"/>
              <a:gd name="connsiteX0" fmla="*/ 817618 w 3711832"/>
              <a:gd name="connsiteY0" fmla="*/ 3204893 h 3205564"/>
              <a:gd name="connsiteX1" fmla="*/ 896060 w 3711832"/>
              <a:gd name="connsiteY1" fmla="*/ 3086111 h 3205564"/>
              <a:gd name="connsiteX2" fmla="*/ 813136 w 3711832"/>
              <a:gd name="connsiteY2" fmla="*/ 3009910 h 3205564"/>
              <a:gd name="connsiteX3" fmla="*/ 694353 w 3711832"/>
              <a:gd name="connsiteY3" fmla="*/ 3128693 h 3205564"/>
              <a:gd name="connsiteX4" fmla="*/ 817618 w 3711832"/>
              <a:gd name="connsiteY4" fmla="*/ 3204893 h 3205564"/>
              <a:gd name="connsiteX0" fmla="*/ 1277908 w 3711832"/>
              <a:gd name="connsiteY0" fmla="*/ 2985703 h 3205564"/>
              <a:gd name="connsiteX1" fmla="*/ 1138955 w 3711832"/>
              <a:gd name="connsiteY1" fmla="*/ 3131380 h 3205564"/>
              <a:gd name="connsiteX2" fmla="*/ 973108 w 3711832"/>
              <a:gd name="connsiteY2" fmla="*/ 2985703 h 3205564"/>
              <a:gd name="connsiteX3" fmla="*/ 1125508 w 3711832"/>
              <a:gd name="connsiteY3" fmla="*/ 2833303 h 3205564"/>
              <a:gd name="connsiteX4" fmla="*/ 1277908 w 3711832"/>
              <a:gd name="connsiteY4" fmla="*/ 2985703 h 3205564"/>
              <a:gd name="connsiteX0" fmla="*/ 1457888 w 3711832"/>
              <a:gd name="connsiteY0" fmla="*/ 2755305 h 3205564"/>
              <a:gd name="connsiteX1" fmla="*/ 1229288 w 3711832"/>
              <a:gd name="connsiteY1" fmla="*/ 2983905 h 3205564"/>
              <a:gd name="connsiteX2" fmla="*/ 1000688 w 3711832"/>
              <a:gd name="connsiteY2" fmla="*/ 2755305 h 3205564"/>
              <a:gd name="connsiteX3" fmla="*/ 1229288 w 3711832"/>
              <a:gd name="connsiteY3" fmla="*/ 2526705 h 3205564"/>
              <a:gd name="connsiteX4" fmla="*/ 1457888 w 3711832"/>
              <a:gd name="connsiteY4" fmla="*/ 2755305 h 3205564"/>
              <a:gd name="connsiteX0" fmla="*/ 4729 w 43256"/>
              <a:gd name="connsiteY0" fmla="*/ 26036 h 50480"/>
              <a:gd name="connsiteX1" fmla="*/ 2196 w 43256"/>
              <a:gd name="connsiteY1" fmla="*/ 25239 h 50480"/>
              <a:gd name="connsiteX2" fmla="*/ 6964 w 43256"/>
              <a:gd name="connsiteY2" fmla="*/ 34758 h 50480"/>
              <a:gd name="connsiteX3" fmla="*/ 5856 w 43256"/>
              <a:gd name="connsiteY3" fmla="*/ 35139 h 50480"/>
              <a:gd name="connsiteX4" fmla="*/ 16514 w 43256"/>
              <a:gd name="connsiteY4" fmla="*/ 38949 h 50480"/>
              <a:gd name="connsiteX5" fmla="*/ 15846 w 43256"/>
              <a:gd name="connsiteY5" fmla="*/ 37209 h 50480"/>
              <a:gd name="connsiteX6" fmla="*/ 28863 w 43256"/>
              <a:gd name="connsiteY6" fmla="*/ 34610 h 50480"/>
              <a:gd name="connsiteX7" fmla="*/ 28596 w 43256"/>
              <a:gd name="connsiteY7" fmla="*/ 36519 h 50480"/>
              <a:gd name="connsiteX8" fmla="*/ 34165 w 43256"/>
              <a:gd name="connsiteY8" fmla="*/ 22813 h 50480"/>
              <a:gd name="connsiteX9" fmla="*/ 37416 w 43256"/>
              <a:gd name="connsiteY9" fmla="*/ 29949 h 50480"/>
              <a:gd name="connsiteX10" fmla="*/ 41834 w 43256"/>
              <a:gd name="connsiteY10" fmla="*/ 15213 h 50480"/>
              <a:gd name="connsiteX11" fmla="*/ 40386 w 43256"/>
              <a:gd name="connsiteY11" fmla="*/ 17889 h 50480"/>
              <a:gd name="connsiteX12" fmla="*/ 38360 w 43256"/>
              <a:gd name="connsiteY12" fmla="*/ 5285 h 50480"/>
              <a:gd name="connsiteX13" fmla="*/ 38436 w 43256"/>
              <a:gd name="connsiteY13" fmla="*/ 6549 h 50480"/>
              <a:gd name="connsiteX14" fmla="*/ 29114 w 43256"/>
              <a:gd name="connsiteY14" fmla="*/ 3811 h 50480"/>
              <a:gd name="connsiteX15" fmla="*/ 29856 w 43256"/>
              <a:gd name="connsiteY15" fmla="*/ 2199 h 50480"/>
              <a:gd name="connsiteX16" fmla="*/ 22177 w 43256"/>
              <a:gd name="connsiteY16" fmla="*/ 4579 h 50480"/>
              <a:gd name="connsiteX17" fmla="*/ 22536 w 43256"/>
              <a:gd name="connsiteY17" fmla="*/ 3189 h 50480"/>
              <a:gd name="connsiteX18" fmla="*/ 14036 w 43256"/>
              <a:gd name="connsiteY18" fmla="*/ 5051 h 50480"/>
              <a:gd name="connsiteX19" fmla="*/ 15336 w 43256"/>
              <a:gd name="connsiteY19" fmla="*/ 6399 h 50480"/>
              <a:gd name="connsiteX20" fmla="*/ 4163 w 43256"/>
              <a:gd name="connsiteY20" fmla="*/ 15648 h 50480"/>
              <a:gd name="connsiteX21" fmla="*/ 3936 w 43256"/>
              <a:gd name="connsiteY21" fmla="*/ 14229 h 50480"/>
              <a:gd name="connsiteX0" fmla="*/ 3936 w 43256"/>
              <a:gd name="connsiteY0" fmla="*/ 14229 h 50480"/>
              <a:gd name="connsiteX1" fmla="*/ 5659 w 43256"/>
              <a:gd name="connsiteY1" fmla="*/ 6766 h 50480"/>
              <a:gd name="connsiteX2" fmla="*/ 14041 w 43256"/>
              <a:gd name="connsiteY2" fmla="*/ 5061 h 50480"/>
              <a:gd name="connsiteX3" fmla="*/ 22492 w 43256"/>
              <a:gd name="connsiteY3" fmla="*/ 3291 h 50480"/>
              <a:gd name="connsiteX4" fmla="*/ 25785 w 43256"/>
              <a:gd name="connsiteY4" fmla="*/ 59 h 50480"/>
              <a:gd name="connsiteX5" fmla="*/ 29869 w 43256"/>
              <a:gd name="connsiteY5" fmla="*/ 2340 h 50480"/>
              <a:gd name="connsiteX6" fmla="*/ 35499 w 43256"/>
              <a:gd name="connsiteY6" fmla="*/ 549 h 50480"/>
              <a:gd name="connsiteX7" fmla="*/ 38354 w 43256"/>
              <a:gd name="connsiteY7" fmla="*/ 5435 h 50480"/>
              <a:gd name="connsiteX8" fmla="*/ 42018 w 43256"/>
              <a:gd name="connsiteY8" fmla="*/ 10177 h 50480"/>
              <a:gd name="connsiteX9" fmla="*/ 41854 w 43256"/>
              <a:gd name="connsiteY9" fmla="*/ 15319 h 50480"/>
              <a:gd name="connsiteX10" fmla="*/ 43052 w 43256"/>
              <a:gd name="connsiteY10" fmla="*/ 23181 h 50480"/>
              <a:gd name="connsiteX11" fmla="*/ 37440 w 43256"/>
              <a:gd name="connsiteY11" fmla="*/ 30063 h 50480"/>
              <a:gd name="connsiteX12" fmla="*/ 35431 w 43256"/>
              <a:gd name="connsiteY12" fmla="*/ 35960 h 50480"/>
              <a:gd name="connsiteX13" fmla="*/ 28591 w 43256"/>
              <a:gd name="connsiteY13" fmla="*/ 36674 h 50480"/>
              <a:gd name="connsiteX14" fmla="*/ 23703 w 43256"/>
              <a:gd name="connsiteY14" fmla="*/ 42965 h 50480"/>
              <a:gd name="connsiteX15" fmla="*/ 16516 w 43256"/>
              <a:gd name="connsiteY15" fmla="*/ 39125 h 50480"/>
              <a:gd name="connsiteX16" fmla="*/ 5840 w 43256"/>
              <a:gd name="connsiteY16" fmla="*/ 35331 h 50480"/>
              <a:gd name="connsiteX17" fmla="*/ 1146 w 43256"/>
              <a:gd name="connsiteY17" fmla="*/ 31109 h 50480"/>
              <a:gd name="connsiteX18" fmla="*/ 2149 w 43256"/>
              <a:gd name="connsiteY18" fmla="*/ 25410 h 50480"/>
              <a:gd name="connsiteX19" fmla="*/ 31 w 43256"/>
              <a:gd name="connsiteY19" fmla="*/ 19563 h 50480"/>
              <a:gd name="connsiteX20" fmla="*/ 3899 w 43256"/>
              <a:gd name="connsiteY20" fmla="*/ 14366 h 50480"/>
              <a:gd name="connsiteX21" fmla="*/ 3936 w 43256"/>
              <a:gd name="connsiteY21" fmla="*/ 14229 h 50480"/>
              <a:gd name="connsiteX0" fmla="*/ 817618 w 3711832"/>
              <a:gd name="connsiteY0" fmla="*/ 3204893 h 3205564"/>
              <a:gd name="connsiteX1" fmla="*/ 896060 w 3711832"/>
              <a:gd name="connsiteY1" fmla="*/ 3086111 h 3205564"/>
              <a:gd name="connsiteX2" fmla="*/ 813136 w 3711832"/>
              <a:gd name="connsiteY2" fmla="*/ 3009910 h 3205564"/>
              <a:gd name="connsiteX3" fmla="*/ 694353 w 3711832"/>
              <a:gd name="connsiteY3" fmla="*/ 3128693 h 3205564"/>
              <a:gd name="connsiteX4" fmla="*/ 817618 w 3711832"/>
              <a:gd name="connsiteY4" fmla="*/ 3204893 h 3205564"/>
              <a:gd name="connsiteX0" fmla="*/ 1277908 w 3711832"/>
              <a:gd name="connsiteY0" fmla="*/ 2985703 h 3205564"/>
              <a:gd name="connsiteX1" fmla="*/ 1138955 w 3711832"/>
              <a:gd name="connsiteY1" fmla="*/ 3131380 h 3205564"/>
              <a:gd name="connsiteX2" fmla="*/ 973108 w 3711832"/>
              <a:gd name="connsiteY2" fmla="*/ 2985703 h 3205564"/>
              <a:gd name="connsiteX3" fmla="*/ 1125508 w 3711832"/>
              <a:gd name="connsiteY3" fmla="*/ 2833303 h 3205564"/>
              <a:gd name="connsiteX4" fmla="*/ 1277908 w 3711832"/>
              <a:gd name="connsiteY4" fmla="*/ 2985703 h 3205564"/>
              <a:gd name="connsiteX0" fmla="*/ 1457888 w 3711832"/>
              <a:gd name="connsiteY0" fmla="*/ 2755305 h 3205564"/>
              <a:gd name="connsiteX1" fmla="*/ 1229288 w 3711832"/>
              <a:gd name="connsiteY1" fmla="*/ 2983905 h 3205564"/>
              <a:gd name="connsiteX2" fmla="*/ 1000688 w 3711832"/>
              <a:gd name="connsiteY2" fmla="*/ 2755305 h 3205564"/>
              <a:gd name="connsiteX3" fmla="*/ 1229288 w 3711832"/>
              <a:gd name="connsiteY3" fmla="*/ 2526705 h 3205564"/>
              <a:gd name="connsiteX4" fmla="*/ 1457888 w 3711832"/>
              <a:gd name="connsiteY4" fmla="*/ 2755305 h 3205564"/>
              <a:gd name="connsiteX0" fmla="*/ 4729 w 43256"/>
              <a:gd name="connsiteY0" fmla="*/ 26036 h 50480"/>
              <a:gd name="connsiteX1" fmla="*/ 2196 w 43256"/>
              <a:gd name="connsiteY1" fmla="*/ 25239 h 50480"/>
              <a:gd name="connsiteX2" fmla="*/ 6964 w 43256"/>
              <a:gd name="connsiteY2" fmla="*/ 34758 h 50480"/>
              <a:gd name="connsiteX3" fmla="*/ 5856 w 43256"/>
              <a:gd name="connsiteY3" fmla="*/ 35139 h 50480"/>
              <a:gd name="connsiteX4" fmla="*/ 16514 w 43256"/>
              <a:gd name="connsiteY4" fmla="*/ 38949 h 50480"/>
              <a:gd name="connsiteX5" fmla="*/ 15846 w 43256"/>
              <a:gd name="connsiteY5" fmla="*/ 37209 h 50480"/>
              <a:gd name="connsiteX6" fmla="*/ 28863 w 43256"/>
              <a:gd name="connsiteY6" fmla="*/ 34610 h 50480"/>
              <a:gd name="connsiteX7" fmla="*/ 28596 w 43256"/>
              <a:gd name="connsiteY7" fmla="*/ 36519 h 50480"/>
              <a:gd name="connsiteX8" fmla="*/ 34165 w 43256"/>
              <a:gd name="connsiteY8" fmla="*/ 22813 h 50480"/>
              <a:gd name="connsiteX9" fmla="*/ 37416 w 43256"/>
              <a:gd name="connsiteY9" fmla="*/ 29949 h 50480"/>
              <a:gd name="connsiteX10" fmla="*/ 41834 w 43256"/>
              <a:gd name="connsiteY10" fmla="*/ 15213 h 50480"/>
              <a:gd name="connsiteX11" fmla="*/ 40386 w 43256"/>
              <a:gd name="connsiteY11" fmla="*/ 17889 h 50480"/>
              <a:gd name="connsiteX12" fmla="*/ 38360 w 43256"/>
              <a:gd name="connsiteY12" fmla="*/ 5285 h 50480"/>
              <a:gd name="connsiteX13" fmla="*/ 38436 w 43256"/>
              <a:gd name="connsiteY13" fmla="*/ 6549 h 50480"/>
              <a:gd name="connsiteX14" fmla="*/ 29114 w 43256"/>
              <a:gd name="connsiteY14" fmla="*/ 3811 h 50480"/>
              <a:gd name="connsiteX15" fmla="*/ 29856 w 43256"/>
              <a:gd name="connsiteY15" fmla="*/ 2199 h 50480"/>
              <a:gd name="connsiteX16" fmla="*/ 22177 w 43256"/>
              <a:gd name="connsiteY16" fmla="*/ 4579 h 50480"/>
              <a:gd name="connsiteX17" fmla="*/ 22536 w 43256"/>
              <a:gd name="connsiteY17" fmla="*/ 3189 h 50480"/>
              <a:gd name="connsiteX18" fmla="*/ 14036 w 43256"/>
              <a:gd name="connsiteY18" fmla="*/ 5051 h 50480"/>
              <a:gd name="connsiteX19" fmla="*/ 15336 w 43256"/>
              <a:gd name="connsiteY19" fmla="*/ 6399 h 50480"/>
              <a:gd name="connsiteX20" fmla="*/ 4163 w 43256"/>
              <a:gd name="connsiteY20" fmla="*/ 15648 h 50480"/>
              <a:gd name="connsiteX21" fmla="*/ 3936 w 43256"/>
              <a:gd name="connsiteY21" fmla="*/ 14229 h 50480"/>
              <a:gd name="connsiteX0" fmla="*/ 3936 w 43256"/>
              <a:gd name="connsiteY0" fmla="*/ 14229 h 50485"/>
              <a:gd name="connsiteX1" fmla="*/ 5659 w 43256"/>
              <a:gd name="connsiteY1" fmla="*/ 6766 h 50485"/>
              <a:gd name="connsiteX2" fmla="*/ 14041 w 43256"/>
              <a:gd name="connsiteY2" fmla="*/ 5061 h 50485"/>
              <a:gd name="connsiteX3" fmla="*/ 22492 w 43256"/>
              <a:gd name="connsiteY3" fmla="*/ 3291 h 50485"/>
              <a:gd name="connsiteX4" fmla="*/ 25785 w 43256"/>
              <a:gd name="connsiteY4" fmla="*/ 59 h 50485"/>
              <a:gd name="connsiteX5" fmla="*/ 29869 w 43256"/>
              <a:gd name="connsiteY5" fmla="*/ 2340 h 50485"/>
              <a:gd name="connsiteX6" fmla="*/ 35499 w 43256"/>
              <a:gd name="connsiteY6" fmla="*/ 549 h 50485"/>
              <a:gd name="connsiteX7" fmla="*/ 38354 w 43256"/>
              <a:gd name="connsiteY7" fmla="*/ 5435 h 50485"/>
              <a:gd name="connsiteX8" fmla="*/ 42018 w 43256"/>
              <a:gd name="connsiteY8" fmla="*/ 10177 h 50485"/>
              <a:gd name="connsiteX9" fmla="*/ 41854 w 43256"/>
              <a:gd name="connsiteY9" fmla="*/ 15319 h 50485"/>
              <a:gd name="connsiteX10" fmla="*/ 43052 w 43256"/>
              <a:gd name="connsiteY10" fmla="*/ 23181 h 50485"/>
              <a:gd name="connsiteX11" fmla="*/ 37440 w 43256"/>
              <a:gd name="connsiteY11" fmla="*/ 30063 h 50485"/>
              <a:gd name="connsiteX12" fmla="*/ 35431 w 43256"/>
              <a:gd name="connsiteY12" fmla="*/ 35960 h 50485"/>
              <a:gd name="connsiteX13" fmla="*/ 28591 w 43256"/>
              <a:gd name="connsiteY13" fmla="*/ 36674 h 50485"/>
              <a:gd name="connsiteX14" fmla="*/ 23703 w 43256"/>
              <a:gd name="connsiteY14" fmla="*/ 42965 h 50485"/>
              <a:gd name="connsiteX15" fmla="*/ 16516 w 43256"/>
              <a:gd name="connsiteY15" fmla="*/ 39125 h 50485"/>
              <a:gd name="connsiteX16" fmla="*/ 5840 w 43256"/>
              <a:gd name="connsiteY16" fmla="*/ 35331 h 50485"/>
              <a:gd name="connsiteX17" fmla="*/ 1146 w 43256"/>
              <a:gd name="connsiteY17" fmla="*/ 31109 h 50485"/>
              <a:gd name="connsiteX18" fmla="*/ 2149 w 43256"/>
              <a:gd name="connsiteY18" fmla="*/ 25410 h 50485"/>
              <a:gd name="connsiteX19" fmla="*/ 31 w 43256"/>
              <a:gd name="connsiteY19" fmla="*/ 19563 h 50485"/>
              <a:gd name="connsiteX20" fmla="*/ 3899 w 43256"/>
              <a:gd name="connsiteY20" fmla="*/ 14366 h 50485"/>
              <a:gd name="connsiteX21" fmla="*/ 3936 w 43256"/>
              <a:gd name="connsiteY21" fmla="*/ 14229 h 50485"/>
              <a:gd name="connsiteX0" fmla="*/ 817618 w 3711832"/>
              <a:gd name="connsiteY0" fmla="*/ 3204893 h 3205873"/>
              <a:gd name="connsiteX1" fmla="*/ 896060 w 3711832"/>
              <a:gd name="connsiteY1" fmla="*/ 3086111 h 3205873"/>
              <a:gd name="connsiteX2" fmla="*/ 813136 w 3711832"/>
              <a:gd name="connsiteY2" fmla="*/ 3009910 h 3205873"/>
              <a:gd name="connsiteX3" fmla="*/ 714523 w 3711832"/>
              <a:gd name="connsiteY3" fmla="*/ 3135416 h 3205873"/>
              <a:gd name="connsiteX4" fmla="*/ 817618 w 3711832"/>
              <a:gd name="connsiteY4" fmla="*/ 3204893 h 3205873"/>
              <a:gd name="connsiteX0" fmla="*/ 1277908 w 3711832"/>
              <a:gd name="connsiteY0" fmla="*/ 2985703 h 3205873"/>
              <a:gd name="connsiteX1" fmla="*/ 1138955 w 3711832"/>
              <a:gd name="connsiteY1" fmla="*/ 3131380 h 3205873"/>
              <a:gd name="connsiteX2" fmla="*/ 973108 w 3711832"/>
              <a:gd name="connsiteY2" fmla="*/ 2985703 h 3205873"/>
              <a:gd name="connsiteX3" fmla="*/ 1125508 w 3711832"/>
              <a:gd name="connsiteY3" fmla="*/ 2833303 h 3205873"/>
              <a:gd name="connsiteX4" fmla="*/ 1277908 w 3711832"/>
              <a:gd name="connsiteY4" fmla="*/ 2985703 h 3205873"/>
              <a:gd name="connsiteX0" fmla="*/ 1457888 w 3711832"/>
              <a:gd name="connsiteY0" fmla="*/ 2755305 h 3205873"/>
              <a:gd name="connsiteX1" fmla="*/ 1229288 w 3711832"/>
              <a:gd name="connsiteY1" fmla="*/ 2983905 h 3205873"/>
              <a:gd name="connsiteX2" fmla="*/ 1000688 w 3711832"/>
              <a:gd name="connsiteY2" fmla="*/ 2755305 h 3205873"/>
              <a:gd name="connsiteX3" fmla="*/ 1229288 w 3711832"/>
              <a:gd name="connsiteY3" fmla="*/ 2526705 h 3205873"/>
              <a:gd name="connsiteX4" fmla="*/ 1457888 w 3711832"/>
              <a:gd name="connsiteY4" fmla="*/ 2755305 h 3205873"/>
              <a:gd name="connsiteX0" fmla="*/ 4729 w 43256"/>
              <a:gd name="connsiteY0" fmla="*/ 26036 h 50485"/>
              <a:gd name="connsiteX1" fmla="*/ 2196 w 43256"/>
              <a:gd name="connsiteY1" fmla="*/ 25239 h 50485"/>
              <a:gd name="connsiteX2" fmla="*/ 6964 w 43256"/>
              <a:gd name="connsiteY2" fmla="*/ 34758 h 50485"/>
              <a:gd name="connsiteX3" fmla="*/ 5856 w 43256"/>
              <a:gd name="connsiteY3" fmla="*/ 35139 h 50485"/>
              <a:gd name="connsiteX4" fmla="*/ 16514 w 43256"/>
              <a:gd name="connsiteY4" fmla="*/ 38949 h 50485"/>
              <a:gd name="connsiteX5" fmla="*/ 15846 w 43256"/>
              <a:gd name="connsiteY5" fmla="*/ 37209 h 50485"/>
              <a:gd name="connsiteX6" fmla="*/ 28863 w 43256"/>
              <a:gd name="connsiteY6" fmla="*/ 34610 h 50485"/>
              <a:gd name="connsiteX7" fmla="*/ 28596 w 43256"/>
              <a:gd name="connsiteY7" fmla="*/ 36519 h 50485"/>
              <a:gd name="connsiteX8" fmla="*/ 34165 w 43256"/>
              <a:gd name="connsiteY8" fmla="*/ 22813 h 50485"/>
              <a:gd name="connsiteX9" fmla="*/ 37416 w 43256"/>
              <a:gd name="connsiteY9" fmla="*/ 29949 h 50485"/>
              <a:gd name="connsiteX10" fmla="*/ 41834 w 43256"/>
              <a:gd name="connsiteY10" fmla="*/ 15213 h 50485"/>
              <a:gd name="connsiteX11" fmla="*/ 40386 w 43256"/>
              <a:gd name="connsiteY11" fmla="*/ 17889 h 50485"/>
              <a:gd name="connsiteX12" fmla="*/ 38360 w 43256"/>
              <a:gd name="connsiteY12" fmla="*/ 5285 h 50485"/>
              <a:gd name="connsiteX13" fmla="*/ 38436 w 43256"/>
              <a:gd name="connsiteY13" fmla="*/ 6549 h 50485"/>
              <a:gd name="connsiteX14" fmla="*/ 29114 w 43256"/>
              <a:gd name="connsiteY14" fmla="*/ 3811 h 50485"/>
              <a:gd name="connsiteX15" fmla="*/ 29856 w 43256"/>
              <a:gd name="connsiteY15" fmla="*/ 2199 h 50485"/>
              <a:gd name="connsiteX16" fmla="*/ 22177 w 43256"/>
              <a:gd name="connsiteY16" fmla="*/ 4579 h 50485"/>
              <a:gd name="connsiteX17" fmla="*/ 22536 w 43256"/>
              <a:gd name="connsiteY17" fmla="*/ 3189 h 50485"/>
              <a:gd name="connsiteX18" fmla="*/ 14036 w 43256"/>
              <a:gd name="connsiteY18" fmla="*/ 5051 h 50485"/>
              <a:gd name="connsiteX19" fmla="*/ 15336 w 43256"/>
              <a:gd name="connsiteY19" fmla="*/ 6399 h 50485"/>
              <a:gd name="connsiteX20" fmla="*/ 4163 w 43256"/>
              <a:gd name="connsiteY20" fmla="*/ 15648 h 50485"/>
              <a:gd name="connsiteX21" fmla="*/ 3936 w 43256"/>
              <a:gd name="connsiteY21" fmla="*/ 14229 h 50485"/>
              <a:gd name="connsiteX0" fmla="*/ 3936 w 43256"/>
              <a:gd name="connsiteY0" fmla="*/ 14229 h 50277"/>
              <a:gd name="connsiteX1" fmla="*/ 5659 w 43256"/>
              <a:gd name="connsiteY1" fmla="*/ 6766 h 50277"/>
              <a:gd name="connsiteX2" fmla="*/ 14041 w 43256"/>
              <a:gd name="connsiteY2" fmla="*/ 5061 h 50277"/>
              <a:gd name="connsiteX3" fmla="*/ 22492 w 43256"/>
              <a:gd name="connsiteY3" fmla="*/ 3291 h 50277"/>
              <a:gd name="connsiteX4" fmla="*/ 25785 w 43256"/>
              <a:gd name="connsiteY4" fmla="*/ 59 h 50277"/>
              <a:gd name="connsiteX5" fmla="*/ 29869 w 43256"/>
              <a:gd name="connsiteY5" fmla="*/ 2340 h 50277"/>
              <a:gd name="connsiteX6" fmla="*/ 35499 w 43256"/>
              <a:gd name="connsiteY6" fmla="*/ 549 h 50277"/>
              <a:gd name="connsiteX7" fmla="*/ 38354 w 43256"/>
              <a:gd name="connsiteY7" fmla="*/ 5435 h 50277"/>
              <a:gd name="connsiteX8" fmla="*/ 42018 w 43256"/>
              <a:gd name="connsiteY8" fmla="*/ 10177 h 50277"/>
              <a:gd name="connsiteX9" fmla="*/ 41854 w 43256"/>
              <a:gd name="connsiteY9" fmla="*/ 15319 h 50277"/>
              <a:gd name="connsiteX10" fmla="*/ 43052 w 43256"/>
              <a:gd name="connsiteY10" fmla="*/ 23181 h 50277"/>
              <a:gd name="connsiteX11" fmla="*/ 37440 w 43256"/>
              <a:gd name="connsiteY11" fmla="*/ 30063 h 50277"/>
              <a:gd name="connsiteX12" fmla="*/ 35431 w 43256"/>
              <a:gd name="connsiteY12" fmla="*/ 35960 h 50277"/>
              <a:gd name="connsiteX13" fmla="*/ 28591 w 43256"/>
              <a:gd name="connsiteY13" fmla="*/ 36674 h 50277"/>
              <a:gd name="connsiteX14" fmla="*/ 23703 w 43256"/>
              <a:gd name="connsiteY14" fmla="*/ 42965 h 50277"/>
              <a:gd name="connsiteX15" fmla="*/ 16516 w 43256"/>
              <a:gd name="connsiteY15" fmla="*/ 39125 h 50277"/>
              <a:gd name="connsiteX16" fmla="*/ 5840 w 43256"/>
              <a:gd name="connsiteY16" fmla="*/ 35331 h 50277"/>
              <a:gd name="connsiteX17" fmla="*/ 1146 w 43256"/>
              <a:gd name="connsiteY17" fmla="*/ 31109 h 50277"/>
              <a:gd name="connsiteX18" fmla="*/ 2149 w 43256"/>
              <a:gd name="connsiteY18" fmla="*/ 25410 h 50277"/>
              <a:gd name="connsiteX19" fmla="*/ 31 w 43256"/>
              <a:gd name="connsiteY19" fmla="*/ 19563 h 50277"/>
              <a:gd name="connsiteX20" fmla="*/ 3899 w 43256"/>
              <a:gd name="connsiteY20" fmla="*/ 14366 h 50277"/>
              <a:gd name="connsiteX21" fmla="*/ 3936 w 43256"/>
              <a:gd name="connsiteY21" fmla="*/ 14229 h 50277"/>
              <a:gd name="connsiteX0" fmla="*/ 817618 w 3711832"/>
              <a:gd name="connsiteY0" fmla="*/ 3191446 h 3192691"/>
              <a:gd name="connsiteX1" fmla="*/ 896060 w 3711832"/>
              <a:gd name="connsiteY1" fmla="*/ 3086111 h 3192691"/>
              <a:gd name="connsiteX2" fmla="*/ 813136 w 3711832"/>
              <a:gd name="connsiteY2" fmla="*/ 3009910 h 3192691"/>
              <a:gd name="connsiteX3" fmla="*/ 714523 w 3711832"/>
              <a:gd name="connsiteY3" fmla="*/ 3135416 h 3192691"/>
              <a:gd name="connsiteX4" fmla="*/ 817618 w 3711832"/>
              <a:gd name="connsiteY4" fmla="*/ 3191446 h 3192691"/>
              <a:gd name="connsiteX0" fmla="*/ 1277908 w 3711832"/>
              <a:gd name="connsiteY0" fmla="*/ 2985703 h 3192691"/>
              <a:gd name="connsiteX1" fmla="*/ 1138955 w 3711832"/>
              <a:gd name="connsiteY1" fmla="*/ 3131380 h 3192691"/>
              <a:gd name="connsiteX2" fmla="*/ 973108 w 3711832"/>
              <a:gd name="connsiteY2" fmla="*/ 2985703 h 3192691"/>
              <a:gd name="connsiteX3" fmla="*/ 1125508 w 3711832"/>
              <a:gd name="connsiteY3" fmla="*/ 2833303 h 3192691"/>
              <a:gd name="connsiteX4" fmla="*/ 1277908 w 3711832"/>
              <a:gd name="connsiteY4" fmla="*/ 2985703 h 3192691"/>
              <a:gd name="connsiteX0" fmla="*/ 1457888 w 3711832"/>
              <a:gd name="connsiteY0" fmla="*/ 2755305 h 3192691"/>
              <a:gd name="connsiteX1" fmla="*/ 1229288 w 3711832"/>
              <a:gd name="connsiteY1" fmla="*/ 2983905 h 3192691"/>
              <a:gd name="connsiteX2" fmla="*/ 1000688 w 3711832"/>
              <a:gd name="connsiteY2" fmla="*/ 2755305 h 3192691"/>
              <a:gd name="connsiteX3" fmla="*/ 1229288 w 3711832"/>
              <a:gd name="connsiteY3" fmla="*/ 2526705 h 3192691"/>
              <a:gd name="connsiteX4" fmla="*/ 1457888 w 3711832"/>
              <a:gd name="connsiteY4" fmla="*/ 2755305 h 3192691"/>
              <a:gd name="connsiteX0" fmla="*/ 4729 w 43256"/>
              <a:gd name="connsiteY0" fmla="*/ 26036 h 50277"/>
              <a:gd name="connsiteX1" fmla="*/ 2196 w 43256"/>
              <a:gd name="connsiteY1" fmla="*/ 25239 h 50277"/>
              <a:gd name="connsiteX2" fmla="*/ 6964 w 43256"/>
              <a:gd name="connsiteY2" fmla="*/ 34758 h 50277"/>
              <a:gd name="connsiteX3" fmla="*/ 5856 w 43256"/>
              <a:gd name="connsiteY3" fmla="*/ 35139 h 50277"/>
              <a:gd name="connsiteX4" fmla="*/ 16514 w 43256"/>
              <a:gd name="connsiteY4" fmla="*/ 38949 h 50277"/>
              <a:gd name="connsiteX5" fmla="*/ 15846 w 43256"/>
              <a:gd name="connsiteY5" fmla="*/ 37209 h 50277"/>
              <a:gd name="connsiteX6" fmla="*/ 28863 w 43256"/>
              <a:gd name="connsiteY6" fmla="*/ 34610 h 50277"/>
              <a:gd name="connsiteX7" fmla="*/ 28596 w 43256"/>
              <a:gd name="connsiteY7" fmla="*/ 36519 h 50277"/>
              <a:gd name="connsiteX8" fmla="*/ 34165 w 43256"/>
              <a:gd name="connsiteY8" fmla="*/ 22813 h 50277"/>
              <a:gd name="connsiteX9" fmla="*/ 37416 w 43256"/>
              <a:gd name="connsiteY9" fmla="*/ 29949 h 50277"/>
              <a:gd name="connsiteX10" fmla="*/ 41834 w 43256"/>
              <a:gd name="connsiteY10" fmla="*/ 15213 h 50277"/>
              <a:gd name="connsiteX11" fmla="*/ 40386 w 43256"/>
              <a:gd name="connsiteY11" fmla="*/ 17889 h 50277"/>
              <a:gd name="connsiteX12" fmla="*/ 38360 w 43256"/>
              <a:gd name="connsiteY12" fmla="*/ 5285 h 50277"/>
              <a:gd name="connsiteX13" fmla="*/ 38436 w 43256"/>
              <a:gd name="connsiteY13" fmla="*/ 6549 h 50277"/>
              <a:gd name="connsiteX14" fmla="*/ 29114 w 43256"/>
              <a:gd name="connsiteY14" fmla="*/ 3811 h 50277"/>
              <a:gd name="connsiteX15" fmla="*/ 29856 w 43256"/>
              <a:gd name="connsiteY15" fmla="*/ 2199 h 50277"/>
              <a:gd name="connsiteX16" fmla="*/ 22177 w 43256"/>
              <a:gd name="connsiteY16" fmla="*/ 4579 h 50277"/>
              <a:gd name="connsiteX17" fmla="*/ 22536 w 43256"/>
              <a:gd name="connsiteY17" fmla="*/ 3189 h 50277"/>
              <a:gd name="connsiteX18" fmla="*/ 14036 w 43256"/>
              <a:gd name="connsiteY18" fmla="*/ 5051 h 50277"/>
              <a:gd name="connsiteX19" fmla="*/ 15336 w 43256"/>
              <a:gd name="connsiteY19" fmla="*/ 6399 h 50277"/>
              <a:gd name="connsiteX20" fmla="*/ 4163 w 43256"/>
              <a:gd name="connsiteY20" fmla="*/ 15648 h 50277"/>
              <a:gd name="connsiteX21" fmla="*/ 3936 w 43256"/>
              <a:gd name="connsiteY21" fmla="*/ 14229 h 50277"/>
              <a:gd name="connsiteX0" fmla="*/ 3936 w 43256"/>
              <a:gd name="connsiteY0" fmla="*/ 14229 h 50277"/>
              <a:gd name="connsiteX1" fmla="*/ 5659 w 43256"/>
              <a:gd name="connsiteY1" fmla="*/ 6766 h 50277"/>
              <a:gd name="connsiteX2" fmla="*/ 14041 w 43256"/>
              <a:gd name="connsiteY2" fmla="*/ 5061 h 50277"/>
              <a:gd name="connsiteX3" fmla="*/ 22492 w 43256"/>
              <a:gd name="connsiteY3" fmla="*/ 3291 h 50277"/>
              <a:gd name="connsiteX4" fmla="*/ 25785 w 43256"/>
              <a:gd name="connsiteY4" fmla="*/ 59 h 50277"/>
              <a:gd name="connsiteX5" fmla="*/ 29869 w 43256"/>
              <a:gd name="connsiteY5" fmla="*/ 2340 h 50277"/>
              <a:gd name="connsiteX6" fmla="*/ 35499 w 43256"/>
              <a:gd name="connsiteY6" fmla="*/ 549 h 50277"/>
              <a:gd name="connsiteX7" fmla="*/ 38354 w 43256"/>
              <a:gd name="connsiteY7" fmla="*/ 5435 h 50277"/>
              <a:gd name="connsiteX8" fmla="*/ 42018 w 43256"/>
              <a:gd name="connsiteY8" fmla="*/ 10177 h 50277"/>
              <a:gd name="connsiteX9" fmla="*/ 41854 w 43256"/>
              <a:gd name="connsiteY9" fmla="*/ 15319 h 50277"/>
              <a:gd name="connsiteX10" fmla="*/ 43052 w 43256"/>
              <a:gd name="connsiteY10" fmla="*/ 23181 h 50277"/>
              <a:gd name="connsiteX11" fmla="*/ 37440 w 43256"/>
              <a:gd name="connsiteY11" fmla="*/ 30063 h 50277"/>
              <a:gd name="connsiteX12" fmla="*/ 35431 w 43256"/>
              <a:gd name="connsiteY12" fmla="*/ 35960 h 50277"/>
              <a:gd name="connsiteX13" fmla="*/ 28591 w 43256"/>
              <a:gd name="connsiteY13" fmla="*/ 36674 h 50277"/>
              <a:gd name="connsiteX14" fmla="*/ 23703 w 43256"/>
              <a:gd name="connsiteY14" fmla="*/ 42965 h 50277"/>
              <a:gd name="connsiteX15" fmla="*/ 16516 w 43256"/>
              <a:gd name="connsiteY15" fmla="*/ 39125 h 50277"/>
              <a:gd name="connsiteX16" fmla="*/ 5840 w 43256"/>
              <a:gd name="connsiteY16" fmla="*/ 35331 h 50277"/>
              <a:gd name="connsiteX17" fmla="*/ 1146 w 43256"/>
              <a:gd name="connsiteY17" fmla="*/ 31109 h 50277"/>
              <a:gd name="connsiteX18" fmla="*/ 2149 w 43256"/>
              <a:gd name="connsiteY18" fmla="*/ 25410 h 50277"/>
              <a:gd name="connsiteX19" fmla="*/ 31 w 43256"/>
              <a:gd name="connsiteY19" fmla="*/ 19563 h 50277"/>
              <a:gd name="connsiteX20" fmla="*/ 3899 w 43256"/>
              <a:gd name="connsiteY20" fmla="*/ 14366 h 50277"/>
              <a:gd name="connsiteX21" fmla="*/ 3936 w 43256"/>
              <a:gd name="connsiteY21" fmla="*/ 14229 h 50277"/>
              <a:gd name="connsiteX0" fmla="*/ 817618 w 3711832"/>
              <a:gd name="connsiteY0" fmla="*/ 3191446 h 3192691"/>
              <a:gd name="connsiteX1" fmla="*/ 882613 w 3711832"/>
              <a:gd name="connsiteY1" fmla="*/ 3086111 h 3192691"/>
              <a:gd name="connsiteX2" fmla="*/ 813136 w 3711832"/>
              <a:gd name="connsiteY2" fmla="*/ 3009910 h 3192691"/>
              <a:gd name="connsiteX3" fmla="*/ 714523 w 3711832"/>
              <a:gd name="connsiteY3" fmla="*/ 3135416 h 3192691"/>
              <a:gd name="connsiteX4" fmla="*/ 817618 w 3711832"/>
              <a:gd name="connsiteY4" fmla="*/ 3191446 h 3192691"/>
              <a:gd name="connsiteX0" fmla="*/ 1277908 w 3711832"/>
              <a:gd name="connsiteY0" fmla="*/ 2985703 h 3192691"/>
              <a:gd name="connsiteX1" fmla="*/ 1138955 w 3711832"/>
              <a:gd name="connsiteY1" fmla="*/ 3131380 h 3192691"/>
              <a:gd name="connsiteX2" fmla="*/ 973108 w 3711832"/>
              <a:gd name="connsiteY2" fmla="*/ 2985703 h 3192691"/>
              <a:gd name="connsiteX3" fmla="*/ 1125508 w 3711832"/>
              <a:gd name="connsiteY3" fmla="*/ 2833303 h 3192691"/>
              <a:gd name="connsiteX4" fmla="*/ 1277908 w 3711832"/>
              <a:gd name="connsiteY4" fmla="*/ 2985703 h 3192691"/>
              <a:gd name="connsiteX0" fmla="*/ 1457888 w 3711832"/>
              <a:gd name="connsiteY0" fmla="*/ 2755305 h 3192691"/>
              <a:gd name="connsiteX1" fmla="*/ 1229288 w 3711832"/>
              <a:gd name="connsiteY1" fmla="*/ 2983905 h 3192691"/>
              <a:gd name="connsiteX2" fmla="*/ 1000688 w 3711832"/>
              <a:gd name="connsiteY2" fmla="*/ 2755305 h 3192691"/>
              <a:gd name="connsiteX3" fmla="*/ 1229288 w 3711832"/>
              <a:gd name="connsiteY3" fmla="*/ 2526705 h 3192691"/>
              <a:gd name="connsiteX4" fmla="*/ 1457888 w 3711832"/>
              <a:gd name="connsiteY4" fmla="*/ 2755305 h 3192691"/>
              <a:gd name="connsiteX0" fmla="*/ 4729 w 43256"/>
              <a:gd name="connsiteY0" fmla="*/ 26036 h 50277"/>
              <a:gd name="connsiteX1" fmla="*/ 2196 w 43256"/>
              <a:gd name="connsiteY1" fmla="*/ 25239 h 50277"/>
              <a:gd name="connsiteX2" fmla="*/ 6964 w 43256"/>
              <a:gd name="connsiteY2" fmla="*/ 34758 h 50277"/>
              <a:gd name="connsiteX3" fmla="*/ 5856 w 43256"/>
              <a:gd name="connsiteY3" fmla="*/ 35139 h 50277"/>
              <a:gd name="connsiteX4" fmla="*/ 16514 w 43256"/>
              <a:gd name="connsiteY4" fmla="*/ 38949 h 50277"/>
              <a:gd name="connsiteX5" fmla="*/ 15846 w 43256"/>
              <a:gd name="connsiteY5" fmla="*/ 37209 h 50277"/>
              <a:gd name="connsiteX6" fmla="*/ 28863 w 43256"/>
              <a:gd name="connsiteY6" fmla="*/ 34610 h 50277"/>
              <a:gd name="connsiteX7" fmla="*/ 28596 w 43256"/>
              <a:gd name="connsiteY7" fmla="*/ 36519 h 50277"/>
              <a:gd name="connsiteX8" fmla="*/ 34165 w 43256"/>
              <a:gd name="connsiteY8" fmla="*/ 22813 h 50277"/>
              <a:gd name="connsiteX9" fmla="*/ 37416 w 43256"/>
              <a:gd name="connsiteY9" fmla="*/ 29949 h 50277"/>
              <a:gd name="connsiteX10" fmla="*/ 41834 w 43256"/>
              <a:gd name="connsiteY10" fmla="*/ 15213 h 50277"/>
              <a:gd name="connsiteX11" fmla="*/ 40386 w 43256"/>
              <a:gd name="connsiteY11" fmla="*/ 17889 h 50277"/>
              <a:gd name="connsiteX12" fmla="*/ 38360 w 43256"/>
              <a:gd name="connsiteY12" fmla="*/ 5285 h 50277"/>
              <a:gd name="connsiteX13" fmla="*/ 38436 w 43256"/>
              <a:gd name="connsiteY13" fmla="*/ 6549 h 50277"/>
              <a:gd name="connsiteX14" fmla="*/ 29114 w 43256"/>
              <a:gd name="connsiteY14" fmla="*/ 3811 h 50277"/>
              <a:gd name="connsiteX15" fmla="*/ 29856 w 43256"/>
              <a:gd name="connsiteY15" fmla="*/ 2199 h 50277"/>
              <a:gd name="connsiteX16" fmla="*/ 22177 w 43256"/>
              <a:gd name="connsiteY16" fmla="*/ 4579 h 50277"/>
              <a:gd name="connsiteX17" fmla="*/ 22536 w 43256"/>
              <a:gd name="connsiteY17" fmla="*/ 3189 h 50277"/>
              <a:gd name="connsiteX18" fmla="*/ 14036 w 43256"/>
              <a:gd name="connsiteY18" fmla="*/ 5051 h 50277"/>
              <a:gd name="connsiteX19" fmla="*/ 15336 w 43256"/>
              <a:gd name="connsiteY19" fmla="*/ 6399 h 50277"/>
              <a:gd name="connsiteX20" fmla="*/ 4163 w 43256"/>
              <a:gd name="connsiteY20" fmla="*/ 15648 h 50277"/>
              <a:gd name="connsiteX21" fmla="*/ 3936 w 43256"/>
              <a:gd name="connsiteY21" fmla="*/ 14229 h 50277"/>
              <a:gd name="connsiteX0" fmla="*/ 3936 w 43256"/>
              <a:gd name="connsiteY0" fmla="*/ 14229 h 50276"/>
              <a:gd name="connsiteX1" fmla="*/ 5659 w 43256"/>
              <a:gd name="connsiteY1" fmla="*/ 6766 h 50276"/>
              <a:gd name="connsiteX2" fmla="*/ 14041 w 43256"/>
              <a:gd name="connsiteY2" fmla="*/ 5061 h 50276"/>
              <a:gd name="connsiteX3" fmla="*/ 22492 w 43256"/>
              <a:gd name="connsiteY3" fmla="*/ 3291 h 50276"/>
              <a:gd name="connsiteX4" fmla="*/ 25785 w 43256"/>
              <a:gd name="connsiteY4" fmla="*/ 59 h 50276"/>
              <a:gd name="connsiteX5" fmla="*/ 29869 w 43256"/>
              <a:gd name="connsiteY5" fmla="*/ 2340 h 50276"/>
              <a:gd name="connsiteX6" fmla="*/ 35499 w 43256"/>
              <a:gd name="connsiteY6" fmla="*/ 549 h 50276"/>
              <a:gd name="connsiteX7" fmla="*/ 38354 w 43256"/>
              <a:gd name="connsiteY7" fmla="*/ 5435 h 50276"/>
              <a:gd name="connsiteX8" fmla="*/ 42018 w 43256"/>
              <a:gd name="connsiteY8" fmla="*/ 10177 h 50276"/>
              <a:gd name="connsiteX9" fmla="*/ 41854 w 43256"/>
              <a:gd name="connsiteY9" fmla="*/ 15319 h 50276"/>
              <a:gd name="connsiteX10" fmla="*/ 43052 w 43256"/>
              <a:gd name="connsiteY10" fmla="*/ 23181 h 50276"/>
              <a:gd name="connsiteX11" fmla="*/ 37440 w 43256"/>
              <a:gd name="connsiteY11" fmla="*/ 30063 h 50276"/>
              <a:gd name="connsiteX12" fmla="*/ 35431 w 43256"/>
              <a:gd name="connsiteY12" fmla="*/ 35960 h 50276"/>
              <a:gd name="connsiteX13" fmla="*/ 28591 w 43256"/>
              <a:gd name="connsiteY13" fmla="*/ 36674 h 50276"/>
              <a:gd name="connsiteX14" fmla="*/ 23703 w 43256"/>
              <a:gd name="connsiteY14" fmla="*/ 42965 h 50276"/>
              <a:gd name="connsiteX15" fmla="*/ 16516 w 43256"/>
              <a:gd name="connsiteY15" fmla="*/ 39125 h 50276"/>
              <a:gd name="connsiteX16" fmla="*/ 5840 w 43256"/>
              <a:gd name="connsiteY16" fmla="*/ 35331 h 50276"/>
              <a:gd name="connsiteX17" fmla="*/ 1146 w 43256"/>
              <a:gd name="connsiteY17" fmla="*/ 31109 h 50276"/>
              <a:gd name="connsiteX18" fmla="*/ 2149 w 43256"/>
              <a:gd name="connsiteY18" fmla="*/ 25410 h 50276"/>
              <a:gd name="connsiteX19" fmla="*/ 31 w 43256"/>
              <a:gd name="connsiteY19" fmla="*/ 19563 h 50276"/>
              <a:gd name="connsiteX20" fmla="*/ 3899 w 43256"/>
              <a:gd name="connsiteY20" fmla="*/ 14366 h 50276"/>
              <a:gd name="connsiteX21" fmla="*/ 3936 w 43256"/>
              <a:gd name="connsiteY21" fmla="*/ 14229 h 50276"/>
              <a:gd name="connsiteX0" fmla="*/ 817618 w 3711832"/>
              <a:gd name="connsiteY0" fmla="*/ 3191446 h 3192630"/>
              <a:gd name="connsiteX1" fmla="*/ 882613 w 3711832"/>
              <a:gd name="connsiteY1" fmla="*/ 3086111 h 3192630"/>
              <a:gd name="connsiteX2" fmla="*/ 806412 w 3711832"/>
              <a:gd name="connsiteY2" fmla="*/ 3023357 h 3192630"/>
              <a:gd name="connsiteX3" fmla="*/ 714523 w 3711832"/>
              <a:gd name="connsiteY3" fmla="*/ 3135416 h 3192630"/>
              <a:gd name="connsiteX4" fmla="*/ 817618 w 3711832"/>
              <a:gd name="connsiteY4" fmla="*/ 3191446 h 3192630"/>
              <a:gd name="connsiteX0" fmla="*/ 1277908 w 3711832"/>
              <a:gd name="connsiteY0" fmla="*/ 2985703 h 3192630"/>
              <a:gd name="connsiteX1" fmla="*/ 1138955 w 3711832"/>
              <a:gd name="connsiteY1" fmla="*/ 3131380 h 3192630"/>
              <a:gd name="connsiteX2" fmla="*/ 973108 w 3711832"/>
              <a:gd name="connsiteY2" fmla="*/ 2985703 h 3192630"/>
              <a:gd name="connsiteX3" fmla="*/ 1125508 w 3711832"/>
              <a:gd name="connsiteY3" fmla="*/ 2833303 h 3192630"/>
              <a:gd name="connsiteX4" fmla="*/ 1277908 w 3711832"/>
              <a:gd name="connsiteY4" fmla="*/ 2985703 h 3192630"/>
              <a:gd name="connsiteX0" fmla="*/ 1457888 w 3711832"/>
              <a:gd name="connsiteY0" fmla="*/ 2755305 h 3192630"/>
              <a:gd name="connsiteX1" fmla="*/ 1229288 w 3711832"/>
              <a:gd name="connsiteY1" fmla="*/ 2983905 h 3192630"/>
              <a:gd name="connsiteX2" fmla="*/ 1000688 w 3711832"/>
              <a:gd name="connsiteY2" fmla="*/ 2755305 h 3192630"/>
              <a:gd name="connsiteX3" fmla="*/ 1229288 w 3711832"/>
              <a:gd name="connsiteY3" fmla="*/ 2526705 h 3192630"/>
              <a:gd name="connsiteX4" fmla="*/ 1457888 w 3711832"/>
              <a:gd name="connsiteY4" fmla="*/ 2755305 h 3192630"/>
              <a:gd name="connsiteX0" fmla="*/ 4729 w 43256"/>
              <a:gd name="connsiteY0" fmla="*/ 26036 h 50276"/>
              <a:gd name="connsiteX1" fmla="*/ 2196 w 43256"/>
              <a:gd name="connsiteY1" fmla="*/ 25239 h 50276"/>
              <a:gd name="connsiteX2" fmla="*/ 6964 w 43256"/>
              <a:gd name="connsiteY2" fmla="*/ 34758 h 50276"/>
              <a:gd name="connsiteX3" fmla="*/ 5856 w 43256"/>
              <a:gd name="connsiteY3" fmla="*/ 35139 h 50276"/>
              <a:gd name="connsiteX4" fmla="*/ 16514 w 43256"/>
              <a:gd name="connsiteY4" fmla="*/ 38949 h 50276"/>
              <a:gd name="connsiteX5" fmla="*/ 15846 w 43256"/>
              <a:gd name="connsiteY5" fmla="*/ 37209 h 50276"/>
              <a:gd name="connsiteX6" fmla="*/ 28863 w 43256"/>
              <a:gd name="connsiteY6" fmla="*/ 34610 h 50276"/>
              <a:gd name="connsiteX7" fmla="*/ 28596 w 43256"/>
              <a:gd name="connsiteY7" fmla="*/ 36519 h 50276"/>
              <a:gd name="connsiteX8" fmla="*/ 34165 w 43256"/>
              <a:gd name="connsiteY8" fmla="*/ 22813 h 50276"/>
              <a:gd name="connsiteX9" fmla="*/ 37416 w 43256"/>
              <a:gd name="connsiteY9" fmla="*/ 29949 h 50276"/>
              <a:gd name="connsiteX10" fmla="*/ 41834 w 43256"/>
              <a:gd name="connsiteY10" fmla="*/ 15213 h 50276"/>
              <a:gd name="connsiteX11" fmla="*/ 40386 w 43256"/>
              <a:gd name="connsiteY11" fmla="*/ 17889 h 50276"/>
              <a:gd name="connsiteX12" fmla="*/ 38360 w 43256"/>
              <a:gd name="connsiteY12" fmla="*/ 5285 h 50276"/>
              <a:gd name="connsiteX13" fmla="*/ 38436 w 43256"/>
              <a:gd name="connsiteY13" fmla="*/ 6549 h 50276"/>
              <a:gd name="connsiteX14" fmla="*/ 29114 w 43256"/>
              <a:gd name="connsiteY14" fmla="*/ 3811 h 50276"/>
              <a:gd name="connsiteX15" fmla="*/ 29856 w 43256"/>
              <a:gd name="connsiteY15" fmla="*/ 2199 h 50276"/>
              <a:gd name="connsiteX16" fmla="*/ 22177 w 43256"/>
              <a:gd name="connsiteY16" fmla="*/ 4579 h 50276"/>
              <a:gd name="connsiteX17" fmla="*/ 22536 w 43256"/>
              <a:gd name="connsiteY17" fmla="*/ 3189 h 50276"/>
              <a:gd name="connsiteX18" fmla="*/ 14036 w 43256"/>
              <a:gd name="connsiteY18" fmla="*/ 5051 h 50276"/>
              <a:gd name="connsiteX19" fmla="*/ 15336 w 43256"/>
              <a:gd name="connsiteY19" fmla="*/ 6399 h 50276"/>
              <a:gd name="connsiteX20" fmla="*/ 4163 w 43256"/>
              <a:gd name="connsiteY20" fmla="*/ 15648 h 50276"/>
              <a:gd name="connsiteX21" fmla="*/ 3936 w 43256"/>
              <a:gd name="connsiteY21" fmla="*/ 14229 h 50276"/>
              <a:gd name="connsiteX0" fmla="*/ 3936 w 43256"/>
              <a:gd name="connsiteY0" fmla="*/ 14229 h 50271"/>
              <a:gd name="connsiteX1" fmla="*/ 5659 w 43256"/>
              <a:gd name="connsiteY1" fmla="*/ 6766 h 50271"/>
              <a:gd name="connsiteX2" fmla="*/ 14041 w 43256"/>
              <a:gd name="connsiteY2" fmla="*/ 5061 h 50271"/>
              <a:gd name="connsiteX3" fmla="*/ 22492 w 43256"/>
              <a:gd name="connsiteY3" fmla="*/ 3291 h 50271"/>
              <a:gd name="connsiteX4" fmla="*/ 25785 w 43256"/>
              <a:gd name="connsiteY4" fmla="*/ 59 h 50271"/>
              <a:gd name="connsiteX5" fmla="*/ 29869 w 43256"/>
              <a:gd name="connsiteY5" fmla="*/ 2340 h 50271"/>
              <a:gd name="connsiteX6" fmla="*/ 35499 w 43256"/>
              <a:gd name="connsiteY6" fmla="*/ 549 h 50271"/>
              <a:gd name="connsiteX7" fmla="*/ 38354 w 43256"/>
              <a:gd name="connsiteY7" fmla="*/ 5435 h 50271"/>
              <a:gd name="connsiteX8" fmla="*/ 42018 w 43256"/>
              <a:gd name="connsiteY8" fmla="*/ 10177 h 50271"/>
              <a:gd name="connsiteX9" fmla="*/ 41854 w 43256"/>
              <a:gd name="connsiteY9" fmla="*/ 15319 h 50271"/>
              <a:gd name="connsiteX10" fmla="*/ 43052 w 43256"/>
              <a:gd name="connsiteY10" fmla="*/ 23181 h 50271"/>
              <a:gd name="connsiteX11" fmla="*/ 37440 w 43256"/>
              <a:gd name="connsiteY11" fmla="*/ 30063 h 50271"/>
              <a:gd name="connsiteX12" fmla="*/ 35431 w 43256"/>
              <a:gd name="connsiteY12" fmla="*/ 35960 h 50271"/>
              <a:gd name="connsiteX13" fmla="*/ 28591 w 43256"/>
              <a:gd name="connsiteY13" fmla="*/ 36674 h 50271"/>
              <a:gd name="connsiteX14" fmla="*/ 23703 w 43256"/>
              <a:gd name="connsiteY14" fmla="*/ 42965 h 50271"/>
              <a:gd name="connsiteX15" fmla="*/ 16516 w 43256"/>
              <a:gd name="connsiteY15" fmla="*/ 39125 h 50271"/>
              <a:gd name="connsiteX16" fmla="*/ 5840 w 43256"/>
              <a:gd name="connsiteY16" fmla="*/ 35331 h 50271"/>
              <a:gd name="connsiteX17" fmla="*/ 1146 w 43256"/>
              <a:gd name="connsiteY17" fmla="*/ 31109 h 50271"/>
              <a:gd name="connsiteX18" fmla="*/ 2149 w 43256"/>
              <a:gd name="connsiteY18" fmla="*/ 25410 h 50271"/>
              <a:gd name="connsiteX19" fmla="*/ 31 w 43256"/>
              <a:gd name="connsiteY19" fmla="*/ 19563 h 50271"/>
              <a:gd name="connsiteX20" fmla="*/ 3899 w 43256"/>
              <a:gd name="connsiteY20" fmla="*/ 14366 h 50271"/>
              <a:gd name="connsiteX21" fmla="*/ 3936 w 43256"/>
              <a:gd name="connsiteY21" fmla="*/ 14229 h 50271"/>
              <a:gd name="connsiteX0" fmla="*/ 817618 w 3711832"/>
              <a:gd name="connsiteY0" fmla="*/ 3191446 h 3192302"/>
              <a:gd name="connsiteX1" fmla="*/ 869612 w 3711832"/>
              <a:gd name="connsiteY1" fmla="*/ 3094778 h 3192302"/>
              <a:gd name="connsiteX2" fmla="*/ 806412 w 3711832"/>
              <a:gd name="connsiteY2" fmla="*/ 3023357 h 3192302"/>
              <a:gd name="connsiteX3" fmla="*/ 714523 w 3711832"/>
              <a:gd name="connsiteY3" fmla="*/ 3135416 h 3192302"/>
              <a:gd name="connsiteX4" fmla="*/ 817618 w 3711832"/>
              <a:gd name="connsiteY4" fmla="*/ 3191446 h 3192302"/>
              <a:gd name="connsiteX0" fmla="*/ 1277908 w 3711832"/>
              <a:gd name="connsiteY0" fmla="*/ 2985703 h 3192302"/>
              <a:gd name="connsiteX1" fmla="*/ 1138955 w 3711832"/>
              <a:gd name="connsiteY1" fmla="*/ 3131380 h 3192302"/>
              <a:gd name="connsiteX2" fmla="*/ 973108 w 3711832"/>
              <a:gd name="connsiteY2" fmla="*/ 2985703 h 3192302"/>
              <a:gd name="connsiteX3" fmla="*/ 1125508 w 3711832"/>
              <a:gd name="connsiteY3" fmla="*/ 2833303 h 3192302"/>
              <a:gd name="connsiteX4" fmla="*/ 1277908 w 3711832"/>
              <a:gd name="connsiteY4" fmla="*/ 2985703 h 3192302"/>
              <a:gd name="connsiteX0" fmla="*/ 1457888 w 3711832"/>
              <a:gd name="connsiteY0" fmla="*/ 2755305 h 3192302"/>
              <a:gd name="connsiteX1" fmla="*/ 1229288 w 3711832"/>
              <a:gd name="connsiteY1" fmla="*/ 2983905 h 3192302"/>
              <a:gd name="connsiteX2" fmla="*/ 1000688 w 3711832"/>
              <a:gd name="connsiteY2" fmla="*/ 2755305 h 3192302"/>
              <a:gd name="connsiteX3" fmla="*/ 1229288 w 3711832"/>
              <a:gd name="connsiteY3" fmla="*/ 2526705 h 3192302"/>
              <a:gd name="connsiteX4" fmla="*/ 1457888 w 3711832"/>
              <a:gd name="connsiteY4" fmla="*/ 2755305 h 3192302"/>
              <a:gd name="connsiteX0" fmla="*/ 4729 w 43256"/>
              <a:gd name="connsiteY0" fmla="*/ 26036 h 50271"/>
              <a:gd name="connsiteX1" fmla="*/ 2196 w 43256"/>
              <a:gd name="connsiteY1" fmla="*/ 25239 h 50271"/>
              <a:gd name="connsiteX2" fmla="*/ 6964 w 43256"/>
              <a:gd name="connsiteY2" fmla="*/ 34758 h 50271"/>
              <a:gd name="connsiteX3" fmla="*/ 5856 w 43256"/>
              <a:gd name="connsiteY3" fmla="*/ 35139 h 50271"/>
              <a:gd name="connsiteX4" fmla="*/ 16514 w 43256"/>
              <a:gd name="connsiteY4" fmla="*/ 38949 h 50271"/>
              <a:gd name="connsiteX5" fmla="*/ 15846 w 43256"/>
              <a:gd name="connsiteY5" fmla="*/ 37209 h 50271"/>
              <a:gd name="connsiteX6" fmla="*/ 28863 w 43256"/>
              <a:gd name="connsiteY6" fmla="*/ 34610 h 50271"/>
              <a:gd name="connsiteX7" fmla="*/ 28596 w 43256"/>
              <a:gd name="connsiteY7" fmla="*/ 36519 h 50271"/>
              <a:gd name="connsiteX8" fmla="*/ 34165 w 43256"/>
              <a:gd name="connsiteY8" fmla="*/ 22813 h 50271"/>
              <a:gd name="connsiteX9" fmla="*/ 37416 w 43256"/>
              <a:gd name="connsiteY9" fmla="*/ 29949 h 50271"/>
              <a:gd name="connsiteX10" fmla="*/ 41834 w 43256"/>
              <a:gd name="connsiteY10" fmla="*/ 15213 h 50271"/>
              <a:gd name="connsiteX11" fmla="*/ 40386 w 43256"/>
              <a:gd name="connsiteY11" fmla="*/ 17889 h 50271"/>
              <a:gd name="connsiteX12" fmla="*/ 38360 w 43256"/>
              <a:gd name="connsiteY12" fmla="*/ 5285 h 50271"/>
              <a:gd name="connsiteX13" fmla="*/ 38436 w 43256"/>
              <a:gd name="connsiteY13" fmla="*/ 6549 h 50271"/>
              <a:gd name="connsiteX14" fmla="*/ 29114 w 43256"/>
              <a:gd name="connsiteY14" fmla="*/ 3811 h 50271"/>
              <a:gd name="connsiteX15" fmla="*/ 29856 w 43256"/>
              <a:gd name="connsiteY15" fmla="*/ 2199 h 50271"/>
              <a:gd name="connsiteX16" fmla="*/ 22177 w 43256"/>
              <a:gd name="connsiteY16" fmla="*/ 4579 h 50271"/>
              <a:gd name="connsiteX17" fmla="*/ 22536 w 43256"/>
              <a:gd name="connsiteY17" fmla="*/ 3189 h 50271"/>
              <a:gd name="connsiteX18" fmla="*/ 14036 w 43256"/>
              <a:gd name="connsiteY18" fmla="*/ 5051 h 50271"/>
              <a:gd name="connsiteX19" fmla="*/ 15336 w 43256"/>
              <a:gd name="connsiteY19" fmla="*/ 6399 h 50271"/>
              <a:gd name="connsiteX20" fmla="*/ 4163 w 43256"/>
              <a:gd name="connsiteY20" fmla="*/ 15648 h 50271"/>
              <a:gd name="connsiteX21" fmla="*/ 3936 w 43256"/>
              <a:gd name="connsiteY21" fmla="*/ 14229 h 50271"/>
              <a:gd name="connsiteX0" fmla="*/ 3936 w 43256"/>
              <a:gd name="connsiteY0" fmla="*/ 14229 h 50275"/>
              <a:gd name="connsiteX1" fmla="*/ 5659 w 43256"/>
              <a:gd name="connsiteY1" fmla="*/ 6766 h 50275"/>
              <a:gd name="connsiteX2" fmla="*/ 14041 w 43256"/>
              <a:gd name="connsiteY2" fmla="*/ 5061 h 50275"/>
              <a:gd name="connsiteX3" fmla="*/ 22492 w 43256"/>
              <a:gd name="connsiteY3" fmla="*/ 3291 h 50275"/>
              <a:gd name="connsiteX4" fmla="*/ 25785 w 43256"/>
              <a:gd name="connsiteY4" fmla="*/ 59 h 50275"/>
              <a:gd name="connsiteX5" fmla="*/ 29869 w 43256"/>
              <a:gd name="connsiteY5" fmla="*/ 2340 h 50275"/>
              <a:gd name="connsiteX6" fmla="*/ 35499 w 43256"/>
              <a:gd name="connsiteY6" fmla="*/ 549 h 50275"/>
              <a:gd name="connsiteX7" fmla="*/ 38354 w 43256"/>
              <a:gd name="connsiteY7" fmla="*/ 5435 h 50275"/>
              <a:gd name="connsiteX8" fmla="*/ 42018 w 43256"/>
              <a:gd name="connsiteY8" fmla="*/ 10177 h 50275"/>
              <a:gd name="connsiteX9" fmla="*/ 41854 w 43256"/>
              <a:gd name="connsiteY9" fmla="*/ 15319 h 50275"/>
              <a:gd name="connsiteX10" fmla="*/ 43052 w 43256"/>
              <a:gd name="connsiteY10" fmla="*/ 23181 h 50275"/>
              <a:gd name="connsiteX11" fmla="*/ 37440 w 43256"/>
              <a:gd name="connsiteY11" fmla="*/ 30063 h 50275"/>
              <a:gd name="connsiteX12" fmla="*/ 35431 w 43256"/>
              <a:gd name="connsiteY12" fmla="*/ 35960 h 50275"/>
              <a:gd name="connsiteX13" fmla="*/ 28591 w 43256"/>
              <a:gd name="connsiteY13" fmla="*/ 36674 h 50275"/>
              <a:gd name="connsiteX14" fmla="*/ 23703 w 43256"/>
              <a:gd name="connsiteY14" fmla="*/ 42965 h 50275"/>
              <a:gd name="connsiteX15" fmla="*/ 16516 w 43256"/>
              <a:gd name="connsiteY15" fmla="*/ 39125 h 50275"/>
              <a:gd name="connsiteX16" fmla="*/ 5840 w 43256"/>
              <a:gd name="connsiteY16" fmla="*/ 35331 h 50275"/>
              <a:gd name="connsiteX17" fmla="*/ 1146 w 43256"/>
              <a:gd name="connsiteY17" fmla="*/ 31109 h 50275"/>
              <a:gd name="connsiteX18" fmla="*/ 2149 w 43256"/>
              <a:gd name="connsiteY18" fmla="*/ 25410 h 50275"/>
              <a:gd name="connsiteX19" fmla="*/ 31 w 43256"/>
              <a:gd name="connsiteY19" fmla="*/ 19563 h 50275"/>
              <a:gd name="connsiteX20" fmla="*/ 3899 w 43256"/>
              <a:gd name="connsiteY20" fmla="*/ 14366 h 50275"/>
              <a:gd name="connsiteX21" fmla="*/ 3936 w 43256"/>
              <a:gd name="connsiteY21" fmla="*/ 14229 h 50275"/>
              <a:gd name="connsiteX0" fmla="*/ 817618 w 3711832"/>
              <a:gd name="connsiteY0" fmla="*/ 3191446 h 3192576"/>
              <a:gd name="connsiteX1" fmla="*/ 869612 w 3711832"/>
              <a:gd name="connsiteY1" fmla="*/ 3094778 h 3192576"/>
              <a:gd name="connsiteX2" fmla="*/ 806412 w 3711832"/>
              <a:gd name="connsiteY2" fmla="*/ 3023357 h 3192576"/>
              <a:gd name="connsiteX3" fmla="*/ 718856 w 3711832"/>
              <a:gd name="connsiteY3" fmla="*/ 3139750 h 3192576"/>
              <a:gd name="connsiteX4" fmla="*/ 817618 w 3711832"/>
              <a:gd name="connsiteY4" fmla="*/ 3191446 h 3192576"/>
              <a:gd name="connsiteX0" fmla="*/ 1277908 w 3711832"/>
              <a:gd name="connsiteY0" fmla="*/ 2985703 h 3192576"/>
              <a:gd name="connsiteX1" fmla="*/ 1138955 w 3711832"/>
              <a:gd name="connsiteY1" fmla="*/ 3131380 h 3192576"/>
              <a:gd name="connsiteX2" fmla="*/ 973108 w 3711832"/>
              <a:gd name="connsiteY2" fmla="*/ 2985703 h 3192576"/>
              <a:gd name="connsiteX3" fmla="*/ 1125508 w 3711832"/>
              <a:gd name="connsiteY3" fmla="*/ 2833303 h 3192576"/>
              <a:gd name="connsiteX4" fmla="*/ 1277908 w 3711832"/>
              <a:gd name="connsiteY4" fmla="*/ 2985703 h 3192576"/>
              <a:gd name="connsiteX0" fmla="*/ 1457888 w 3711832"/>
              <a:gd name="connsiteY0" fmla="*/ 2755305 h 3192576"/>
              <a:gd name="connsiteX1" fmla="*/ 1229288 w 3711832"/>
              <a:gd name="connsiteY1" fmla="*/ 2983905 h 3192576"/>
              <a:gd name="connsiteX2" fmla="*/ 1000688 w 3711832"/>
              <a:gd name="connsiteY2" fmla="*/ 2755305 h 3192576"/>
              <a:gd name="connsiteX3" fmla="*/ 1229288 w 3711832"/>
              <a:gd name="connsiteY3" fmla="*/ 2526705 h 3192576"/>
              <a:gd name="connsiteX4" fmla="*/ 1457888 w 3711832"/>
              <a:gd name="connsiteY4" fmla="*/ 2755305 h 3192576"/>
              <a:gd name="connsiteX0" fmla="*/ 4729 w 43256"/>
              <a:gd name="connsiteY0" fmla="*/ 26036 h 50275"/>
              <a:gd name="connsiteX1" fmla="*/ 2196 w 43256"/>
              <a:gd name="connsiteY1" fmla="*/ 25239 h 50275"/>
              <a:gd name="connsiteX2" fmla="*/ 6964 w 43256"/>
              <a:gd name="connsiteY2" fmla="*/ 34758 h 50275"/>
              <a:gd name="connsiteX3" fmla="*/ 5856 w 43256"/>
              <a:gd name="connsiteY3" fmla="*/ 35139 h 50275"/>
              <a:gd name="connsiteX4" fmla="*/ 16514 w 43256"/>
              <a:gd name="connsiteY4" fmla="*/ 38949 h 50275"/>
              <a:gd name="connsiteX5" fmla="*/ 15846 w 43256"/>
              <a:gd name="connsiteY5" fmla="*/ 37209 h 50275"/>
              <a:gd name="connsiteX6" fmla="*/ 28863 w 43256"/>
              <a:gd name="connsiteY6" fmla="*/ 34610 h 50275"/>
              <a:gd name="connsiteX7" fmla="*/ 28596 w 43256"/>
              <a:gd name="connsiteY7" fmla="*/ 36519 h 50275"/>
              <a:gd name="connsiteX8" fmla="*/ 34165 w 43256"/>
              <a:gd name="connsiteY8" fmla="*/ 22813 h 50275"/>
              <a:gd name="connsiteX9" fmla="*/ 37416 w 43256"/>
              <a:gd name="connsiteY9" fmla="*/ 29949 h 50275"/>
              <a:gd name="connsiteX10" fmla="*/ 41834 w 43256"/>
              <a:gd name="connsiteY10" fmla="*/ 15213 h 50275"/>
              <a:gd name="connsiteX11" fmla="*/ 40386 w 43256"/>
              <a:gd name="connsiteY11" fmla="*/ 17889 h 50275"/>
              <a:gd name="connsiteX12" fmla="*/ 38360 w 43256"/>
              <a:gd name="connsiteY12" fmla="*/ 5285 h 50275"/>
              <a:gd name="connsiteX13" fmla="*/ 38436 w 43256"/>
              <a:gd name="connsiteY13" fmla="*/ 6549 h 50275"/>
              <a:gd name="connsiteX14" fmla="*/ 29114 w 43256"/>
              <a:gd name="connsiteY14" fmla="*/ 3811 h 50275"/>
              <a:gd name="connsiteX15" fmla="*/ 29856 w 43256"/>
              <a:gd name="connsiteY15" fmla="*/ 2199 h 50275"/>
              <a:gd name="connsiteX16" fmla="*/ 22177 w 43256"/>
              <a:gd name="connsiteY16" fmla="*/ 4579 h 50275"/>
              <a:gd name="connsiteX17" fmla="*/ 22536 w 43256"/>
              <a:gd name="connsiteY17" fmla="*/ 3189 h 50275"/>
              <a:gd name="connsiteX18" fmla="*/ 14036 w 43256"/>
              <a:gd name="connsiteY18" fmla="*/ 5051 h 50275"/>
              <a:gd name="connsiteX19" fmla="*/ 15336 w 43256"/>
              <a:gd name="connsiteY19" fmla="*/ 6399 h 50275"/>
              <a:gd name="connsiteX20" fmla="*/ 4163 w 43256"/>
              <a:gd name="connsiteY20" fmla="*/ 15648 h 50275"/>
              <a:gd name="connsiteX21" fmla="*/ 3936 w 43256"/>
              <a:gd name="connsiteY21" fmla="*/ 14229 h 50275"/>
              <a:gd name="connsiteX0" fmla="*/ 3936 w 43256"/>
              <a:gd name="connsiteY0" fmla="*/ 14229 h 50275"/>
              <a:gd name="connsiteX1" fmla="*/ 5659 w 43256"/>
              <a:gd name="connsiteY1" fmla="*/ 6766 h 50275"/>
              <a:gd name="connsiteX2" fmla="*/ 14041 w 43256"/>
              <a:gd name="connsiteY2" fmla="*/ 5061 h 50275"/>
              <a:gd name="connsiteX3" fmla="*/ 22492 w 43256"/>
              <a:gd name="connsiteY3" fmla="*/ 3291 h 50275"/>
              <a:gd name="connsiteX4" fmla="*/ 25785 w 43256"/>
              <a:gd name="connsiteY4" fmla="*/ 59 h 50275"/>
              <a:gd name="connsiteX5" fmla="*/ 29869 w 43256"/>
              <a:gd name="connsiteY5" fmla="*/ 2340 h 50275"/>
              <a:gd name="connsiteX6" fmla="*/ 35499 w 43256"/>
              <a:gd name="connsiteY6" fmla="*/ 549 h 50275"/>
              <a:gd name="connsiteX7" fmla="*/ 38354 w 43256"/>
              <a:gd name="connsiteY7" fmla="*/ 5435 h 50275"/>
              <a:gd name="connsiteX8" fmla="*/ 42018 w 43256"/>
              <a:gd name="connsiteY8" fmla="*/ 10177 h 50275"/>
              <a:gd name="connsiteX9" fmla="*/ 41854 w 43256"/>
              <a:gd name="connsiteY9" fmla="*/ 15319 h 50275"/>
              <a:gd name="connsiteX10" fmla="*/ 43052 w 43256"/>
              <a:gd name="connsiteY10" fmla="*/ 23181 h 50275"/>
              <a:gd name="connsiteX11" fmla="*/ 37440 w 43256"/>
              <a:gd name="connsiteY11" fmla="*/ 30063 h 50275"/>
              <a:gd name="connsiteX12" fmla="*/ 35431 w 43256"/>
              <a:gd name="connsiteY12" fmla="*/ 35960 h 50275"/>
              <a:gd name="connsiteX13" fmla="*/ 28591 w 43256"/>
              <a:gd name="connsiteY13" fmla="*/ 36674 h 50275"/>
              <a:gd name="connsiteX14" fmla="*/ 23703 w 43256"/>
              <a:gd name="connsiteY14" fmla="*/ 42965 h 50275"/>
              <a:gd name="connsiteX15" fmla="*/ 16516 w 43256"/>
              <a:gd name="connsiteY15" fmla="*/ 39125 h 50275"/>
              <a:gd name="connsiteX16" fmla="*/ 5840 w 43256"/>
              <a:gd name="connsiteY16" fmla="*/ 35331 h 50275"/>
              <a:gd name="connsiteX17" fmla="*/ 1146 w 43256"/>
              <a:gd name="connsiteY17" fmla="*/ 31109 h 50275"/>
              <a:gd name="connsiteX18" fmla="*/ 2149 w 43256"/>
              <a:gd name="connsiteY18" fmla="*/ 25410 h 50275"/>
              <a:gd name="connsiteX19" fmla="*/ 31 w 43256"/>
              <a:gd name="connsiteY19" fmla="*/ 19563 h 50275"/>
              <a:gd name="connsiteX20" fmla="*/ 3899 w 43256"/>
              <a:gd name="connsiteY20" fmla="*/ 14366 h 50275"/>
              <a:gd name="connsiteX21" fmla="*/ 3936 w 43256"/>
              <a:gd name="connsiteY21" fmla="*/ 14229 h 50275"/>
              <a:gd name="connsiteX0" fmla="*/ 817618 w 3711832"/>
              <a:gd name="connsiteY0" fmla="*/ 3191446 h 3192576"/>
              <a:gd name="connsiteX1" fmla="*/ 869612 w 3711832"/>
              <a:gd name="connsiteY1" fmla="*/ 3094778 h 3192576"/>
              <a:gd name="connsiteX2" fmla="*/ 806412 w 3711832"/>
              <a:gd name="connsiteY2" fmla="*/ 3023357 h 3192576"/>
              <a:gd name="connsiteX3" fmla="*/ 718856 w 3711832"/>
              <a:gd name="connsiteY3" fmla="*/ 3139750 h 3192576"/>
              <a:gd name="connsiteX4" fmla="*/ 817618 w 3711832"/>
              <a:gd name="connsiteY4" fmla="*/ 3191446 h 3192576"/>
              <a:gd name="connsiteX0" fmla="*/ 1277908 w 3711832"/>
              <a:gd name="connsiteY0" fmla="*/ 2985703 h 3192576"/>
              <a:gd name="connsiteX1" fmla="*/ 1138955 w 3711832"/>
              <a:gd name="connsiteY1" fmla="*/ 3131380 h 3192576"/>
              <a:gd name="connsiteX2" fmla="*/ 973108 w 3711832"/>
              <a:gd name="connsiteY2" fmla="*/ 2985703 h 3192576"/>
              <a:gd name="connsiteX3" fmla="*/ 1125508 w 3711832"/>
              <a:gd name="connsiteY3" fmla="*/ 2833303 h 3192576"/>
              <a:gd name="connsiteX4" fmla="*/ 1277908 w 3711832"/>
              <a:gd name="connsiteY4" fmla="*/ 2985703 h 3192576"/>
              <a:gd name="connsiteX0" fmla="*/ 1457888 w 3711832"/>
              <a:gd name="connsiteY0" fmla="*/ 2755305 h 3192576"/>
              <a:gd name="connsiteX1" fmla="*/ 1229288 w 3711832"/>
              <a:gd name="connsiteY1" fmla="*/ 2983905 h 3192576"/>
              <a:gd name="connsiteX2" fmla="*/ 1000688 w 3711832"/>
              <a:gd name="connsiteY2" fmla="*/ 2755305 h 3192576"/>
              <a:gd name="connsiteX3" fmla="*/ 1229288 w 3711832"/>
              <a:gd name="connsiteY3" fmla="*/ 2526705 h 3192576"/>
              <a:gd name="connsiteX4" fmla="*/ 1457888 w 3711832"/>
              <a:gd name="connsiteY4" fmla="*/ 2755305 h 3192576"/>
              <a:gd name="connsiteX0" fmla="*/ 4729 w 43256"/>
              <a:gd name="connsiteY0" fmla="*/ 26036 h 50275"/>
              <a:gd name="connsiteX1" fmla="*/ 2196 w 43256"/>
              <a:gd name="connsiteY1" fmla="*/ 25239 h 50275"/>
              <a:gd name="connsiteX2" fmla="*/ 6964 w 43256"/>
              <a:gd name="connsiteY2" fmla="*/ 34758 h 50275"/>
              <a:gd name="connsiteX3" fmla="*/ 5856 w 43256"/>
              <a:gd name="connsiteY3" fmla="*/ 35139 h 50275"/>
              <a:gd name="connsiteX4" fmla="*/ 16514 w 43256"/>
              <a:gd name="connsiteY4" fmla="*/ 38949 h 50275"/>
              <a:gd name="connsiteX5" fmla="*/ 15846 w 43256"/>
              <a:gd name="connsiteY5" fmla="*/ 37209 h 50275"/>
              <a:gd name="connsiteX6" fmla="*/ 28863 w 43256"/>
              <a:gd name="connsiteY6" fmla="*/ 34610 h 50275"/>
              <a:gd name="connsiteX7" fmla="*/ 28596 w 43256"/>
              <a:gd name="connsiteY7" fmla="*/ 36519 h 50275"/>
              <a:gd name="connsiteX8" fmla="*/ 34165 w 43256"/>
              <a:gd name="connsiteY8" fmla="*/ 22813 h 50275"/>
              <a:gd name="connsiteX9" fmla="*/ 37416 w 43256"/>
              <a:gd name="connsiteY9" fmla="*/ 29949 h 50275"/>
              <a:gd name="connsiteX10" fmla="*/ 41834 w 43256"/>
              <a:gd name="connsiteY10" fmla="*/ 15213 h 50275"/>
              <a:gd name="connsiteX11" fmla="*/ 40386 w 43256"/>
              <a:gd name="connsiteY11" fmla="*/ 17889 h 50275"/>
              <a:gd name="connsiteX12" fmla="*/ 38360 w 43256"/>
              <a:gd name="connsiteY12" fmla="*/ 5285 h 50275"/>
              <a:gd name="connsiteX13" fmla="*/ 38436 w 43256"/>
              <a:gd name="connsiteY13" fmla="*/ 6549 h 50275"/>
              <a:gd name="connsiteX14" fmla="*/ 29114 w 43256"/>
              <a:gd name="connsiteY14" fmla="*/ 3811 h 50275"/>
              <a:gd name="connsiteX15" fmla="*/ 29856 w 43256"/>
              <a:gd name="connsiteY15" fmla="*/ 2199 h 50275"/>
              <a:gd name="connsiteX16" fmla="*/ 22177 w 43256"/>
              <a:gd name="connsiteY16" fmla="*/ 4579 h 50275"/>
              <a:gd name="connsiteX17" fmla="*/ 22536 w 43256"/>
              <a:gd name="connsiteY17" fmla="*/ 3189 h 50275"/>
              <a:gd name="connsiteX18" fmla="*/ 14036 w 43256"/>
              <a:gd name="connsiteY18" fmla="*/ 5051 h 50275"/>
              <a:gd name="connsiteX19" fmla="*/ 15336 w 43256"/>
              <a:gd name="connsiteY19" fmla="*/ 6399 h 50275"/>
              <a:gd name="connsiteX20" fmla="*/ 4163 w 43256"/>
              <a:gd name="connsiteY20" fmla="*/ 15648 h 50275"/>
              <a:gd name="connsiteX21" fmla="*/ 3936 w 43256"/>
              <a:gd name="connsiteY21" fmla="*/ 14229 h 50275"/>
              <a:gd name="connsiteX0" fmla="*/ 3936 w 43256"/>
              <a:gd name="connsiteY0" fmla="*/ 14229 h 50275"/>
              <a:gd name="connsiteX1" fmla="*/ 5659 w 43256"/>
              <a:gd name="connsiteY1" fmla="*/ 6766 h 50275"/>
              <a:gd name="connsiteX2" fmla="*/ 14041 w 43256"/>
              <a:gd name="connsiteY2" fmla="*/ 5061 h 50275"/>
              <a:gd name="connsiteX3" fmla="*/ 22492 w 43256"/>
              <a:gd name="connsiteY3" fmla="*/ 3291 h 50275"/>
              <a:gd name="connsiteX4" fmla="*/ 25785 w 43256"/>
              <a:gd name="connsiteY4" fmla="*/ 59 h 50275"/>
              <a:gd name="connsiteX5" fmla="*/ 29869 w 43256"/>
              <a:gd name="connsiteY5" fmla="*/ 2340 h 50275"/>
              <a:gd name="connsiteX6" fmla="*/ 35499 w 43256"/>
              <a:gd name="connsiteY6" fmla="*/ 549 h 50275"/>
              <a:gd name="connsiteX7" fmla="*/ 38354 w 43256"/>
              <a:gd name="connsiteY7" fmla="*/ 5435 h 50275"/>
              <a:gd name="connsiteX8" fmla="*/ 42018 w 43256"/>
              <a:gd name="connsiteY8" fmla="*/ 10177 h 50275"/>
              <a:gd name="connsiteX9" fmla="*/ 41854 w 43256"/>
              <a:gd name="connsiteY9" fmla="*/ 15319 h 50275"/>
              <a:gd name="connsiteX10" fmla="*/ 43052 w 43256"/>
              <a:gd name="connsiteY10" fmla="*/ 23181 h 50275"/>
              <a:gd name="connsiteX11" fmla="*/ 37440 w 43256"/>
              <a:gd name="connsiteY11" fmla="*/ 30063 h 50275"/>
              <a:gd name="connsiteX12" fmla="*/ 35431 w 43256"/>
              <a:gd name="connsiteY12" fmla="*/ 35960 h 50275"/>
              <a:gd name="connsiteX13" fmla="*/ 28591 w 43256"/>
              <a:gd name="connsiteY13" fmla="*/ 36674 h 50275"/>
              <a:gd name="connsiteX14" fmla="*/ 23703 w 43256"/>
              <a:gd name="connsiteY14" fmla="*/ 42965 h 50275"/>
              <a:gd name="connsiteX15" fmla="*/ 16516 w 43256"/>
              <a:gd name="connsiteY15" fmla="*/ 39125 h 50275"/>
              <a:gd name="connsiteX16" fmla="*/ 5840 w 43256"/>
              <a:gd name="connsiteY16" fmla="*/ 35331 h 50275"/>
              <a:gd name="connsiteX17" fmla="*/ 1146 w 43256"/>
              <a:gd name="connsiteY17" fmla="*/ 31109 h 50275"/>
              <a:gd name="connsiteX18" fmla="*/ 2149 w 43256"/>
              <a:gd name="connsiteY18" fmla="*/ 25410 h 50275"/>
              <a:gd name="connsiteX19" fmla="*/ 31 w 43256"/>
              <a:gd name="connsiteY19" fmla="*/ 19563 h 50275"/>
              <a:gd name="connsiteX20" fmla="*/ 3899 w 43256"/>
              <a:gd name="connsiteY20" fmla="*/ 14366 h 50275"/>
              <a:gd name="connsiteX21" fmla="*/ 3936 w 43256"/>
              <a:gd name="connsiteY21" fmla="*/ 14229 h 50275"/>
              <a:gd name="connsiteX0" fmla="*/ 817618 w 3711832"/>
              <a:gd name="connsiteY0" fmla="*/ 3191446 h 3192576"/>
              <a:gd name="connsiteX1" fmla="*/ 869612 w 3711832"/>
              <a:gd name="connsiteY1" fmla="*/ 3094778 h 3192576"/>
              <a:gd name="connsiteX2" fmla="*/ 806412 w 3711832"/>
              <a:gd name="connsiteY2" fmla="*/ 3023357 h 3192576"/>
              <a:gd name="connsiteX3" fmla="*/ 718856 w 3711832"/>
              <a:gd name="connsiteY3" fmla="*/ 3139750 h 3192576"/>
              <a:gd name="connsiteX4" fmla="*/ 817618 w 3711832"/>
              <a:gd name="connsiteY4" fmla="*/ 3191446 h 3192576"/>
              <a:gd name="connsiteX0" fmla="*/ 1277908 w 3711832"/>
              <a:gd name="connsiteY0" fmla="*/ 2985703 h 3192576"/>
              <a:gd name="connsiteX1" fmla="*/ 1138955 w 3711832"/>
              <a:gd name="connsiteY1" fmla="*/ 3131380 h 3192576"/>
              <a:gd name="connsiteX2" fmla="*/ 973108 w 3711832"/>
              <a:gd name="connsiteY2" fmla="*/ 2985703 h 3192576"/>
              <a:gd name="connsiteX3" fmla="*/ 1125508 w 3711832"/>
              <a:gd name="connsiteY3" fmla="*/ 2833303 h 3192576"/>
              <a:gd name="connsiteX4" fmla="*/ 1277908 w 3711832"/>
              <a:gd name="connsiteY4" fmla="*/ 2985703 h 3192576"/>
              <a:gd name="connsiteX0" fmla="*/ 1457888 w 3711832"/>
              <a:gd name="connsiteY0" fmla="*/ 2755305 h 3192576"/>
              <a:gd name="connsiteX1" fmla="*/ 1229288 w 3711832"/>
              <a:gd name="connsiteY1" fmla="*/ 2983905 h 3192576"/>
              <a:gd name="connsiteX2" fmla="*/ 1000688 w 3711832"/>
              <a:gd name="connsiteY2" fmla="*/ 2755305 h 3192576"/>
              <a:gd name="connsiteX3" fmla="*/ 1229288 w 3711832"/>
              <a:gd name="connsiteY3" fmla="*/ 2526705 h 3192576"/>
              <a:gd name="connsiteX4" fmla="*/ 1457888 w 3711832"/>
              <a:gd name="connsiteY4" fmla="*/ 2755305 h 3192576"/>
              <a:gd name="connsiteX0" fmla="*/ 4729 w 43256"/>
              <a:gd name="connsiteY0" fmla="*/ 26036 h 50275"/>
              <a:gd name="connsiteX1" fmla="*/ 2196 w 43256"/>
              <a:gd name="connsiteY1" fmla="*/ 25239 h 50275"/>
              <a:gd name="connsiteX2" fmla="*/ 6964 w 43256"/>
              <a:gd name="connsiteY2" fmla="*/ 34758 h 50275"/>
              <a:gd name="connsiteX3" fmla="*/ 5856 w 43256"/>
              <a:gd name="connsiteY3" fmla="*/ 35139 h 50275"/>
              <a:gd name="connsiteX4" fmla="*/ 16514 w 43256"/>
              <a:gd name="connsiteY4" fmla="*/ 38949 h 50275"/>
              <a:gd name="connsiteX5" fmla="*/ 15846 w 43256"/>
              <a:gd name="connsiteY5" fmla="*/ 37209 h 50275"/>
              <a:gd name="connsiteX6" fmla="*/ 28863 w 43256"/>
              <a:gd name="connsiteY6" fmla="*/ 34610 h 50275"/>
              <a:gd name="connsiteX7" fmla="*/ 28596 w 43256"/>
              <a:gd name="connsiteY7" fmla="*/ 36519 h 50275"/>
              <a:gd name="connsiteX8" fmla="*/ 34165 w 43256"/>
              <a:gd name="connsiteY8" fmla="*/ 22813 h 50275"/>
              <a:gd name="connsiteX9" fmla="*/ 37416 w 43256"/>
              <a:gd name="connsiteY9" fmla="*/ 29949 h 50275"/>
              <a:gd name="connsiteX10" fmla="*/ 41834 w 43256"/>
              <a:gd name="connsiteY10" fmla="*/ 15213 h 50275"/>
              <a:gd name="connsiteX11" fmla="*/ 40386 w 43256"/>
              <a:gd name="connsiteY11" fmla="*/ 17889 h 50275"/>
              <a:gd name="connsiteX12" fmla="*/ 38360 w 43256"/>
              <a:gd name="connsiteY12" fmla="*/ 5285 h 50275"/>
              <a:gd name="connsiteX13" fmla="*/ 38436 w 43256"/>
              <a:gd name="connsiteY13" fmla="*/ 6549 h 50275"/>
              <a:gd name="connsiteX14" fmla="*/ 29114 w 43256"/>
              <a:gd name="connsiteY14" fmla="*/ 3811 h 50275"/>
              <a:gd name="connsiteX15" fmla="*/ 29856 w 43256"/>
              <a:gd name="connsiteY15" fmla="*/ 2199 h 50275"/>
              <a:gd name="connsiteX16" fmla="*/ 22177 w 43256"/>
              <a:gd name="connsiteY16" fmla="*/ 4579 h 50275"/>
              <a:gd name="connsiteX17" fmla="*/ 22536 w 43256"/>
              <a:gd name="connsiteY17" fmla="*/ 3189 h 50275"/>
              <a:gd name="connsiteX18" fmla="*/ 14036 w 43256"/>
              <a:gd name="connsiteY18" fmla="*/ 5051 h 50275"/>
              <a:gd name="connsiteX19" fmla="*/ 15336 w 43256"/>
              <a:gd name="connsiteY19" fmla="*/ 6399 h 50275"/>
              <a:gd name="connsiteX20" fmla="*/ 4163 w 43256"/>
              <a:gd name="connsiteY20" fmla="*/ 15648 h 50275"/>
              <a:gd name="connsiteX21" fmla="*/ 3936 w 43256"/>
              <a:gd name="connsiteY21" fmla="*/ 14229 h 50275"/>
              <a:gd name="connsiteX0" fmla="*/ 3936 w 43256"/>
              <a:gd name="connsiteY0" fmla="*/ 14229 h 50143"/>
              <a:gd name="connsiteX1" fmla="*/ 5659 w 43256"/>
              <a:gd name="connsiteY1" fmla="*/ 6766 h 50143"/>
              <a:gd name="connsiteX2" fmla="*/ 14041 w 43256"/>
              <a:gd name="connsiteY2" fmla="*/ 5061 h 50143"/>
              <a:gd name="connsiteX3" fmla="*/ 22492 w 43256"/>
              <a:gd name="connsiteY3" fmla="*/ 3291 h 50143"/>
              <a:gd name="connsiteX4" fmla="*/ 25785 w 43256"/>
              <a:gd name="connsiteY4" fmla="*/ 59 h 50143"/>
              <a:gd name="connsiteX5" fmla="*/ 29869 w 43256"/>
              <a:gd name="connsiteY5" fmla="*/ 2340 h 50143"/>
              <a:gd name="connsiteX6" fmla="*/ 35499 w 43256"/>
              <a:gd name="connsiteY6" fmla="*/ 549 h 50143"/>
              <a:gd name="connsiteX7" fmla="*/ 38354 w 43256"/>
              <a:gd name="connsiteY7" fmla="*/ 5435 h 50143"/>
              <a:gd name="connsiteX8" fmla="*/ 42018 w 43256"/>
              <a:gd name="connsiteY8" fmla="*/ 10177 h 50143"/>
              <a:gd name="connsiteX9" fmla="*/ 41854 w 43256"/>
              <a:gd name="connsiteY9" fmla="*/ 15319 h 50143"/>
              <a:gd name="connsiteX10" fmla="*/ 43052 w 43256"/>
              <a:gd name="connsiteY10" fmla="*/ 23181 h 50143"/>
              <a:gd name="connsiteX11" fmla="*/ 37440 w 43256"/>
              <a:gd name="connsiteY11" fmla="*/ 30063 h 50143"/>
              <a:gd name="connsiteX12" fmla="*/ 35431 w 43256"/>
              <a:gd name="connsiteY12" fmla="*/ 35960 h 50143"/>
              <a:gd name="connsiteX13" fmla="*/ 28591 w 43256"/>
              <a:gd name="connsiteY13" fmla="*/ 36674 h 50143"/>
              <a:gd name="connsiteX14" fmla="*/ 23703 w 43256"/>
              <a:gd name="connsiteY14" fmla="*/ 42965 h 50143"/>
              <a:gd name="connsiteX15" fmla="*/ 16516 w 43256"/>
              <a:gd name="connsiteY15" fmla="*/ 39125 h 50143"/>
              <a:gd name="connsiteX16" fmla="*/ 5840 w 43256"/>
              <a:gd name="connsiteY16" fmla="*/ 35331 h 50143"/>
              <a:gd name="connsiteX17" fmla="*/ 1146 w 43256"/>
              <a:gd name="connsiteY17" fmla="*/ 31109 h 50143"/>
              <a:gd name="connsiteX18" fmla="*/ 2149 w 43256"/>
              <a:gd name="connsiteY18" fmla="*/ 25410 h 50143"/>
              <a:gd name="connsiteX19" fmla="*/ 31 w 43256"/>
              <a:gd name="connsiteY19" fmla="*/ 19563 h 50143"/>
              <a:gd name="connsiteX20" fmla="*/ 3899 w 43256"/>
              <a:gd name="connsiteY20" fmla="*/ 14366 h 50143"/>
              <a:gd name="connsiteX21" fmla="*/ 3936 w 43256"/>
              <a:gd name="connsiteY21" fmla="*/ 14229 h 50143"/>
              <a:gd name="connsiteX0" fmla="*/ 821952 w 3711832"/>
              <a:gd name="connsiteY0" fmla="*/ 3182778 h 3184170"/>
              <a:gd name="connsiteX1" fmla="*/ 869612 w 3711832"/>
              <a:gd name="connsiteY1" fmla="*/ 3094778 h 3184170"/>
              <a:gd name="connsiteX2" fmla="*/ 806412 w 3711832"/>
              <a:gd name="connsiteY2" fmla="*/ 3023357 h 3184170"/>
              <a:gd name="connsiteX3" fmla="*/ 718856 w 3711832"/>
              <a:gd name="connsiteY3" fmla="*/ 3139750 h 3184170"/>
              <a:gd name="connsiteX4" fmla="*/ 821952 w 3711832"/>
              <a:gd name="connsiteY4" fmla="*/ 3182778 h 3184170"/>
              <a:gd name="connsiteX0" fmla="*/ 1277908 w 3711832"/>
              <a:gd name="connsiteY0" fmla="*/ 2985703 h 3184170"/>
              <a:gd name="connsiteX1" fmla="*/ 1138955 w 3711832"/>
              <a:gd name="connsiteY1" fmla="*/ 3131380 h 3184170"/>
              <a:gd name="connsiteX2" fmla="*/ 973108 w 3711832"/>
              <a:gd name="connsiteY2" fmla="*/ 2985703 h 3184170"/>
              <a:gd name="connsiteX3" fmla="*/ 1125508 w 3711832"/>
              <a:gd name="connsiteY3" fmla="*/ 2833303 h 3184170"/>
              <a:gd name="connsiteX4" fmla="*/ 1277908 w 3711832"/>
              <a:gd name="connsiteY4" fmla="*/ 2985703 h 3184170"/>
              <a:gd name="connsiteX0" fmla="*/ 1457888 w 3711832"/>
              <a:gd name="connsiteY0" fmla="*/ 2755305 h 3184170"/>
              <a:gd name="connsiteX1" fmla="*/ 1229288 w 3711832"/>
              <a:gd name="connsiteY1" fmla="*/ 2983905 h 3184170"/>
              <a:gd name="connsiteX2" fmla="*/ 1000688 w 3711832"/>
              <a:gd name="connsiteY2" fmla="*/ 2755305 h 3184170"/>
              <a:gd name="connsiteX3" fmla="*/ 1229288 w 3711832"/>
              <a:gd name="connsiteY3" fmla="*/ 2526705 h 3184170"/>
              <a:gd name="connsiteX4" fmla="*/ 1457888 w 3711832"/>
              <a:gd name="connsiteY4" fmla="*/ 2755305 h 3184170"/>
              <a:gd name="connsiteX0" fmla="*/ 4729 w 43256"/>
              <a:gd name="connsiteY0" fmla="*/ 26036 h 50143"/>
              <a:gd name="connsiteX1" fmla="*/ 2196 w 43256"/>
              <a:gd name="connsiteY1" fmla="*/ 25239 h 50143"/>
              <a:gd name="connsiteX2" fmla="*/ 6964 w 43256"/>
              <a:gd name="connsiteY2" fmla="*/ 34758 h 50143"/>
              <a:gd name="connsiteX3" fmla="*/ 5856 w 43256"/>
              <a:gd name="connsiteY3" fmla="*/ 35139 h 50143"/>
              <a:gd name="connsiteX4" fmla="*/ 16514 w 43256"/>
              <a:gd name="connsiteY4" fmla="*/ 38949 h 50143"/>
              <a:gd name="connsiteX5" fmla="*/ 15846 w 43256"/>
              <a:gd name="connsiteY5" fmla="*/ 37209 h 50143"/>
              <a:gd name="connsiteX6" fmla="*/ 28863 w 43256"/>
              <a:gd name="connsiteY6" fmla="*/ 34610 h 50143"/>
              <a:gd name="connsiteX7" fmla="*/ 28596 w 43256"/>
              <a:gd name="connsiteY7" fmla="*/ 36519 h 50143"/>
              <a:gd name="connsiteX8" fmla="*/ 34165 w 43256"/>
              <a:gd name="connsiteY8" fmla="*/ 22813 h 50143"/>
              <a:gd name="connsiteX9" fmla="*/ 37416 w 43256"/>
              <a:gd name="connsiteY9" fmla="*/ 29949 h 50143"/>
              <a:gd name="connsiteX10" fmla="*/ 41834 w 43256"/>
              <a:gd name="connsiteY10" fmla="*/ 15213 h 50143"/>
              <a:gd name="connsiteX11" fmla="*/ 40386 w 43256"/>
              <a:gd name="connsiteY11" fmla="*/ 17889 h 50143"/>
              <a:gd name="connsiteX12" fmla="*/ 38360 w 43256"/>
              <a:gd name="connsiteY12" fmla="*/ 5285 h 50143"/>
              <a:gd name="connsiteX13" fmla="*/ 38436 w 43256"/>
              <a:gd name="connsiteY13" fmla="*/ 6549 h 50143"/>
              <a:gd name="connsiteX14" fmla="*/ 29114 w 43256"/>
              <a:gd name="connsiteY14" fmla="*/ 3811 h 50143"/>
              <a:gd name="connsiteX15" fmla="*/ 29856 w 43256"/>
              <a:gd name="connsiteY15" fmla="*/ 2199 h 50143"/>
              <a:gd name="connsiteX16" fmla="*/ 22177 w 43256"/>
              <a:gd name="connsiteY16" fmla="*/ 4579 h 50143"/>
              <a:gd name="connsiteX17" fmla="*/ 22536 w 43256"/>
              <a:gd name="connsiteY17" fmla="*/ 3189 h 50143"/>
              <a:gd name="connsiteX18" fmla="*/ 14036 w 43256"/>
              <a:gd name="connsiteY18" fmla="*/ 5051 h 50143"/>
              <a:gd name="connsiteX19" fmla="*/ 15336 w 43256"/>
              <a:gd name="connsiteY19" fmla="*/ 6399 h 50143"/>
              <a:gd name="connsiteX20" fmla="*/ 4163 w 43256"/>
              <a:gd name="connsiteY20" fmla="*/ 15648 h 50143"/>
              <a:gd name="connsiteX21" fmla="*/ 3936 w 43256"/>
              <a:gd name="connsiteY21" fmla="*/ 14229 h 50143"/>
              <a:gd name="connsiteX0" fmla="*/ 3936 w 43256"/>
              <a:gd name="connsiteY0" fmla="*/ 14229 h 50137"/>
              <a:gd name="connsiteX1" fmla="*/ 5659 w 43256"/>
              <a:gd name="connsiteY1" fmla="*/ 6766 h 50137"/>
              <a:gd name="connsiteX2" fmla="*/ 14041 w 43256"/>
              <a:gd name="connsiteY2" fmla="*/ 5061 h 50137"/>
              <a:gd name="connsiteX3" fmla="*/ 22492 w 43256"/>
              <a:gd name="connsiteY3" fmla="*/ 3291 h 50137"/>
              <a:gd name="connsiteX4" fmla="*/ 25785 w 43256"/>
              <a:gd name="connsiteY4" fmla="*/ 59 h 50137"/>
              <a:gd name="connsiteX5" fmla="*/ 29869 w 43256"/>
              <a:gd name="connsiteY5" fmla="*/ 2340 h 50137"/>
              <a:gd name="connsiteX6" fmla="*/ 35499 w 43256"/>
              <a:gd name="connsiteY6" fmla="*/ 549 h 50137"/>
              <a:gd name="connsiteX7" fmla="*/ 38354 w 43256"/>
              <a:gd name="connsiteY7" fmla="*/ 5435 h 50137"/>
              <a:gd name="connsiteX8" fmla="*/ 42018 w 43256"/>
              <a:gd name="connsiteY8" fmla="*/ 10177 h 50137"/>
              <a:gd name="connsiteX9" fmla="*/ 41854 w 43256"/>
              <a:gd name="connsiteY9" fmla="*/ 15319 h 50137"/>
              <a:gd name="connsiteX10" fmla="*/ 43052 w 43256"/>
              <a:gd name="connsiteY10" fmla="*/ 23181 h 50137"/>
              <a:gd name="connsiteX11" fmla="*/ 37440 w 43256"/>
              <a:gd name="connsiteY11" fmla="*/ 30063 h 50137"/>
              <a:gd name="connsiteX12" fmla="*/ 35431 w 43256"/>
              <a:gd name="connsiteY12" fmla="*/ 35960 h 50137"/>
              <a:gd name="connsiteX13" fmla="*/ 28591 w 43256"/>
              <a:gd name="connsiteY13" fmla="*/ 36674 h 50137"/>
              <a:gd name="connsiteX14" fmla="*/ 23703 w 43256"/>
              <a:gd name="connsiteY14" fmla="*/ 42965 h 50137"/>
              <a:gd name="connsiteX15" fmla="*/ 16516 w 43256"/>
              <a:gd name="connsiteY15" fmla="*/ 39125 h 50137"/>
              <a:gd name="connsiteX16" fmla="*/ 5840 w 43256"/>
              <a:gd name="connsiteY16" fmla="*/ 35331 h 50137"/>
              <a:gd name="connsiteX17" fmla="*/ 1146 w 43256"/>
              <a:gd name="connsiteY17" fmla="*/ 31109 h 50137"/>
              <a:gd name="connsiteX18" fmla="*/ 2149 w 43256"/>
              <a:gd name="connsiteY18" fmla="*/ 25410 h 50137"/>
              <a:gd name="connsiteX19" fmla="*/ 31 w 43256"/>
              <a:gd name="connsiteY19" fmla="*/ 19563 h 50137"/>
              <a:gd name="connsiteX20" fmla="*/ 3899 w 43256"/>
              <a:gd name="connsiteY20" fmla="*/ 14366 h 50137"/>
              <a:gd name="connsiteX21" fmla="*/ 3936 w 43256"/>
              <a:gd name="connsiteY21" fmla="*/ 14229 h 50137"/>
              <a:gd name="connsiteX0" fmla="*/ 821952 w 3711832"/>
              <a:gd name="connsiteY0" fmla="*/ 3182778 h 3183816"/>
              <a:gd name="connsiteX1" fmla="*/ 869612 w 3711832"/>
              <a:gd name="connsiteY1" fmla="*/ 3094778 h 3183816"/>
              <a:gd name="connsiteX2" fmla="*/ 806412 w 3711832"/>
              <a:gd name="connsiteY2" fmla="*/ 3023357 h 3183816"/>
              <a:gd name="connsiteX3" fmla="*/ 727523 w 3711832"/>
              <a:gd name="connsiteY3" fmla="*/ 3135417 h 3183816"/>
              <a:gd name="connsiteX4" fmla="*/ 821952 w 3711832"/>
              <a:gd name="connsiteY4" fmla="*/ 3182778 h 3183816"/>
              <a:gd name="connsiteX0" fmla="*/ 1277908 w 3711832"/>
              <a:gd name="connsiteY0" fmla="*/ 2985703 h 3183816"/>
              <a:gd name="connsiteX1" fmla="*/ 1138955 w 3711832"/>
              <a:gd name="connsiteY1" fmla="*/ 3131380 h 3183816"/>
              <a:gd name="connsiteX2" fmla="*/ 973108 w 3711832"/>
              <a:gd name="connsiteY2" fmla="*/ 2985703 h 3183816"/>
              <a:gd name="connsiteX3" fmla="*/ 1125508 w 3711832"/>
              <a:gd name="connsiteY3" fmla="*/ 2833303 h 3183816"/>
              <a:gd name="connsiteX4" fmla="*/ 1277908 w 3711832"/>
              <a:gd name="connsiteY4" fmla="*/ 2985703 h 3183816"/>
              <a:gd name="connsiteX0" fmla="*/ 1457888 w 3711832"/>
              <a:gd name="connsiteY0" fmla="*/ 2755305 h 3183816"/>
              <a:gd name="connsiteX1" fmla="*/ 1229288 w 3711832"/>
              <a:gd name="connsiteY1" fmla="*/ 2983905 h 3183816"/>
              <a:gd name="connsiteX2" fmla="*/ 1000688 w 3711832"/>
              <a:gd name="connsiteY2" fmla="*/ 2755305 h 3183816"/>
              <a:gd name="connsiteX3" fmla="*/ 1229288 w 3711832"/>
              <a:gd name="connsiteY3" fmla="*/ 2526705 h 3183816"/>
              <a:gd name="connsiteX4" fmla="*/ 1457888 w 3711832"/>
              <a:gd name="connsiteY4" fmla="*/ 2755305 h 3183816"/>
              <a:gd name="connsiteX0" fmla="*/ 4729 w 43256"/>
              <a:gd name="connsiteY0" fmla="*/ 26036 h 50137"/>
              <a:gd name="connsiteX1" fmla="*/ 2196 w 43256"/>
              <a:gd name="connsiteY1" fmla="*/ 25239 h 50137"/>
              <a:gd name="connsiteX2" fmla="*/ 6964 w 43256"/>
              <a:gd name="connsiteY2" fmla="*/ 34758 h 50137"/>
              <a:gd name="connsiteX3" fmla="*/ 5856 w 43256"/>
              <a:gd name="connsiteY3" fmla="*/ 35139 h 50137"/>
              <a:gd name="connsiteX4" fmla="*/ 16514 w 43256"/>
              <a:gd name="connsiteY4" fmla="*/ 38949 h 50137"/>
              <a:gd name="connsiteX5" fmla="*/ 15846 w 43256"/>
              <a:gd name="connsiteY5" fmla="*/ 37209 h 50137"/>
              <a:gd name="connsiteX6" fmla="*/ 28863 w 43256"/>
              <a:gd name="connsiteY6" fmla="*/ 34610 h 50137"/>
              <a:gd name="connsiteX7" fmla="*/ 28596 w 43256"/>
              <a:gd name="connsiteY7" fmla="*/ 36519 h 50137"/>
              <a:gd name="connsiteX8" fmla="*/ 34165 w 43256"/>
              <a:gd name="connsiteY8" fmla="*/ 22813 h 50137"/>
              <a:gd name="connsiteX9" fmla="*/ 37416 w 43256"/>
              <a:gd name="connsiteY9" fmla="*/ 29949 h 50137"/>
              <a:gd name="connsiteX10" fmla="*/ 41834 w 43256"/>
              <a:gd name="connsiteY10" fmla="*/ 15213 h 50137"/>
              <a:gd name="connsiteX11" fmla="*/ 40386 w 43256"/>
              <a:gd name="connsiteY11" fmla="*/ 17889 h 50137"/>
              <a:gd name="connsiteX12" fmla="*/ 38360 w 43256"/>
              <a:gd name="connsiteY12" fmla="*/ 5285 h 50137"/>
              <a:gd name="connsiteX13" fmla="*/ 38436 w 43256"/>
              <a:gd name="connsiteY13" fmla="*/ 6549 h 50137"/>
              <a:gd name="connsiteX14" fmla="*/ 29114 w 43256"/>
              <a:gd name="connsiteY14" fmla="*/ 3811 h 50137"/>
              <a:gd name="connsiteX15" fmla="*/ 29856 w 43256"/>
              <a:gd name="connsiteY15" fmla="*/ 2199 h 50137"/>
              <a:gd name="connsiteX16" fmla="*/ 22177 w 43256"/>
              <a:gd name="connsiteY16" fmla="*/ 4579 h 50137"/>
              <a:gd name="connsiteX17" fmla="*/ 22536 w 43256"/>
              <a:gd name="connsiteY17" fmla="*/ 3189 h 50137"/>
              <a:gd name="connsiteX18" fmla="*/ 14036 w 43256"/>
              <a:gd name="connsiteY18" fmla="*/ 5051 h 50137"/>
              <a:gd name="connsiteX19" fmla="*/ 15336 w 43256"/>
              <a:gd name="connsiteY19" fmla="*/ 6399 h 50137"/>
              <a:gd name="connsiteX20" fmla="*/ 4163 w 43256"/>
              <a:gd name="connsiteY20" fmla="*/ 15648 h 50137"/>
              <a:gd name="connsiteX21" fmla="*/ 3936 w 43256"/>
              <a:gd name="connsiteY21" fmla="*/ 14229 h 50137"/>
              <a:gd name="connsiteX0" fmla="*/ 3936 w 43256"/>
              <a:gd name="connsiteY0" fmla="*/ 14229 h 50137"/>
              <a:gd name="connsiteX1" fmla="*/ 5659 w 43256"/>
              <a:gd name="connsiteY1" fmla="*/ 6766 h 50137"/>
              <a:gd name="connsiteX2" fmla="*/ 14041 w 43256"/>
              <a:gd name="connsiteY2" fmla="*/ 5061 h 50137"/>
              <a:gd name="connsiteX3" fmla="*/ 22492 w 43256"/>
              <a:gd name="connsiteY3" fmla="*/ 3291 h 50137"/>
              <a:gd name="connsiteX4" fmla="*/ 25785 w 43256"/>
              <a:gd name="connsiteY4" fmla="*/ 59 h 50137"/>
              <a:gd name="connsiteX5" fmla="*/ 29869 w 43256"/>
              <a:gd name="connsiteY5" fmla="*/ 2340 h 50137"/>
              <a:gd name="connsiteX6" fmla="*/ 35499 w 43256"/>
              <a:gd name="connsiteY6" fmla="*/ 549 h 50137"/>
              <a:gd name="connsiteX7" fmla="*/ 38354 w 43256"/>
              <a:gd name="connsiteY7" fmla="*/ 5435 h 50137"/>
              <a:gd name="connsiteX8" fmla="*/ 42018 w 43256"/>
              <a:gd name="connsiteY8" fmla="*/ 10177 h 50137"/>
              <a:gd name="connsiteX9" fmla="*/ 41854 w 43256"/>
              <a:gd name="connsiteY9" fmla="*/ 15319 h 50137"/>
              <a:gd name="connsiteX10" fmla="*/ 43052 w 43256"/>
              <a:gd name="connsiteY10" fmla="*/ 23181 h 50137"/>
              <a:gd name="connsiteX11" fmla="*/ 37440 w 43256"/>
              <a:gd name="connsiteY11" fmla="*/ 30063 h 50137"/>
              <a:gd name="connsiteX12" fmla="*/ 35431 w 43256"/>
              <a:gd name="connsiteY12" fmla="*/ 35960 h 50137"/>
              <a:gd name="connsiteX13" fmla="*/ 28591 w 43256"/>
              <a:gd name="connsiteY13" fmla="*/ 36674 h 50137"/>
              <a:gd name="connsiteX14" fmla="*/ 23703 w 43256"/>
              <a:gd name="connsiteY14" fmla="*/ 42965 h 50137"/>
              <a:gd name="connsiteX15" fmla="*/ 16516 w 43256"/>
              <a:gd name="connsiteY15" fmla="*/ 39125 h 50137"/>
              <a:gd name="connsiteX16" fmla="*/ 5840 w 43256"/>
              <a:gd name="connsiteY16" fmla="*/ 35331 h 50137"/>
              <a:gd name="connsiteX17" fmla="*/ 1146 w 43256"/>
              <a:gd name="connsiteY17" fmla="*/ 31109 h 50137"/>
              <a:gd name="connsiteX18" fmla="*/ 2149 w 43256"/>
              <a:gd name="connsiteY18" fmla="*/ 25410 h 50137"/>
              <a:gd name="connsiteX19" fmla="*/ 31 w 43256"/>
              <a:gd name="connsiteY19" fmla="*/ 19563 h 50137"/>
              <a:gd name="connsiteX20" fmla="*/ 3899 w 43256"/>
              <a:gd name="connsiteY20" fmla="*/ 14366 h 50137"/>
              <a:gd name="connsiteX21" fmla="*/ 3936 w 43256"/>
              <a:gd name="connsiteY21" fmla="*/ 14229 h 50137"/>
              <a:gd name="connsiteX0" fmla="*/ 834953 w 3711832"/>
              <a:gd name="connsiteY0" fmla="*/ 3182778 h 3183816"/>
              <a:gd name="connsiteX1" fmla="*/ 869612 w 3711832"/>
              <a:gd name="connsiteY1" fmla="*/ 3094778 h 3183816"/>
              <a:gd name="connsiteX2" fmla="*/ 806412 w 3711832"/>
              <a:gd name="connsiteY2" fmla="*/ 3023357 h 3183816"/>
              <a:gd name="connsiteX3" fmla="*/ 727523 w 3711832"/>
              <a:gd name="connsiteY3" fmla="*/ 3135417 h 3183816"/>
              <a:gd name="connsiteX4" fmla="*/ 834953 w 3711832"/>
              <a:gd name="connsiteY4" fmla="*/ 3182778 h 3183816"/>
              <a:gd name="connsiteX0" fmla="*/ 1277908 w 3711832"/>
              <a:gd name="connsiteY0" fmla="*/ 2985703 h 3183816"/>
              <a:gd name="connsiteX1" fmla="*/ 1138955 w 3711832"/>
              <a:gd name="connsiteY1" fmla="*/ 3131380 h 3183816"/>
              <a:gd name="connsiteX2" fmla="*/ 973108 w 3711832"/>
              <a:gd name="connsiteY2" fmla="*/ 2985703 h 3183816"/>
              <a:gd name="connsiteX3" fmla="*/ 1125508 w 3711832"/>
              <a:gd name="connsiteY3" fmla="*/ 2833303 h 3183816"/>
              <a:gd name="connsiteX4" fmla="*/ 1277908 w 3711832"/>
              <a:gd name="connsiteY4" fmla="*/ 2985703 h 3183816"/>
              <a:gd name="connsiteX0" fmla="*/ 1457888 w 3711832"/>
              <a:gd name="connsiteY0" fmla="*/ 2755305 h 3183816"/>
              <a:gd name="connsiteX1" fmla="*/ 1229288 w 3711832"/>
              <a:gd name="connsiteY1" fmla="*/ 2983905 h 3183816"/>
              <a:gd name="connsiteX2" fmla="*/ 1000688 w 3711832"/>
              <a:gd name="connsiteY2" fmla="*/ 2755305 h 3183816"/>
              <a:gd name="connsiteX3" fmla="*/ 1229288 w 3711832"/>
              <a:gd name="connsiteY3" fmla="*/ 2526705 h 3183816"/>
              <a:gd name="connsiteX4" fmla="*/ 1457888 w 3711832"/>
              <a:gd name="connsiteY4" fmla="*/ 2755305 h 3183816"/>
              <a:gd name="connsiteX0" fmla="*/ 4729 w 43256"/>
              <a:gd name="connsiteY0" fmla="*/ 26036 h 50137"/>
              <a:gd name="connsiteX1" fmla="*/ 2196 w 43256"/>
              <a:gd name="connsiteY1" fmla="*/ 25239 h 50137"/>
              <a:gd name="connsiteX2" fmla="*/ 6964 w 43256"/>
              <a:gd name="connsiteY2" fmla="*/ 34758 h 50137"/>
              <a:gd name="connsiteX3" fmla="*/ 5856 w 43256"/>
              <a:gd name="connsiteY3" fmla="*/ 35139 h 50137"/>
              <a:gd name="connsiteX4" fmla="*/ 16514 w 43256"/>
              <a:gd name="connsiteY4" fmla="*/ 38949 h 50137"/>
              <a:gd name="connsiteX5" fmla="*/ 15846 w 43256"/>
              <a:gd name="connsiteY5" fmla="*/ 37209 h 50137"/>
              <a:gd name="connsiteX6" fmla="*/ 28863 w 43256"/>
              <a:gd name="connsiteY6" fmla="*/ 34610 h 50137"/>
              <a:gd name="connsiteX7" fmla="*/ 28596 w 43256"/>
              <a:gd name="connsiteY7" fmla="*/ 36519 h 50137"/>
              <a:gd name="connsiteX8" fmla="*/ 34165 w 43256"/>
              <a:gd name="connsiteY8" fmla="*/ 22813 h 50137"/>
              <a:gd name="connsiteX9" fmla="*/ 37416 w 43256"/>
              <a:gd name="connsiteY9" fmla="*/ 29949 h 50137"/>
              <a:gd name="connsiteX10" fmla="*/ 41834 w 43256"/>
              <a:gd name="connsiteY10" fmla="*/ 15213 h 50137"/>
              <a:gd name="connsiteX11" fmla="*/ 40386 w 43256"/>
              <a:gd name="connsiteY11" fmla="*/ 17889 h 50137"/>
              <a:gd name="connsiteX12" fmla="*/ 38360 w 43256"/>
              <a:gd name="connsiteY12" fmla="*/ 5285 h 50137"/>
              <a:gd name="connsiteX13" fmla="*/ 38436 w 43256"/>
              <a:gd name="connsiteY13" fmla="*/ 6549 h 50137"/>
              <a:gd name="connsiteX14" fmla="*/ 29114 w 43256"/>
              <a:gd name="connsiteY14" fmla="*/ 3811 h 50137"/>
              <a:gd name="connsiteX15" fmla="*/ 29856 w 43256"/>
              <a:gd name="connsiteY15" fmla="*/ 2199 h 50137"/>
              <a:gd name="connsiteX16" fmla="*/ 22177 w 43256"/>
              <a:gd name="connsiteY16" fmla="*/ 4579 h 50137"/>
              <a:gd name="connsiteX17" fmla="*/ 22536 w 43256"/>
              <a:gd name="connsiteY17" fmla="*/ 3189 h 50137"/>
              <a:gd name="connsiteX18" fmla="*/ 14036 w 43256"/>
              <a:gd name="connsiteY18" fmla="*/ 5051 h 50137"/>
              <a:gd name="connsiteX19" fmla="*/ 15336 w 43256"/>
              <a:gd name="connsiteY19" fmla="*/ 6399 h 50137"/>
              <a:gd name="connsiteX20" fmla="*/ 4163 w 43256"/>
              <a:gd name="connsiteY20" fmla="*/ 15648 h 50137"/>
              <a:gd name="connsiteX21" fmla="*/ 3936 w 43256"/>
              <a:gd name="connsiteY21" fmla="*/ 14229 h 50137"/>
              <a:gd name="connsiteX0" fmla="*/ 3936 w 43256"/>
              <a:gd name="connsiteY0" fmla="*/ 14229 h 49940"/>
              <a:gd name="connsiteX1" fmla="*/ 5659 w 43256"/>
              <a:gd name="connsiteY1" fmla="*/ 6766 h 49940"/>
              <a:gd name="connsiteX2" fmla="*/ 14041 w 43256"/>
              <a:gd name="connsiteY2" fmla="*/ 5061 h 49940"/>
              <a:gd name="connsiteX3" fmla="*/ 22492 w 43256"/>
              <a:gd name="connsiteY3" fmla="*/ 3291 h 49940"/>
              <a:gd name="connsiteX4" fmla="*/ 25785 w 43256"/>
              <a:gd name="connsiteY4" fmla="*/ 59 h 49940"/>
              <a:gd name="connsiteX5" fmla="*/ 29869 w 43256"/>
              <a:gd name="connsiteY5" fmla="*/ 2340 h 49940"/>
              <a:gd name="connsiteX6" fmla="*/ 35499 w 43256"/>
              <a:gd name="connsiteY6" fmla="*/ 549 h 49940"/>
              <a:gd name="connsiteX7" fmla="*/ 38354 w 43256"/>
              <a:gd name="connsiteY7" fmla="*/ 5435 h 49940"/>
              <a:gd name="connsiteX8" fmla="*/ 42018 w 43256"/>
              <a:gd name="connsiteY8" fmla="*/ 10177 h 49940"/>
              <a:gd name="connsiteX9" fmla="*/ 41854 w 43256"/>
              <a:gd name="connsiteY9" fmla="*/ 15319 h 49940"/>
              <a:gd name="connsiteX10" fmla="*/ 43052 w 43256"/>
              <a:gd name="connsiteY10" fmla="*/ 23181 h 49940"/>
              <a:gd name="connsiteX11" fmla="*/ 37440 w 43256"/>
              <a:gd name="connsiteY11" fmla="*/ 30063 h 49940"/>
              <a:gd name="connsiteX12" fmla="*/ 35431 w 43256"/>
              <a:gd name="connsiteY12" fmla="*/ 35960 h 49940"/>
              <a:gd name="connsiteX13" fmla="*/ 28591 w 43256"/>
              <a:gd name="connsiteY13" fmla="*/ 36674 h 49940"/>
              <a:gd name="connsiteX14" fmla="*/ 23703 w 43256"/>
              <a:gd name="connsiteY14" fmla="*/ 42965 h 49940"/>
              <a:gd name="connsiteX15" fmla="*/ 16516 w 43256"/>
              <a:gd name="connsiteY15" fmla="*/ 39125 h 49940"/>
              <a:gd name="connsiteX16" fmla="*/ 5840 w 43256"/>
              <a:gd name="connsiteY16" fmla="*/ 35331 h 49940"/>
              <a:gd name="connsiteX17" fmla="*/ 1146 w 43256"/>
              <a:gd name="connsiteY17" fmla="*/ 31109 h 49940"/>
              <a:gd name="connsiteX18" fmla="*/ 2149 w 43256"/>
              <a:gd name="connsiteY18" fmla="*/ 25410 h 49940"/>
              <a:gd name="connsiteX19" fmla="*/ 31 w 43256"/>
              <a:gd name="connsiteY19" fmla="*/ 19563 h 49940"/>
              <a:gd name="connsiteX20" fmla="*/ 3899 w 43256"/>
              <a:gd name="connsiteY20" fmla="*/ 14366 h 49940"/>
              <a:gd name="connsiteX21" fmla="*/ 3936 w 43256"/>
              <a:gd name="connsiteY21" fmla="*/ 14229 h 49940"/>
              <a:gd name="connsiteX0" fmla="*/ 826286 w 3711832"/>
              <a:gd name="connsiteY0" fmla="*/ 3169777 h 3171292"/>
              <a:gd name="connsiteX1" fmla="*/ 869612 w 3711832"/>
              <a:gd name="connsiteY1" fmla="*/ 3094778 h 3171292"/>
              <a:gd name="connsiteX2" fmla="*/ 806412 w 3711832"/>
              <a:gd name="connsiteY2" fmla="*/ 3023357 h 3171292"/>
              <a:gd name="connsiteX3" fmla="*/ 727523 w 3711832"/>
              <a:gd name="connsiteY3" fmla="*/ 3135417 h 3171292"/>
              <a:gd name="connsiteX4" fmla="*/ 826286 w 3711832"/>
              <a:gd name="connsiteY4" fmla="*/ 3169777 h 3171292"/>
              <a:gd name="connsiteX0" fmla="*/ 1277908 w 3711832"/>
              <a:gd name="connsiteY0" fmla="*/ 2985703 h 3171292"/>
              <a:gd name="connsiteX1" fmla="*/ 1138955 w 3711832"/>
              <a:gd name="connsiteY1" fmla="*/ 3131380 h 3171292"/>
              <a:gd name="connsiteX2" fmla="*/ 973108 w 3711832"/>
              <a:gd name="connsiteY2" fmla="*/ 2985703 h 3171292"/>
              <a:gd name="connsiteX3" fmla="*/ 1125508 w 3711832"/>
              <a:gd name="connsiteY3" fmla="*/ 2833303 h 3171292"/>
              <a:gd name="connsiteX4" fmla="*/ 1277908 w 3711832"/>
              <a:gd name="connsiteY4" fmla="*/ 2985703 h 3171292"/>
              <a:gd name="connsiteX0" fmla="*/ 1457888 w 3711832"/>
              <a:gd name="connsiteY0" fmla="*/ 2755305 h 3171292"/>
              <a:gd name="connsiteX1" fmla="*/ 1229288 w 3711832"/>
              <a:gd name="connsiteY1" fmla="*/ 2983905 h 3171292"/>
              <a:gd name="connsiteX2" fmla="*/ 1000688 w 3711832"/>
              <a:gd name="connsiteY2" fmla="*/ 2755305 h 3171292"/>
              <a:gd name="connsiteX3" fmla="*/ 1229288 w 3711832"/>
              <a:gd name="connsiteY3" fmla="*/ 2526705 h 3171292"/>
              <a:gd name="connsiteX4" fmla="*/ 1457888 w 3711832"/>
              <a:gd name="connsiteY4" fmla="*/ 2755305 h 3171292"/>
              <a:gd name="connsiteX0" fmla="*/ 4729 w 43256"/>
              <a:gd name="connsiteY0" fmla="*/ 26036 h 49940"/>
              <a:gd name="connsiteX1" fmla="*/ 2196 w 43256"/>
              <a:gd name="connsiteY1" fmla="*/ 25239 h 49940"/>
              <a:gd name="connsiteX2" fmla="*/ 6964 w 43256"/>
              <a:gd name="connsiteY2" fmla="*/ 34758 h 49940"/>
              <a:gd name="connsiteX3" fmla="*/ 5856 w 43256"/>
              <a:gd name="connsiteY3" fmla="*/ 35139 h 49940"/>
              <a:gd name="connsiteX4" fmla="*/ 16514 w 43256"/>
              <a:gd name="connsiteY4" fmla="*/ 38949 h 49940"/>
              <a:gd name="connsiteX5" fmla="*/ 15846 w 43256"/>
              <a:gd name="connsiteY5" fmla="*/ 37209 h 49940"/>
              <a:gd name="connsiteX6" fmla="*/ 28863 w 43256"/>
              <a:gd name="connsiteY6" fmla="*/ 34610 h 49940"/>
              <a:gd name="connsiteX7" fmla="*/ 28596 w 43256"/>
              <a:gd name="connsiteY7" fmla="*/ 36519 h 49940"/>
              <a:gd name="connsiteX8" fmla="*/ 34165 w 43256"/>
              <a:gd name="connsiteY8" fmla="*/ 22813 h 49940"/>
              <a:gd name="connsiteX9" fmla="*/ 37416 w 43256"/>
              <a:gd name="connsiteY9" fmla="*/ 29949 h 49940"/>
              <a:gd name="connsiteX10" fmla="*/ 41834 w 43256"/>
              <a:gd name="connsiteY10" fmla="*/ 15213 h 49940"/>
              <a:gd name="connsiteX11" fmla="*/ 40386 w 43256"/>
              <a:gd name="connsiteY11" fmla="*/ 17889 h 49940"/>
              <a:gd name="connsiteX12" fmla="*/ 38360 w 43256"/>
              <a:gd name="connsiteY12" fmla="*/ 5285 h 49940"/>
              <a:gd name="connsiteX13" fmla="*/ 38436 w 43256"/>
              <a:gd name="connsiteY13" fmla="*/ 6549 h 49940"/>
              <a:gd name="connsiteX14" fmla="*/ 29114 w 43256"/>
              <a:gd name="connsiteY14" fmla="*/ 3811 h 49940"/>
              <a:gd name="connsiteX15" fmla="*/ 29856 w 43256"/>
              <a:gd name="connsiteY15" fmla="*/ 2199 h 49940"/>
              <a:gd name="connsiteX16" fmla="*/ 22177 w 43256"/>
              <a:gd name="connsiteY16" fmla="*/ 4579 h 49940"/>
              <a:gd name="connsiteX17" fmla="*/ 22536 w 43256"/>
              <a:gd name="connsiteY17" fmla="*/ 3189 h 49940"/>
              <a:gd name="connsiteX18" fmla="*/ 14036 w 43256"/>
              <a:gd name="connsiteY18" fmla="*/ 5051 h 49940"/>
              <a:gd name="connsiteX19" fmla="*/ 15336 w 43256"/>
              <a:gd name="connsiteY19" fmla="*/ 6399 h 49940"/>
              <a:gd name="connsiteX20" fmla="*/ 4163 w 43256"/>
              <a:gd name="connsiteY20" fmla="*/ 15648 h 49940"/>
              <a:gd name="connsiteX21" fmla="*/ 3936 w 43256"/>
              <a:gd name="connsiteY21" fmla="*/ 14229 h 49940"/>
              <a:gd name="connsiteX0" fmla="*/ 3936 w 43256"/>
              <a:gd name="connsiteY0" fmla="*/ 14229 h 49921"/>
              <a:gd name="connsiteX1" fmla="*/ 5659 w 43256"/>
              <a:gd name="connsiteY1" fmla="*/ 6766 h 49921"/>
              <a:gd name="connsiteX2" fmla="*/ 14041 w 43256"/>
              <a:gd name="connsiteY2" fmla="*/ 5061 h 49921"/>
              <a:gd name="connsiteX3" fmla="*/ 22492 w 43256"/>
              <a:gd name="connsiteY3" fmla="*/ 3291 h 49921"/>
              <a:gd name="connsiteX4" fmla="*/ 25785 w 43256"/>
              <a:gd name="connsiteY4" fmla="*/ 59 h 49921"/>
              <a:gd name="connsiteX5" fmla="*/ 29869 w 43256"/>
              <a:gd name="connsiteY5" fmla="*/ 2340 h 49921"/>
              <a:gd name="connsiteX6" fmla="*/ 35499 w 43256"/>
              <a:gd name="connsiteY6" fmla="*/ 549 h 49921"/>
              <a:gd name="connsiteX7" fmla="*/ 38354 w 43256"/>
              <a:gd name="connsiteY7" fmla="*/ 5435 h 49921"/>
              <a:gd name="connsiteX8" fmla="*/ 42018 w 43256"/>
              <a:gd name="connsiteY8" fmla="*/ 10177 h 49921"/>
              <a:gd name="connsiteX9" fmla="*/ 41854 w 43256"/>
              <a:gd name="connsiteY9" fmla="*/ 15319 h 49921"/>
              <a:gd name="connsiteX10" fmla="*/ 43052 w 43256"/>
              <a:gd name="connsiteY10" fmla="*/ 23181 h 49921"/>
              <a:gd name="connsiteX11" fmla="*/ 37440 w 43256"/>
              <a:gd name="connsiteY11" fmla="*/ 30063 h 49921"/>
              <a:gd name="connsiteX12" fmla="*/ 35431 w 43256"/>
              <a:gd name="connsiteY12" fmla="*/ 35960 h 49921"/>
              <a:gd name="connsiteX13" fmla="*/ 28591 w 43256"/>
              <a:gd name="connsiteY13" fmla="*/ 36674 h 49921"/>
              <a:gd name="connsiteX14" fmla="*/ 23703 w 43256"/>
              <a:gd name="connsiteY14" fmla="*/ 42965 h 49921"/>
              <a:gd name="connsiteX15" fmla="*/ 16516 w 43256"/>
              <a:gd name="connsiteY15" fmla="*/ 39125 h 49921"/>
              <a:gd name="connsiteX16" fmla="*/ 5840 w 43256"/>
              <a:gd name="connsiteY16" fmla="*/ 35331 h 49921"/>
              <a:gd name="connsiteX17" fmla="*/ 1146 w 43256"/>
              <a:gd name="connsiteY17" fmla="*/ 31109 h 49921"/>
              <a:gd name="connsiteX18" fmla="*/ 2149 w 43256"/>
              <a:gd name="connsiteY18" fmla="*/ 25410 h 49921"/>
              <a:gd name="connsiteX19" fmla="*/ 31 w 43256"/>
              <a:gd name="connsiteY19" fmla="*/ 19563 h 49921"/>
              <a:gd name="connsiteX20" fmla="*/ 3899 w 43256"/>
              <a:gd name="connsiteY20" fmla="*/ 14366 h 49921"/>
              <a:gd name="connsiteX21" fmla="*/ 3936 w 43256"/>
              <a:gd name="connsiteY21" fmla="*/ 14229 h 49921"/>
              <a:gd name="connsiteX0" fmla="*/ 826286 w 3711832"/>
              <a:gd name="connsiteY0" fmla="*/ 3169777 h 3170107"/>
              <a:gd name="connsiteX1" fmla="*/ 869612 w 3711832"/>
              <a:gd name="connsiteY1" fmla="*/ 3094778 h 3170107"/>
              <a:gd name="connsiteX2" fmla="*/ 806412 w 3711832"/>
              <a:gd name="connsiteY2" fmla="*/ 3023357 h 3170107"/>
              <a:gd name="connsiteX3" fmla="*/ 736190 w 3711832"/>
              <a:gd name="connsiteY3" fmla="*/ 3118082 h 3170107"/>
              <a:gd name="connsiteX4" fmla="*/ 826286 w 3711832"/>
              <a:gd name="connsiteY4" fmla="*/ 3169777 h 3170107"/>
              <a:gd name="connsiteX0" fmla="*/ 1277908 w 3711832"/>
              <a:gd name="connsiteY0" fmla="*/ 2985703 h 3170107"/>
              <a:gd name="connsiteX1" fmla="*/ 1138955 w 3711832"/>
              <a:gd name="connsiteY1" fmla="*/ 3131380 h 3170107"/>
              <a:gd name="connsiteX2" fmla="*/ 973108 w 3711832"/>
              <a:gd name="connsiteY2" fmla="*/ 2985703 h 3170107"/>
              <a:gd name="connsiteX3" fmla="*/ 1125508 w 3711832"/>
              <a:gd name="connsiteY3" fmla="*/ 2833303 h 3170107"/>
              <a:gd name="connsiteX4" fmla="*/ 1277908 w 3711832"/>
              <a:gd name="connsiteY4" fmla="*/ 2985703 h 3170107"/>
              <a:gd name="connsiteX0" fmla="*/ 1457888 w 3711832"/>
              <a:gd name="connsiteY0" fmla="*/ 2755305 h 3170107"/>
              <a:gd name="connsiteX1" fmla="*/ 1229288 w 3711832"/>
              <a:gd name="connsiteY1" fmla="*/ 2983905 h 3170107"/>
              <a:gd name="connsiteX2" fmla="*/ 1000688 w 3711832"/>
              <a:gd name="connsiteY2" fmla="*/ 2755305 h 3170107"/>
              <a:gd name="connsiteX3" fmla="*/ 1229288 w 3711832"/>
              <a:gd name="connsiteY3" fmla="*/ 2526705 h 3170107"/>
              <a:gd name="connsiteX4" fmla="*/ 1457888 w 3711832"/>
              <a:gd name="connsiteY4" fmla="*/ 2755305 h 3170107"/>
              <a:gd name="connsiteX0" fmla="*/ 4729 w 43256"/>
              <a:gd name="connsiteY0" fmla="*/ 26036 h 49921"/>
              <a:gd name="connsiteX1" fmla="*/ 2196 w 43256"/>
              <a:gd name="connsiteY1" fmla="*/ 25239 h 49921"/>
              <a:gd name="connsiteX2" fmla="*/ 6964 w 43256"/>
              <a:gd name="connsiteY2" fmla="*/ 34758 h 49921"/>
              <a:gd name="connsiteX3" fmla="*/ 5856 w 43256"/>
              <a:gd name="connsiteY3" fmla="*/ 35139 h 49921"/>
              <a:gd name="connsiteX4" fmla="*/ 16514 w 43256"/>
              <a:gd name="connsiteY4" fmla="*/ 38949 h 49921"/>
              <a:gd name="connsiteX5" fmla="*/ 15846 w 43256"/>
              <a:gd name="connsiteY5" fmla="*/ 37209 h 49921"/>
              <a:gd name="connsiteX6" fmla="*/ 28863 w 43256"/>
              <a:gd name="connsiteY6" fmla="*/ 34610 h 49921"/>
              <a:gd name="connsiteX7" fmla="*/ 28596 w 43256"/>
              <a:gd name="connsiteY7" fmla="*/ 36519 h 49921"/>
              <a:gd name="connsiteX8" fmla="*/ 34165 w 43256"/>
              <a:gd name="connsiteY8" fmla="*/ 22813 h 49921"/>
              <a:gd name="connsiteX9" fmla="*/ 37416 w 43256"/>
              <a:gd name="connsiteY9" fmla="*/ 29949 h 49921"/>
              <a:gd name="connsiteX10" fmla="*/ 41834 w 43256"/>
              <a:gd name="connsiteY10" fmla="*/ 15213 h 49921"/>
              <a:gd name="connsiteX11" fmla="*/ 40386 w 43256"/>
              <a:gd name="connsiteY11" fmla="*/ 17889 h 49921"/>
              <a:gd name="connsiteX12" fmla="*/ 38360 w 43256"/>
              <a:gd name="connsiteY12" fmla="*/ 5285 h 49921"/>
              <a:gd name="connsiteX13" fmla="*/ 38436 w 43256"/>
              <a:gd name="connsiteY13" fmla="*/ 6549 h 49921"/>
              <a:gd name="connsiteX14" fmla="*/ 29114 w 43256"/>
              <a:gd name="connsiteY14" fmla="*/ 3811 h 49921"/>
              <a:gd name="connsiteX15" fmla="*/ 29856 w 43256"/>
              <a:gd name="connsiteY15" fmla="*/ 2199 h 49921"/>
              <a:gd name="connsiteX16" fmla="*/ 22177 w 43256"/>
              <a:gd name="connsiteY16" fmla="*/ 4579 h 49921"/>
              <a:gd name="connsiteX17" fmla="*/ 22536 w 43256"/>
              <a:gd name="connsiteY17" fmla="*/ 3189 h 49921"/>
              <a:gd name="connsiteX18" fmla="*/ 14036 w 43256"/>
              <a:gd name="connsiteY18" fmla="*/ 5051 h 49921"/>
              <a:gd name="connsiteX19" fmla="*/ 15336 w 43256"/>
              <a:gd name="connsiteY19" fmla="*/ 6399 h 49921"/>
              <a:gd name="connsiteX20" fmla="*/ 4163 w 43256"/>
              <a:gd name="connsiteY20" fmla="*/ 15648 h 49921"/>
              <a:gd name="connsiteX21" fmla="*/ 3936 w 43256"/>
              <a:gd name="connsiteY21" fmla="*/ 14229 h 49921"/>
              <a:gd name="connsiteX0" fmla="*/ 3936 w 43256"/>
              <a:gd name="connsiteY0" fmla="*/ 14229 h 49585"/>
              <a:gd name="connsiteX1" fmla="*/ 5659 w 43256"/>
              <a:gd name="connsiteY1" fmla="*/ 6766 h 49585"/>
              <a:gd name="connsiteX2" fmla="*/ 14041 w 43256"/>
              <a:gd name="connsiteY2" fmla="*/ 5061 h 49585"/>
              <a:gd name="connsiteX3" fmla="*/ 22492 w 43256"/>
              <a:gd name="connsiteY3" fmla="*/ 3291 h 49585"/>
              <a:gd name="connsiteX4" fmla="*/ 25785 w 43256"/>
              <a:gd name="connsiteY4" fmla="*/ 59 h 49585"/>
              <a:gd name="connsiteX5" fmla="*/ 29869 w 43256"/>
              <a:gd name="connsiteY5" fmla="*/ 2340 h 49585"/>
              <a:gd name="connsiteX6" fmla="*/ 35499 w 43256"/>
              <a:gd name="connsiteY6" fmla="*/ 549 h 49585"/>
              <a:gd name="connsiteX7" fmla="*/ 38354 w 43256"/>
              <a:gd name="connsiteY7" fmla="*/ 5435 h 49585"/>
              <a:gd name="connsiteX8" fmla="*/ 42018 w 43256"/>
              <a:gd name="connsiteY8" fmla="*/ 10177 h 49585"/>
              <a:gd name="connsiteX9" fmla="*/ 41854 w 43256"/>
              <a:gd name="connsiteY9" fmla="*/ 15319 h 49585"/>
              <a:gd name="connsiteX10" fmla="*/ 43052 w 43256"/>
              <a:gd name="connsiteY10" fmla="*/ 23181 h 49585"/>
              <a:gd name="connsiteX11" fmla="*/ 37440 w 43256"/>
              <a:gd name="connsiteY11" fmla="*/ 30063 h 49585"/>
              <a:gd name="connsiteX12" fmla="*/ 35431 w 43256"/>
              <a:gd name="connsiteY12" fmla="*/ 35960 h 49585"/>
              <a:gd name="connsiteX13" fmla="*/ 28591 w 43256"/>
              <a:gd name="connsiteY13" fmla="*/ 36674 h 49585"/>
              <a:gd name="connsiteX14" fmla="*/ 23703 w 43256"/>
              <a:gd name="connsiteY14" fmla="*/ 42965 h 49585"/>
              <a:gd name="connsiteX15" fmla="*/ 16516 w 43256"/>
              <a:gd name="connsiteY15" fmla="*/ 39125 h 49585"/>
              <a:gd name="connsiteX16" fmla="*/ 5840 w 43256"/>
              <a:gd name="connsiteY16" fmla="*/ 35331 h 49585"/>
              <a:gd name="connsiteX17" fmla="*/ 1146 w 43256"/>
              <a:gd name="connsiteY17" fmla="*/ 31109 h 49585"/>
              <a:gd name="connsiteX18" fmla="*/ 2149 w 43256"/>
              <a:gd name="connsiteY18" fmla="*/ 25410 h 49585"/>
              <a:gd name="connsiteX19" fmla="*/ 31 w 43256"/>
              <a:gd name="connsiteY19" fmla="*/ 19563 h 49585"/>
              <a:gd name="connsiteX20" fmla="*/ 3899 w 43256"/>
              <a:gd name="connsiteY20" fmla="*/ 14366 h 49585"/>
              <a:gd name="connsiteX21" fmla="*/ 3936 w 43256"/>
              <a:gd name="connsiteY21" fmla="*/ 14229 h 49585"/>
              <a:gd name="connsiteX0" fmla="*/ 826286 w 3711832"/>
              <a:gd name="connsiteY0" fmla="*/ 3148109 h 3148789"/>
              <a:gd name="connsiteX1" fmla="*/ 869612 w 3711832"/>
              <a:gd name="connsiteY1" fmla="*/ 3094778 h 3148789"/>
              <a:gd name="connsiteX2" fmla="*/ 806412 w 3711832"/>
              <a:gd name="connsiteY2" fmla="*/ 3023357 h 3148789"/>
              <a:gd name="connsiteX3" fmla="*/ 736190 w 3711832"/>
              <a:gd name="connsiteY3" fmla="*/ 3118082 h 3148789"/>
              <a:gd name="connsiteX4" fmla="*/ 826286 w 3711832"/>
              <a:gd name="connsiteY4" fmla="*/ 3148109 h 3148789"/>
              <a:gd name="connsiteX0" fmla="*/ 1277908 w 3711832"/>
              <a:gd name="connsiteY0" fmla="*/ 2985703 h 3148789"/>
              <a:gd name="connsiteX1" fmla="*/ 1138955 w 3711832"/>
              <a:gd name="connsiteY1" fmla="*/ 3131380 h 3148789"/>
              <a:gd name="connsiteX2" fmla="*/ 973108 w 3711832"/>
              <a:gd name="connsiteY2" fmla="*/ 2985703 h 3148789"/>
              <a:gd name="connsiteX3" fmla="*/ 1125508 w 3711832"/>
              <a:gd name="connsiteY3" fmla="*/ 2833303 h 3148789"/>
              <a:gd name="connsiteX4" fmla="*/ 1277908 w 3711832"/>
              <a:gd name="connsiteY4" fmla="*/ 2985703 h 3148789"/>
              <a:gd name="connsiteX0" fmla="*/ 1457888 w 3711832"/>
              <a:gd name="connsiteY0" fmla="*/ 2755305 h 3148789"/>
              <a:gd name="connsiteX1" fmla="*/ 1229288 w 3711832"/>
              <a:gd name="connsiteY1" fmla="*/ 2983905 h 3148789"/>
              <a:gd name="connsiteX2" fmla="*/ 1000688 w 3711832"/>
              <a:gd name="connsiteY2" fmla="*/ 2755305 h 3148789"/>
              <a:gd name="connsiteX3" fmla="*/ 1229288 w 3711832"/>
              <a:gd name="connsiteY3" fmla="*/ 2526705 h 3148789"/>
              <a:gd name="connsiteX4" fmla="*/ 1457888 w 3711832"/>
              <a:gd name="connsiteY4" fmla="*/ 2755305 h 3148789"/>
              <a:gd name="connsiteX0" fmla="*/ 4729 w 43256"/>
              <a:gd name="connsiteY0" fmla="*/ 26036 h 49585"/>
              <a:gd name="connsiteX1" fmla="*/ 2196 w 43256"/>
              <a:gd name="connsiteY1" fmla="*/ 25239 h 49585"/>
              <a:gd name="connsiteX2" fmla="*/ 6964 w 43256"/>
              <a:gd name="connsiteY2" fmla="*/ 34758 h 49585"/>
              <a:gd name="connsiteX3" fmla="*/ 5856 w 43256"/>
              <a:gd name="connsiteY3" fmla="*/ 35139 h 49585"/>
              <a:gd name="connsiteX4" fmla="*/ 16514 w 43256"/>
              <a:gd name="connsiteY4" fmla="*/ 38949 h 49585"/>
              <a:gd name="connsiteX5" fmla="*/ 15846 w 43256"/>
              <a:gd name="connsiteY5" fmla="*/ 37209 h 49585"/>
              <a:gd name="connsiteX6" fmla="*/ 28863 w 43256"/>
              <a:gd name="connsiteY6" fmla="*/ 34610 h 49585"/>
              <a:gd name="connsiteX7" fmla="*/ 28596 w 43256"/>
              <a:gd name="connsiteY7" fmla="*/ 36519 h 49585"/>
              <a:gd name="connsiteX8" fmla="*/ 34165 w 43256"/>
              <a:gd name="connsiteY8" fmla="*/ 22813 h 49585"/>
              <a:gd name="connsiteX9" fmla="*/ 37416 w 43256"/>
              <a:gd name="connsiteY9" fmla="*/ 29949 h 49585"/>
              <a:gd name="connsiteX10" fmla="*/ 41834 w 43256"/>
              <a:gd name="connsiteY10" fmla="*/ 15213 h 49585"/>
              <a:gd name="connsiteX11" fmla="*/ 40386 w 43256"/>
              <a:gd name="connsiteY11" fmla="*/ 17889 h 49585"/>
              <a:gd name="connsiteX12" fmla="*/ 38360 w 43256"/>
              <a:gd name="connsiteY12" fmla="*/ 5285 h 49585"/>
              <a:gd name="connsiteX13" fmla="*/ 38436 w 43256"/>
              <a:gd name="connsiteY13" fmla="*/ 6549 h 49585"/>
              <a:gd name="connsiteX14" fmla="*/ 29114 w 43256"/>
              <a:gd name="connsiteY14" fmla="*/ 3811 h 49585"/>
              <a:gd name="connsiteX15" fmla="*/ 29856 w 43256"/>
              <a:gd name="connsiteY15" fmla="*/ 2199 h 49585"/>
              <a:gd name="connsiteX16" fmla="*/ 22177 w 43256"/>
              <a:gd name="connsiteY16" fmla="*/ 4579 h 49585"/>
              <a:gd name="connsiteX17" fmla="*/ 22536 w 43256"/>
              <a:gd name="connsiteY17" fmla="*/ 3189 h 49585"/>
              <a:gd name="connsiteX18" fmla="*/ 14036 w 43256"/>
              <a:gd name="connsiteY18" fmla="*/ 5051 h 49585"/>
              <a:gd name="connsiteX19" fmla="*/ 15336 w 43256"/>
              <a:gd name="connsiteY19" fmla="*/ 6399 h 49585"/>
              <a:gd name="connsiteX20" fmla="*/ 4163 w 43256"/>
              <a:gd name="connsiteY20" fmla="*/ 15648 h 49585"/>
              <a:gd name="connsiteX21" fmla="*/ 3936 w 43256"/>
              <a:gd name="connsiteY21" fmla="*/ 14229 h 49585"/>
              <a:gd name="connsiteX0" fmla="*/ 3936 w 43256"/>
              <a:gd name="connsiteY0" fmla="*/ 14229 h 49585"/>
              <a:gd name="connsiteX1" fmla="*/ 5659 w 43256"/>
              <a:gd name="connsiteY1" fmla="*/ 6766 h 49585"/>
              <a:gd name="connsiteX2" fmla="*/ 14041 w 43256"/>
              <a:gd name="connsiteY2" fmla="*/ 5061 h 49585"/>
              <a:gd name="connsiteX3" fmla="*/ 22492 w 43256"/>
              <a:gd name="connsiteY3" fmla="*/ 3291 h 49585"/>
              <a:gd name="connsiteX4" fmla="*/ 25785 w 43256"/>
              <a:gd name="connsiteY4" fmla="*/ 59 h 49585"/>
              <a:gd name="connsiteX5" fmla="*/ 29869 w 43256"/>
              <a:gd name="connsiteY5" fmla="*/ 2340 h 49585"/>
              <a:gd name="connsiteX6" fmla="*/ 35499 w 43256"/>
              <a:gd name="connsiteY6" fmla="*/ 549 h 49585"/>
              <a:gd name="connsiteX7" fmla="*/ 38354 w 43256"/>
              <a:gd name="connsiteY7" fmla="*/ 5435 h 49585"/>
              <a:gd name="connsiteX8" fmla="*/ 42018 w 43256"/>
              <a:gd name="connsiteY8" fmla="*/ 10177 h 49585"/>
              <a:gd name="connsiteX9" fmla="*/ 41854 w 43256"/>
              <a:gd name="connsiteY9" fmla="*/ 15319 h 49585"/>
              <a:gd name="connsiteX10" fmla="*/ 43052 w 43256"/>
              <a:gd name="connsiteY10" fmla="*/ 23181 h 49585"/>
              <a:gd name="connsiteX11" fmla="*/ 37440 w 43256"/>
              <a:gd name="connsiteY11" fmla="*/ 30063 h 49585"/>
              <a:gd name="connsiteX12" fmla="*/ 35431 w 43256"/>
              <a:gd name="connsiteY12" fmla="*/ 35960 h 49585"/>
              <a:gd name="connsiteX13" fmla="*/ 28591 w 43256"/>
              <a:gd name="connsiteY13" fmla="*/ 36674 h 49585"/>
              <a:gd name="connsiteX14" fmla="*/ 23703 w 43256"/>
              <a:gd name="connsiteY14" fmla="*/ 42965 h 49585"/>
              <a:gd name="connsiteX15" fmla="*/ 16516 w 43256"/>
              <a:gd name="connsiteY15" fmla="*/ 39125 h 49585"/>
              <a:gd name="connsiteX16" fmla="*/ 5840 w 43256"/>
              <a:gd name="connsiteY16" fmla="*/ 35331 h 49585"/>
              <a:gd name="connsiteX17" fmla="*/ 1146 w 43256"/>
              <a:gd name="connsiteY17" fmla="*/ 31109 h 49585"/>
              <a:gd name="connsiteX18" fmla="*/ 2149 w 43256"/>
              <a:gd name="connsiteY18" fmla="*/ 25410 h 49585"/>
              <a:gd name="connsiteX19" fmla="*/ 31 w 43256"/>
              <a:gd name="connsiteY19" fmla="*/ 19563 h 49585"/>
              <a:gd name="connsiteX20" fmla="*/ 3899 w 43256"/>
              <a:gd name="connsiteY20" fmla="*/ 14366 h 49585"/>
              <a:gd name="connsiteX21" fmla="*/ 3936 w 43256"/>
              <a:gd name="connsiteY21" fmla="*/ 14229 h 49585"/>
              <a:gd name="connsiteX0" fmla="*/ 826286 w 3711832"/>
              <a:gd name="connsiteY0" fmla="*/ 3148109 h 3148789"/>
              <a:gd name="connsiteX1" fmla="*/ 869612 w 3711832"/>
              <a:gd name="connsiteY1" fmla="*/ 3094778 h 3148789"/>
              <a:gd name="connsiteX2" fmla="*/ 806412 w 3711832"/>
              <a:gd name="connsiteY2" fmla="*/ 3023357 h 3148789"/>
              <a:gd name="connsiteX3" fmla="*/ 736190 w 3711832"/>
              <a:gd name="connsiteY3" fmla="*/ 3118082 h 3148789"/>
              <a:gd name="connsiteX4" fmla="*/ 826286 w 3711832"/>
              <a:gd name="connsiteY4" fmla="*/ 3148109 h 3148789"/>
              <a:gd name="connsiteX0" fmla="*/ 1277908 w 3711832"/>
              <a:gd name="connsiteY0" fmla="*/ 2985703 h 3148789"/>
              <a:gd name="connsiteX1" fmla="*/ 1138955 w 3711832"/>
              <a:gd name="connsiteY1" fmla="*/ 3131380 h 3148789"/>
              <a:gd name="connsiteX2" fmla="*/ 973108 w 3711832"/>
              <a:gd name="connsiteY2" fmla="*/ 2985703 h 3148789"/>
              <a:gd name="connsiteX3" fmla="*/ 1125508 w 3711832"/>
              <a:gd name="connsiteY3" fmla="*/ 2833303 h 3148789"/>
              <a:gd name="connsiteX4" fmla="*/ 1277908 w 3711832"/>
              <a:gd name="connsiteY4" fmla="*/ 2985703 h 3148789"/>
              <a:gd name="connsiteX0" fmla="*/ 1457888 w 3711832"/>
              <a:gd name="connsiteY0" fmla="*/ 2755305 h 3148789"/>
              <a:gd name="connsiteX1" fmla="*/ 1229288 w 3711832"/>
              <a:gd name="connsiteY1" fmla="*/ 2983905 h 3148789"/>
              <a:gd name="connsiteX2" fmla="*/ 1000688 w 3711832"/>
              <a:gd name="connsiteY2" fmla="*/ 2755305 h 3148789"/>
              <a:gd name="connsiteX3" fmla="*/ 1229288 w 3711832"/>
              <a:gd name="connsiteY3" fmla="*/ 2526705 h 3148789"/>
              <a:gd name="connsiteX4" fmla="*/ 1457888 w 3711832"/>
              <a:gd name="connsiteY4" fmla="*/ 2755305 h 3148789"/>
              <a:gd name="connsiteX0" fmla="*/ 4729 w 43256"/>
              <a:gd name="connsiteY0" fmla="*/ 26036 h 49585"/>
              <a:gd name="connsiteX1" fmla="*/ 2196 w 43256"/>
              <a:gd name="connsiteY1" fmla="*/ 25239 h 49585"/>
              <a:gd name="connsiteX2" fmla="*/ 6964 w 43256"/>
              <a:gd name="connsiteY2" fmla="*/ 34758 h 49585"/>
              <a:gd name="connsiteX3" fmla="*/ 5856 w 43256"/>
              <a:gd name="connsiteY3" fmla="*/ 35139 h 49585"/>
              <a:gd name="connsiteX4" fmla="*/ 16514 w 43256"/>
              <a:gd name="connsiteY4" fmla="*/ 38949 h 49585"/>
              <a:gd name="connsiteX5" fmla="*/ 15846 w 43256"/>
              <a:gd name="connsiteY5" fmla="*/ 37209 h 49585"/>
              <a:gd name="connsiteX6" fmla="*/ 28863 w 43256"/>
              <a:gd name="connsiteY6" fmla="*/ 34610 h 49585"/>
              <a:gd name="connsiteX7" fmla="*/ 28596 w 43256"/>
              <a:gd name="connsiteY7" fmla="*/ 36519 h 49585"/>
              <a:gd name="connsiteX8" fmla="*/ 34165 w 43256"/>
              <a:gd name="connsiteY8" fmla="*/ 22813 h 49585"/>
              <a:gd name="connsiteX9" fmla="*/ 37416 w 43256"/>
              <a:gd name="connsiteY9" fmla="*/ 29949 h 49585"/>
              <a:gd name="connsiteX10" fmla="*/ 41834 w 43256"/>
              <a:gd name="connsiteY10" fmla="*/ 15213 h 49585"/>
              <a:gd name="connsiteX11" fmla="*/ 40386 w 43256"/>
              <a:gd name="connsiteY11" fmla="*/ 17889 h 49585"/>
              <a:gd name="connsiteX12" fmla="*/ 38360 w 43256"/>
              <a:gd name="connsiteY12" fmla="*/ 5285 h 49585"/>
              <a:gd name="connsiteX13" fmla="*/ 38436 w 43256"/>
              <a:gd name="connsiteY13" fmla="*/ 6549 h 49585"/>
              <a:gd name="connsiteX14" fmla="*/ 29114 w 43256"/>
              <a:gd name="connsiteY14" fmla="*/ 3811 h 49585"/>
              <a:gd name="connsiteX15" fmla="*/ 29856 w 43256"/>
              <a:gd name="connsiteY15" fmla="*/ 2199 h 49585"/>
              <a:gd name="connsiteX16" fmla="*/ 22177 w 43256"/>
              <a:gd name="connsiteY16" fmla="*/ 4579 h 49585"/>
              <a:gd name="connsiteX17" fmla="*/ 22536 w 43256"/>
              <a:gd name="connsiteY17" fmla="*/ 3189 h 49585"/>
              <a:gd name="connsiteX18" fmla="*/ 14036 w 43256"/>
              <a:gd name="connsiteY18" fmla="*/ 5051 h 49585"/>
              <a:gd name="connsiteX19" fmla="*/ 15336 w 43256"/>
              <a:gd name="connsiteY19" fmla="*/ 6399 h 49585"/>
              <a:gd name="connsiteX20" fmla="*/ 4163 w 43256"/>
              <a:gd name="connsiteY20" fmla="*/ 15648 h 49585"/>
              <a:gd name="connsiteX21" fmla="*/ 3936 w 43256"/>
              <a:gd name="connsiteY21" fmla="*/ 14229 h 49585"/>
              <a:gd name="connsiteX0" fmla="*/ 3936 w 43256"/>
              <a:gd name="connsiteY0" fmla="*/ 14229 h 49585"/>
              <a:gd name="connsiteX1" fmla="*/ 5659 w 43256"/>
              <a:gd name="connsiteY1" fmla="*/ 6766 h 49585"/>
              <a:gd name="connsiteX2" fmla="*/ 14041 w 43256"/>
              <a:gd name="connsiteY2" fmla="*/ 5061 h 49585"/>
              <a:gd name="connsiteX3" fmla="*/ 22492 w 43256"/>
              <a:gd name="connsiteY3" fmla="*/ 3291 h 49585"/>
              <a:gd name="connsiteX4" fmla="*/ 25785 w 43256"/>
              <a:gd name="connsiteY4" fmla="*/ 59 h 49585"/>
              <a:gd name="connsiteX5" fmla="*/ 29869 w 43256"/>
              <a:gd name="connsiteY5" fmla="*/ 2340 h 49585"/>
              <a:gd name="connsiteX6" fmla="*/ 35499 w 43256"/>
              <a:gd name="connsiteY6" fmla="*/ 549 h 49585"/>
              <a:gd name="connsiteX7" fmla="*/ 38354 w 43256"/>
              <a:gd name="connsiteY7" fmla="*/ 5435 h 49585"/>
              <a:gd name="connsiteX8" fmla="*/ 42018 w 43256"/>
              <a:gd name="connsiteY8" fmla="*/ 10177 h 49585"/>
              <a:gd name="connsiteX9" fmla="*/ 41854 w 43256"/>
              <a:gd name="connsiteY9" fmla="*/ 15319 h 49585"/>
              <a:gd name="connsiteX10" fmla="*/ 43052 w 43256"/>
              <a:gd name="connsiteY10" fmla="*/ 23181 h 49585"/>
              <a:gd name="connsiteX11" fmla="*/ 37440 w 43256"/>
              <a:gd name="connsiteY11" fmla="*/ 30063 h 49585"/>
              <a:gd name="connsiteX12" fmla="*/ 35431 w 43256"/>
              <a:gd name="connsiteY12" fmla="*/ 35960 h 49585"/>
              <a:gd name="connsiteX13" fmla="*/ 28591 w 43256"/>
              <a:gd name="connsiteY13" fmla="*/ 36674 h 49585"/>
              <a:gd name="connsiteX14" fmla="*/ 23703 w 43256"/>
              <a:gd name="connsiteY14" fmla="*/ 42965 h 49585"/>
              <a:gd name="connsiteX15" fmla="*/ 16516 w 43256"/>
              <a:gd name="connsiteY15" fmla="*/ 39125 h 49585"/>
              <a:gd name="connsiteX16" fmla="*/ 5840 w 43256"/>
              <a:gd name="connsiteY16" fmla="*/ 35331 h 49585"/>
              <a:gd name="connsiteX17" fmla="*/ 1146 w 43256"/>
              <a:gd name="connsiteY17" fmla="*/ 31109 h 49585"/>
              <a:gd name="connsiteX18" fmla="*/ 2149 w 43256"/>
              <a:gd name="connsiteY18" fmla="*/ 25410 h 49585"/>
              <a:gd name="connsiteX19" fmla="*/ 31 w 43256"/>
              <a:gd name="connsiteY19" fmla="*/ 19563 h 49585"/>
              <a:gd name="connsiteX20" fmla="*/ 3899 w 43256"/>
              <a:gd name="connsiteY20" fmla="*/ 14366 h 49585"/>
              <a:gd name="connsiteX21" fmla="*/ 3936 w 43256"/>
              <a:gd name="connsiteY21" fmla="*/ 14229 h 49585"/>
              <a:gd name="connsiteX0" fmla="*/ 826286 w 3711832"/>
              <a:gd name="connsiteY0" fmla="*/ 3148109 h 3148789"/>
              <a:gd name="connsiteX1" fmla="*/ 869612 w 3711832"/>
              <a:gd name="connsiteY1" fmla="*/ 3094778 h 3148789"/>
              <a:gd name="connsiteX2" fmla="*/ 806412 w 3711832"/>
              <a:gd name="connsiteY2" fmla="*/ 3023357 h 3148789"/>
              <a:gd name="connsiteX3" fmla="*/ 736190 w 3711832"/>
              <a:gd name="connsiteY3" fmla="*/ 3118082 h 3148789"/>
              <a:gd name="connsiteX4" fmla="*/ 826286 w 3711832"/>
              <a:gd name="connsiteY4" fmla="*/ 3148109 h 3148789"/>
              <a:gd name="connsiteX0" fmla="*/ 1277908 w 3711832"/>
              <a:gd name="connsiteY0" fmla="*/ 2985703 h 3148789"/>
              <a:gd name="connsiteX1" fmla="*/ 1138955 w 3711832"/>
              <a:gd name="connsiteY1" fmla="*/ 3131380 h 3148789"/>
              <a:gd name="connsiteX2" fmla="*/ 973108 w 3711832"/>
              <a:gd name="connsiteY2" fmla="*/ 2985703 h 3148789"/>
              <a:gd name="connsiteX3" fmla="*/ 1125508 w 3711832"/>
              <a:gd name="connsiteY3" fmla="*/ 2833303 h 3148789"/>
              <a:gd name="connsiteX4" fmla="*/ 1277908 w 3711832"/>
              <a:gd name="connsiteY4" fmla="*/ 2985703 h 3148789"/>
              <a:gd name="connsiteX0" fmla="*/ 1457888 w 3711832"/>
              <a:gd name="connsiteY0" fmla="*/ 2755305 h 3148789"/>
              <a:gd name="connsiteX1" fmla="*/ 1229288 w 3711832"/>
              <a:gd name="connsiteY1" fmla="*/ 2983905 h 3148789"/>
              <a:gd name="connsiteX2" fmla="*/ 1000688 w 3711832"/>
              <a:gd name="connsiteY2" fmla="*/ 2755305 h 3148789"/>
              <a:gd name="connsiteX3" fmla="*/ 1229288 w 3711832"/>
              <a:gd name="connsiteY3" fmla="*/ 2526705 h 3148789"/>
              <a:gd name="connsiteX4" fmla="*/ 1457888 w 3711832"/>
              <a:gd name="connsiteY4" fmla="*/ 2755305 h 3148789"/>
              <a:gd name="connsiteX0" fmla="*/ 4729 w 43256"/>
              <a:gd name="connsiteY0" fmla="*/ 26036 h 49585"/>
              <a:gd name="connsiteX1" fmla="*/ 2196 w 43256"/>
              <a:gd name="connsiteY1" fmla="*/ 25239 h 49585"/>
              <a:gd name="connsiteX2" fmla="*/ 6964 w 43256"/>
              <a:gd name="connsiteY2" fmla="*/ 34758 h 49585"/>
              <a:gd name="connsiteX3" fmla="*/ 5856 w 43256"/>
              <a:gd name="connsiteY3" fmla="*/ 35139 h 49585"/>
              <a:gd name="connsiteX4" fmla="*/ 16514 w 43256"/>
              <a:gd name="connsiteY4" fmla="*/ 38949 h 49585"/>
              <a:gd name="connsiteX5" fmla="*/ 15846 w 43256"/>
              <a:gd name="connsiteY5" fmla="*/ 37209 h 49585"/>
              <a:gd name="connsiteX6" fmla="*/ 28863 w 43256"/>
              <a:gd name="connsiteY6" fmla="*/ 34610 h 49585"/>
              <a:gd name="connsiteX7" fmla="*/ 28596 w 43256"/>
              <a:gd name="connsiteY7" fmla="*/ 36519 h 49585"/>
              <a:gd name="connsiteX8" fmla="*/ 34165 w 43256"/>
              <a:gd name="connsiteY8" fmla="*/ 22813 h 49585"/>
              <a:gd name="connsiteX9" fmla="*/ 37416 w 43256"/>
              <a:gd name="connsiteY9" fmla="*/ 29949 h 49585"/>
              <a:gd name="connsiteX10" fmla="*/ 41834 w 43256"/>
              <a:gd name="connsiteY10" fmla="*/ 15213 h 49585"/>
              <a:gd name="connsiteX11" fmla="*/ 40386 w 43256"/>
              <a:gd name="connsiteY11" fmla="*/ 17889 h 49585"/>
              <a:gd name="connsiteX12" fmla="*/ 38360 w 43256"/>
              <a:gd name="connsiteY12" fmla="*/ 5285 h 49585"/>
              <a:gd name="connsiteX13" fmla="*/ 38436 w 43256"/>
              <a:gd name="connsiteY13" fmla="*/ 6549 h 49585"/>
              <a:gd name="connsiteX14" fmla="*/ 29114 w 43256"/>
              <a:gd name="connsiteY14" fmla="*/ 3811 h 49585"/>
              <a:gd name="connsiteX15" fmla="*/ 29856 w 43256"/>
              <a:gd name="connsiteY15" fmla="*/ 2199 h 49585"/>
              <a:gd name="connsiteX16" fmla="*/ 22177 w 43256"/>
              <a:gd name="connsiteY16" fmla="*/ 4579 h 49585"/>
              <a:gd name="connsiteX17" fmla="*/ 22536 w 43256"/>
              <a:gd name="connsiteY17" fmla="*/ 3189 h 49585"/>
              <a:gd name="connsiteX18" fmla="*/ 14036 w 43256"/>
              <a:gd name="connsiteY18" fmla="*/ 5051 h 49585"/>
              <a:gd name="connsiteX19" fmla="*/ 15336 w 43256"/>
              <a:gd name="connsiteY19" fmla="*/ 6399 h 49585"/>
              <a:gd name="connsiteX20" fmla="*/ 4163 w 43256"/>
              <a:gd name="connsiteY20" fmla="*/ 15648 h 49585"/>
              <a:gd name="connsiteX21" fmla="*/ 3936 w 43256"/>
              <a:gd name="connsiteY21" fmla="*/ 14229 h 49585"/>
              <a:gd name="connsiteX0" fmla="*/ 3936 w 43256"/>
              <a:gd name="connsiteY0" fmla="*/ 14229 h 49585"/>
              <a:gd name="connsiteX1" fmla="*/ 5659 w 43256"/>
              <a:gd name="connsiteY1" fmla="*/ 6766 h 49585"/>
              <a:gd name="connsiteX2" fmla="*/ 14041 w 43256"/>
              <a:gd name="connsiteY2" fmla="*/ 5061 h 49585"/>
              <a:gd name="connsiteX3" fmla="*/ 22492 w 43256"/>
              <a:gd name="connsiteY3" fmla="*/ 3291 h 49585"/>
              <a:gd name="connsiteX4" fmla="*/ 25785 w 43256"/>
              <a:gd name="connsiteY4" fmla="*/ 59 h 49585"/>
              <a:gd name="connsiteX5" fmla="*/ 29869 w 43256"/>
              <a:gd name="connsiteY5" fmla="*/ 2340 h 49585"/>
              <a:gd name="connsiteX6" fmla="*/ 35499 w 43256"/>
              <a:gd name="connsiteY6" fmla="*/ 549 h 49585"/>
              <a:gd name="connsiteX7" fmla="*/ 38354 w 43256"/>
              <a:gd name="connsiteY7" fmla="*/ 5435 h 49585"/>
              <a:gd name="connsiteX8" fmla="*/ 42018 w 43256"/>
              <a:gd name="connsiteY8" fmla="*/ 10177 h 49585"/>
              <a:gd name="connsiteX9" fmla="*/ 41854 w 43256"/>
              <a:gd name="connsiteY9" fmla="*/ 15319 h 49585"/>
              <a:gd name="connsiteX10" fmla="*/ 43052 w 43256"/>
              <a:gd name="connsiteY10" fmla="*/ 23181 h 49585"/>
              <a:gd name="connsiteX11" fmla="*/ 37440 w 43256"/>
              <a:gd name="connsiteY11" fmla="*/ 30063 h 49585"/>
              <a:gd name="connsiteX12" fmla="*/ 35431 w 43256"/>
              <a:gd name="connsiteY12" fmla="*/ 35960 h 49585"/>
              <a:gd name="connsiteX13" fmla="*/ 28591 w 43256"/>
              <a:gd name="connsiteY13" fmla="*/ 36674 h 49585"/>
              <a:gd name="connsiteX14" fmla="*/ 23703 w 43256"/>
              <a:gd name="connsiteY14" fmla="*/ 42965 h 49585"/>
              <a:gd name="connsiteX15" fmla="*/ 16516 w 43256"/>
              <a:gd name="connsiteY15" fmla="*/ 39125 h 49585"/>
              <a:gd name="connsiteX16" fmla="*/ 5840 w 43256"/>
              <a:gd name="connsiteY16" fmla="*/ 35331 h 49585"/>
              <a:gd name="connsiteX17" fmla="*/ 1146 w 43256"/>
              <a:gd name="connsiteY17" fmla="*/ 31109 h 49585"/>
              <a:gd name="connsiteX18" fmla="*/ 2149 w 43256"/>
              <a:gd name="connsiteY18" fmla="*/ 25410 h 49585"/>
              <a:gd name="connsiteX19" fmla="*/ 31 w 43256"/>
              <a:gd name="connsiteY19" fmla="*/ 19563 h 49585"/>
              <a:gd name="connsiteX20" fmla="*/ 3899 w 43256"/>
              <a:gd name="connsiteY20" fmla="*/ 14366 h 49585"/>
              <a:gd name="connsiteX21" fmla="*/ 3936 w 43256"/>
              <a:gd name="connsiteY21" fmla="*/ 14229 h 49585"/>
              <a:gd name="connsiteX0" fmla="*/ 826286 w 3711832"/>
              <a:gd name="connsiteY0" fmla="*/ 3148109 h 3148789"/>
              <a:gd name="connsiteX1" fmla="*/ 869612 w 3711832"/>
              <a:gd name="connsiteY1" fmla="*/ 3094778 h 3148789"/>
              <a:gd name="connsiteX2" fmla="*/ 806412 w 3711832"/>
              <a:gd name="connsiteY2" fmla="*/ 3023357 h 3148789"/>
              <a:gd name="connsiteX3" fmla="*/ 736190 w 3711832"/>
              <a:gd name="connsiteY3" fmla="*/ 3118082 h 3148789"/>
              <a:gd name="connsiteX4" fmla="*/ 826286 w 3711832"/>
              <a:gd name="connsiteY4" fmla="*/ 3148109 h 3148789"/>
              <a:gd name="connsiteX0" fmla="*/ 1277908 w 3711832"/>
              <a:gd name="connsiteY0" fmla="*/ 2985703 h 3148789"/>
              <a:gd name="connsiteX1" fmla="*/ 973108 w 3711832"/>
              <a:gd name="connsiteY1" fmla="*/ 2985703 h 3148789"/>
              <a:gd name="connsiteX2" fmla="*/ 1125508 w 3711832"/>
              <a:gd name="connsiteY2" fmla="*/ 2833303 h 3148789"/>
              <a:gd name="connsiteX3" fmla="*/ 1277908 w 3711832"/>
              <a:gd name="connsiteY3" fmla="*/ 2985703 h 3148789"/>
              <a:gd name="connsiteX0" fmla="*/ 1457888 w 3711832"/>
              <a:gd name="connsiteY0" fmla="*/ 2755305 h 3148789"/>
              <a:gd name="connsiteX1" fmla="*/ 1229288 w 3711832"/>
              <a:gd name="connsiteY1" fmla="*/ 2983905 h 3148789"/>
              <a:gd name="connsiteX2" fmla="*/ 1000688 w 3711832"/>
              <a:gd name="connsiteY2" fmla="*/ 2755305 h 3148789"/>
              <a:gd name="connsiteX3" fmla="*/ 1229288 w 3711832"/>
              <a:gd name="connsiteY3" fmla="*/ 2526705 h 3148789"/>
              <a:gd name="connsiteX4" fmla="*/ 1457888 w 3711832"/>
              <a:gd name="connsiteY4" fmla="*/ 2755305 h 3148789"/>
              <a:gd name="connsiteX0" fmla="*/ 4729 w 43256"/>
              <a:gd name="connsiteY0" fmla="*/ 26036 h 49585"/>
              <a:gd name="connsiteX1" fmla="*/ 2196 w 43256"/>
              <a:gd name="connsiteY1" fmla="*/ 25239 h 49585"/>
              <a:gd name="connsiteX2" fmla="*/ 6964 w 43256"/>
              <a:gd name="connsiteY2" fmla="*/ 34758 h 49585"/>
              <a:gd name="connsiteX3" fmla="*/ 5856 w 43256"/>
              <a:gd name="connsiteY3" fmla="*/ 35139 h 49585"/>
              <a:gd name="connsiteX4" fmla="*/ 16514 w 43256"/>
              <a:gd name="connsiteY4" fmla="*/ 38949 h 49585"/>
              <a:gd name="connsiteX5" fmla="*/ 15846 w 43256"/>
              <a:gd name="connsiteY5" fmla="*/ 37209 h 49585"/>
              <a:gd name="connsiteX6" fmla="*/ 28863 w 43256"/>
              <a:gd name="connsiteY6" fmla="*/ 34610 h 49585"/>
              <a:gd name="connsiteX7" fmla="*/ 28596 w 43256"/>
              <a:gd name="connsiteY7" fmla="*/ 36519 h 49585"/>
              <a:gd name="connsiteX8" fmla="*/ 34165 w 43256"/>
              <a:gd name="connsiteY8" fmla="*/ 22813 h 49585"/>
              <a:gd name="connsiteX9" fmla="*/ 37416 w 43256"/>
              <a:gd name="connsiteY9" fmla="*/ 29949 h 49585"/>
              <a:gd name="connsiteX10" fmla="*/ 41834 w 43256"/>
              <a:gd name="connsiteY10" fmla="*/ 15213 h 49585"/>
              <a:gd name="connsiteX11" fmla="*/ 40386 w 43256"/>
              <a:gd name="connsiteY11" fmla="*/ 17889 h 49585"/>
              <a:gd name="connsiteX12" fmla="*/ 38360 w 43256"/>
              <a:gd name="connsiteY12" fmla="*/ 5285 h 49585"/>
              <a:gd name="connsiteX13" fmla="*/ 38436 w 43256"/>
              <a:gd name="connsiteY13" fmla="*/ 6549 h 49585"/>
              <a:gd name="connsiteX14" fmla="*/ 29114 w 43256"/>
              <a:gd name="connsiteY14" fmla="*/ 3811 h 49585"/>
              <a:gd name="connsiteX15" fmla="*/ 29856 w 43256"/>
              <a:gd name="connsiteY15" fmla="*/ 2199 h 49585"/>
              <a:gd name="connsiteX16" fmla="*/ 22177 w 43256"/>
              <a:gd name="connsiteY16" fmla="*/ 4579 h 49585"/>
              <a:gd name="connsiteX17" fmla="*/ 22536 w 43256"/>
              <a:gd name="connsiteY17" fmla="*/ 3189 h 49585"/>
              <a:gd name="connsiteX18" fmla="*/ 14036 w 43256"/>
              <a:gd name="connsiteY18" fmla="*/ 5051 h 49585"/>
              <a:gd name="connsiteX19" fmla="*/ 15336 w 43256"/>
              <a:gd name="connsiteY19" fmla="*/ 6399 h 49585"/>
              <a:gd name="connsiteX20" fmla="*/ 4163 w 43256"/>
              <a:gd name="connsiteY20" fmla="*/ 15648 h 49585"/>
              <a:gd name="connsiteX21" fmla="*/ 3936 w 43256"/>
              <a:gd name="connsiteY21" fmla="*/ 14229 h 49585"/>
              <a:gd name="connsiteX0" fmla="*/ 3936 w 43256"/>
              <a:gd name="connsiteY0" fmla="*/ 14229 h 49585"/>
              <a:gd name="connsiteX1" fmla="*/ 5659 w 43256"/>
              <a:gd name="connsiteY1" fmla="*/ 6766 h 49585"/>
              <a:gd name="connsiteX2" fmla="*/ 14041 w 43256"/>
              <a:gd name="connsiteY2" fmla="*/ 5061 h 49585"/>
              <a:gd name="connsiteX3" fmla="*/ 22492 w 43256"/>
              <a:gd name="connsiteY3" fmla="*/ 3291 h 49585"/>
              <a:gd name="connsiteX4" fmla="*/ 25785 w 43256"/>
              <a:gd name="connsiteY4" fmla="*/ 59 h 49585"/>
              <a:gd name="connsiteX5" fmla="*/ 29869 w 43256"/>
              <a:gd name="connsiteY5" fmla="*/ 2340 h 49585"/>
              <a:gd name="connsiteX6" fmla="*/ 35499 w 43256"/>
              <a:gd name="connsiteY6" fmla="*/ 549 h 49585"/>
              <a:gd name="connsiteX7" fmla="*/ 38354 w 43256"/>
              <a:gd name="connsiteY7" fmla="*/ 5435 h 49585"/>
              <a:gd name="connsiteX8" fmla="*/ 42018 w 43256"/>
              <a:gd name="connsiteY8" fmla="*/ 10177 h 49585"/>
              <a:gd name="connsiteX9" fmla="*/ 41854 w 43256"/>
              <a:gd name="connsiteY9" fmla="*/ 15319 h 49585"/>
              <a:gd name="connsiteX10" fmla="*/ 43052 w 43256"/>
              <a:gd name="connsiteY10" fmla="*/ 23181 h 49585"/>
              <a:gd name="connsiteX11" fmla="*/ 37440 w 43256"/>
              <a:gd name="connsiteY11" fmla="*/ 30063 h 49585"/>
              <a:gd name="connsiteX12" fmla="*/ 35431 w 43256"/>
              <a:gd name="connsiteY12" fmla="*/ 35960 h 49585"/>
              <a:gd name="connsiteX13" fmla="*/ 28591 w 43256"/>
              <a:gd name="connsiteY13" fmla="*/ 36674 h 49585"/>
              <a:gd name="connsiteX14" fmla="*/ 23703 w 43256"/>
              <a:gd name="connsiteY14" fmla="*/ 42965 h 49585"/>
              <a:gd name="connsiteX15" fmla="*/ 16516 w 43256"/>
              <a:gd name="connsiteY15" fmla="*/ 39125 h 49585"/>
              <a:gd name="connsiteX16" fmla="*/ 5840 w 43256"/>
              <a:gd name="connsiteY16" fmla="*/ 35331 h 49585"/>
              <a:gd name="connsiteX17" fmla="*/ 1146 w 43256"/>
              <a:gd name="connsiteY17" fmla="*/ 31109 h 49585"/>
              <a:gd name="connsiteX18" fmla="*/ 2149 w 43256"/>
              <a:gd name="connsiteY18" fmla="*/ 25410 h 49585"/>
              <a:gd name="connsiteX19" fmla="*/ 31 w 43256"/>
              <a:gd name="connsiteY19" fmla="*/ 19563 h 49585"/>
              <a:gd name="connsiteX20" fmla="*/ 3899 w 43256"/>
              <a:gd name="connsiteY20" fmla="*/ 14366 h 49585"/>
              <a:gd name="connsiteX21" fmla="*/ 3936 w 43256"/>
              <a:gd name="connsiteY21" fmla="*/ 14229 h 49585"/>
              <a:gd name="connsiteX0" fmla="*/ 826286 w 3711832"/>
              <a:gd name="connsiteY0" fmla="*/ 3148109 h 3148789"/>
              <a:gd name="connsiteX1" fmla="*/ 869612 w 3711832"/>
              <a:gd name="connsiteY1" fmla="*/ 3094778 h 3148789"/>
              <a:gd name="connsiteX2" fmla="*/ 806412 w 3711832"/>
              <a:gd name="connsiteY2" fmla="*/ 3023357 h 3148789"/>
              <a:gd name="connsiteX3" fmla="*/ 736190 w 3711832"/>
              <a:gd name="connsiteY3" fmla="*/ 3118082 h 3148789"/>
              <a:gd name="connsiteX4" fmla="*/ 826286 w 3711832"/>
              <a:gd name="connsiteY4" fmla="*/ 3148109 h 3148789"/>
              <a:gd name="connsiteX0" fmla="*/ 1277908 w 3711832"/>
              <a:gd name="connsiteY0" fmla="*/ 2985703 h 3148789"/>
              <a:gd name="connsiteX1" fmla="*/ 1125508 w 3711832"/>
              <a:gd name="connsiteY1" fmla="*/ 2833303 h 3148789"/>
              <a:gd name="connsiteX2" fmla="*/ 1277908 w 3711832"/>
              <a:gd name="connsiteY2" fmla="*/ 2985703 h 3148789"/>
              <a:gd name="connsiteX0" fmla="*/ 1457888 w 3711832"/>
              <a:gd name="connsiteY0" fmla="*/ 2755305 h 3148789"/>
              <a:gd name="connsiteX1" fmla="*/ 1229288 w 3711832"/>
              <a:gd name="connsiteY1" fmla="*/ 2983905 h 3148789"/>
              <a:gd name="connsiteX2" fmla="*/ 1000688 w 3711832"/>
              <a:gd name="connsiteY2" fmla="*/ 2755305 h 3148789"/>
              <a:gd name="connsiteX3" fmla="*/ 1229288 w 3711832"/>
              <a:gd name="connsiteY3" fmla="*/ 2526705 h 3148789"/>
              <a:gd name="connsiteX4" fmla="*/ 1457888 w 3711832"/>
              <a:gd name="connsiteY4" fmla="*/ 2755305 h 3148789"/>
              <a:gd name="connsiteX0" fmla="*/ 4729 w 43256"/>
              <a:gd name="connsiteY0" fmla="*/ 26036 h 49585"/>
              <a:gd name="connsiteX1" fmla="*/ 2196 w 43256"/>
              <a:gd name="connsiteY1" fmla="*/ 25239 h 49585"/>
              <a:gd name="connsiteX2" fmla="*/ 6964 w 43256"/>
              <a:gd name="connsiteY2" fmla="*/ 34758 h 49585"/>
              <a:gd name="connsiteX3" fmla="*/ 5856 w 43256"/>
              <a:gd name="connsiteY3" fmla="*/ 35139 h 49585"/>
              <a:gd name="connsiteX4" fmla="*/ 16514 w 43256"/>
              <a:gd name="connsiteY4" fmla="*/ 38949 h 49585"/>
              <a:gd name="connsiteX5" fmla="*/ 15846 w 43256"/>
              <a:gd name="connsiteY5" fmla="*/ 37209 h 49585"/>
              <a:gd name="connsiteX6" fmla="*/ 28863 w 43256"/>
              <a:gd name="connsiteY6" fmla="*/ 34610 h 49585"/>
              <a:gd name="connsiteX7" fmla="*/ 28596 w 43256"/>
              <a:gd name="connsiteY7" fmla="*/ 36519 h 49585"/>
              <a:gd name="connsiteX8" fmla="*/ 34165 w 43256"/>
              <a:gd name="connsiteY8" fmla="*/ 22813 h 49585"/>
              <a:gd name="connsiteX9" fmla="*/ 37416 w 43256"/>
              <a:gd name="connsiteY9" fmla="*/ 29949 h 49585"/>
              <a:gd name="connsiteX10" fmla="*/ 41834 w 43256"/>
              <a:gd name="connsiteY10" fmla="*/ 15213 h 49585"/>
              <a:gd name="connsiteX11" fmla="*/ 40386 w 43256"/>
              <a:gd name="connsiteY11" fmla="*/ 17889 h 49585"/>
              <a:gd name="connsiteX12" fmla="*/ 38360 w 43256"/>
              <a:gd name="connsiteY12" fmla="*/ 5285 h 49585"/>
              <a:gd name="connsiteX13" fmla="*/ 38436 w 43256"/>
              <a:gd name="connsiteY13" fmla="*/ 6549 h 49585"/>
              <a:gd name="connsiteX14" fmla="*/ 29114 w 43256"/>
              <a:gd name="connsiteY14" fmla="*/ 3811 h 49585"/>
              <a:gd name="connsiteX15" fmla="*/ 29856 w 43256"/>
              <a:gd name="connsiteY15" fmla="*/ 2199 h 49585"/>
              <a:gd name="connsiteX16" fmla="*/ 22177 w 43256"/>
              <a:gd name="connsiteY16" fmla="*/ 4579 h 49585"/>
              <a:gd name="connsiteX17" fmla="*/ 22536 w 43256"/>
              <a:gd name="connsiteY17" fmla="*/ 3189 h 49585"/>
              <a:gd name="connsiteX18" fmla="*/ 14036 w 43256"/>
              <a:gd name="connsiteY18" fmla="*/ 5051 h 49585"/>
              <a:gd name="connsiteX19" fmla="*/ 15336 w 43256"/>
              <a:gd name="connsiteY19" fmla="*/ 6399 h 49585"/>
              <a:gd name="connsiteX20" fmla="*/ 4163 w 43256"/>
              <a:gd name="connsiteY20" fmla="*/ 15648 h 49585"/>
              <a:gd name="connsiteX21" fmla="*/ 3936 w 43256"/>
              <a:gd name="connsiteY21" fmla="*/ 14229 h 49585"/>
              <a:gd name="connsiteX0" fmla="*/ 3936 w 43256"/>
              <a:gd name="connsiteY0" fmla="*/ 14229 h 49581"/>
              <a:gd name="connsiteX1" fmla="*/ 5659 w 43256"/>
              <a:gd name="connsiteY1" fmla="*/ 6766 h 49581"/>
              <a:gd name="connsiteX2" fmla="*/ 14041 w 43256"/>
              <a:gd name="connsiteY2" fmla="*/ 5061 h 49581"/>
              <a:gd name="connsiteX3" fmla="*/ 22492 w 43256"/>
              <a:gd name="connsiteY3" fmla="*/ 3291 h 49581"/>
              <a:gd name="connsiteX4" fmla="*/ 25785 w 43256"/>
              <a:gd name="connsiteY4" fmla="*/ 59 h 49581"/>
              <a:gd name="connsiteX5" fmla="*/ 29869 w 43256"/>
              <a:gd name="connsiteY5" fmla="*/ 2340 h 49581"/>
              <a:gd name="connsiteX6" fmla="*/ 35499 w 43256"/>
              <a:gd name="connsiteY6" fmla="*/ 549 h 49581"/>
              <a:gd name="connsiteX7" fmla="*/ 38354 w 43256"/>
              <a:gd name="connsiteY7" fmla="*/ 5435 h 49581"/>
              <a:gd name="connsiteX8" fmla="*/ 42018 w 43256"/>
              <a:gd name="connsiteY8" fmla="*/ 10177 h 49581"/>
              <a:gd name="connsiteX9" fmla="*/ 41854 w 43256"/>
              <a:gd name="connsiteY9" fmla="*/ 15319 h 49581"/>
              <a:gd name="connsiteX10" fmla="*/ 43052 w 43256"/>
              <a:gd name="connsiteY10" fmla="*/ 23181 h 49581"/>
              <a:gd name="connsiteX11" fmla="*/ 37440 w 43256"/>
              <a:gd name="connsiteY11" fmla="*/ 30063 h 49581"/>
              <a:gd name="connsiteX12" fmla="*/ 35431 w 43256"/>
              <a:gd name="connsiteY12" fmla="*/ 35960 h 49581"/>
              <a:gd name="connsiteX13" fmla="*/ 28591 w 43256"/>
              <a:gd name="connsiteY13" fmla="*/ 36674 h 49581"/>
              <a:gd name="connsiteX14" fmla="*/ 23703 w 43256"/>
              <a:gd name="connsiteY14" fmla="*/ 42965 h 49581"/>
              <a:gd name="connsiteX15" fmla="*/ 16516 w 43256"/>
              <a:gd name="connsiteY15" fmla="*/ 39125 h 49581"/>
              <a:gd name="connsiteX16" fmla="*/ 5840 w 43256"/>
              <a:gd name="connsiteY16" fmla="*/ 35331 h 49581"/>
              <a:gd name="connsiteX17" fmla="*/ 1146 w 43256"/>
              <a:gd name="connsiteY17" fmla="*/ 31109 h 49581"/>
              <a:gd name="connsiteX18" fmla="*/ 2149 w 43256"/>
              <a:gd name="connsiteY18" fmla="*/ 25410 h 49581"/>
              <a:gd name="connsiteX19" fmla="*/ 31 w 43256"/>
              <a:gd name="connsiteY19" fmla="*/ 19563 h 49581"/>
              <a:gd name="connsiteX20" fmla="*/ 3899 w 43256"/>
              <a:gd name="connsiteY20" fmla="*/ 14366 h 49581"/>
              <a:gd name="connsiteX21" fmla="*/ 3936 w 43256"/>
              <a:gd name="connsiteY21" fmla="*/ 14229 h 49581"/>
              <a:gd name="connsiteX0" fmla="*/ 826286 w 3711832"/>
              <a:gd name="connsiteY0" fmla="*/ 3148109 h 3148515"/>
              <a:gd name="connsiteX1" fmla="*/ 869612 w 3711832"/>
              <a:gd name="connsiteY1" fmla="*/ 3094778 h 3148515"/>
              <a:gd name="connsiteX2" fmla="*/ 736190 w 3711832"/>
              <a:gd name="connsiteY2" fmla="*/ 3118082 h 3148515"/>
              <a:gd name="connsiteX3" fmla="*/ 826286 w 3711832"/>
              <a:gd name="connsiteY3" fmla="*/ 3148109 h 3148515"/>
              <a:gd name="connsiteX0" fmla="*/ 1277908 w 3711832"/>
              <a:gd name="connsiteY0" fmla="*/ 2985703 h 3148515"/>
              <a:gd name="connsiteX1" fmla="*/ 1125508 w 3711832"/>
              <a:gd name="connsiteY1" fmla="*/ 2833303 h 3148515"/>
              <a:gd name="connsiteX2" fmla="*/ 1277908 w 3711832"/>
              <a:gd name="connsiteY2" fmla="*/ 2985703 h 3148515"/>
              <a:gd name="connsiteX0" fmla="*/ 1457888 w 3711832"/>
              <a:gd name="connsiteY0" fmla="*/ 2755305 h 3148515"/>
              <a:gd name="connsiteX1" fmla="*/ 1229288 w 3711832"/>
              <a:gd name="connsiteY1" fmla="*/ 2983905 h 3148515"/>
              <a:gd name="connsiteX2" fmla="*/ 1000688 w 3711832"/>
              <a:gd name="connsiteY2" fmla="*/ 2755305 h 3148515"/>
              <a:gd name="connsiteX3" fmla="*/ 1229288 w 3711832"/>
              <a:gd name="connsiteY3" fmla="*/ 2526705 h 3148515"/>
              <a:gd name="connsiteX4" fmla="*/ 1457888 w 3711832"/>
              <a:gd name="connsiteY4" fmla="*/ 2755305 h 3148515"/>
              <a:gd name="connsiteX0" fmla="*/ 4729 w 43256"/>
              <a:gd name="connsiteY0" fmla="*/ 26036 h 49581"/>
              <a:gd name="connsiteX1" fmla="*/ 2196 w 43256"/>
              <a:gd name="connsiteY1" fmla="*/ 25239 h 49581"/>
              <a:gd name="connsiteX2" fmla="*/ 6964 w 43256"/>
              <a:gd name="connsiteY2" fmla="*/ 34758 h 49581"/>
              <a:gd name="connsiteX3" fmla="*/ 5856 w 43256"/>
              <a:gd name="connsiteY3" fmla="*/ 35139 h 49581"/>
              <a:gd name="connsiteX4" fmla="*/ 16514 w 43256"/>
              <a:gd name="connsiteY4" fmla="*/ 38949 h 49581"/>
              <a:gd name="connsiteX5" fmla="*/ 15846 w 43256"/>
              <a:gd name="connsiteY5" fmla="*/ 37209 h 49581"/>
              <a:gd name="connsiteX6" fmla="*/ 28863 w 43256"/>
              <a:gd name="connsiteY6" fmla="*/ 34610 h 49581"/>
              <a:gd name="connsiteX7" fmla="*/ 28596 w 43256"/>
              <a:gd name="connsiteY7" fmla="*/ 36519 h 49581"/>
              <a:gd name="connsiteX8" fmla="*/ 34165 w 43256"/>
              <a:gd name="connsiteY8" fmla="*/ 22813 h 49581"/>
              <a:gd name="connsiteX9" fmla="*/ 37416 w 43256"/>
              <a:gd name="connsiteY9" fmla="*/ 29949 h 49581"/>
              <a:gd name="connsiteX10" fmla="*/ 41834 w 43256"/>
              <a:gd name="connsiteY10" fmla="*/ 15213 h 49581"/>
              <a:gd name="connsiteX11" fmla="*/ 40386 w 43256"/>
              <a:gd name="connsiteY11" fmla="*/ 17889 h 49581"/>
              <a:gd name="connsiteX12" fmla="*/ 38360 w 43256"/>
              <a:gd name="connsiteY12" fmla="*/ 5285 h 49581"/>
              <a:gd name="connsiteX13" fmla="*/ 38436 w 43256"/>
              <a:gd name="connsiteY13" fmla="*/ 6549 h 49581"/>
              <a:gd name="connsiteX14" fmla="*/ 29114 w 43256"/>
              <a:gd name="connsiteY14" fmla="*/ 3811 h 49581"/>
              <a:gd name="connsiteX15" fmla="*/ 29856 w 43256"/>
              <a:gd name="connsiteY15" fmla="*/ 2199 h 49581"/>
              <a:gd name="connsiteX16" fmla="*/ 22177 w 43256"/>
              <a:gd name="connsiteY16" fmla="*/ 4579 h 49581"/>
              <a:gd name="connsiteX17" fmla="*/ 22536 w 43256"/>
              <a:gd name="connsiteY17" fmla="*/ 3189 h 49581"/>
              <a:gd name="connsiteX18" fmla="*/ 14036 w 43256"/>
              <a:gd name="connsiteY18" fmla="*/ 5051 h 49581"/>
              <a:gd name="connsiteX19" fmla="*/ 15336 w 43256"/>
              <a:gd name="connsiteY19" fmla="*/ 6399 h 49581"/>
              <a:gd name="connsiteX20" fmla="*/ 4163 w 43256"/>
              <a:gd name="connsiteY20" fmla="*/ 15648 h 49581"/>
              <a:gd name="connsiteX21" fmla="*/ 3936 w 43256"/>
              <a:gd name="connsiteY21" fmla="*/ 14229 h 49581"/>
              <a:gd name="connsiteX0" fmla="*/ 3936 w 43256"/>
              <a:gd name="connsiteY0" fmla="*/ 14229 h 49581"/>
              <a:gd name="connsiteX1" fmla="*/ 5659 w 43256"/>
              <a:gd name="connsiteY1" fmla="*/ 6766 h 49581"/>
              <a:gd name="connsiteX2" fmla="*/ 14041 w 43256"/>
              <a:gd name="connsiteY2" fmla="*/ 5061 h 49581"/>
              <a:gd name="connsiteX3" fmla="*/ 22492 w 43256"/>
              <a:gd name="connsiteY3" fmla="*/ 3291 h 49581"/>
              <a:gd name="connsiteX4" fmla="*/ 25785 w 43256"/>
              <a:gd name="connsiteY4" fmla="*/ 59 h 49581"/>
              <a:gd name="connsiteX5" fmla="*/ 29869 w 43256"/>
              <a:gd name="connsiteY5" fmla="*/ 2340 h 49581"/>
              <a:gd name="connsiteX6" fmla="*/ 35499 w 43256"/>
              <a:gd name="connsiteY6" fmla="*/ 549 h 49581"/>
              <a:gd name="connsiteX7" fmla="*/ 38354 w 43256"/>
              <a:gd name="connsiteY7" fmla="*/ 5435 h 49581"/>
              <a:gd name="connsiteX8" fmla="*/ 42018 w 43256"/>
              <a:gd name="connsiteY8" fmla="*/ 10177 h 49581"/>
              <a:gd name="connsiteX9" fmla="*/ 41854 w 43256"/>
              <a:gd name="connsiteY9" fmla="*/ 15319 h 49581"/>
              <a:gd name="connsiteX10" fmla="*/ 43052 w 43256"/>
              <a:gd name="connsiteY10" fmla="*/ 23181 h 49581"/>
              <a:gd name="connsiteX11" fmla="*/ 37440 w 43256"/>
              <a:gd name="connsiteY11" fmla="*/ 30063 h 49581"/>
              <a:gd name="connsiteX12" fmla="*/ 35431 w 43256"/>
              <a:gd name="connsiteY12" fmla="*/ 35960 h 49581"/>
              <a:gd name="connsiteX13" fmla="*/ 28591 w 43256"/>
              <a:gd name="connsiteY13" fmla="*/ 36674 h 49581"/>
              <a:gd name="connsiteX14" fmla="*/ 23703 w 43256"/>
              <a:gd name="connsiteY14" fmla="*/ 42965 h 49581"/>
              <a:gd name="connsiteX15" fmla="*/ 16516 w 43256"/>
              <a:gd name="connsiteY15" fmla="*/ 39125 h 49581"/>
              <a:gd name="connsiteX16" fmla="*/ 5840 w 43256"/>
              <a:gd name="connsiteY16" fmla="*/ 35331 h 49581"/>
              <a:gd name="connsiteX17" fmla="*/ 1146 w 43256"/>
              <a:gd name="connsiteY17" fmla="*/ 31109 h 49581"/>
              <a:gd name="connsiteX18" fmla="*/ 2149 w 43256"/>
              <a:gd name="connsiteY18" fmla="*/ 25410 h 49581"/>
              <a:gd name="connsiteX19" fmla="*/ 31 w 43256"/>
              <a:gd name="connsiteY19" fmla="*/ 19563 h 49581"/>
              <a:gd name="connsiteX20" fmla="*/ 3899 w 43256"/>
              <a:gd name="connsiteY20" fmla="*/ 14366 h 49581"/>
              <a:gd name="connsiteX21" fmla="*/ 3936 w 43256"/>
              <a:gd name="connsiteY21" fmla="*/ 14229 h 49581"/>
              <a:gd name="connsiteX0" fmla="*/ 826286 w 3711832"/>
              <a:gd name="connsiteY0" fmla="*/ 3148109 h 3148515"/>
              <a:gd name="connsiteX1" fmla="*/ 736190 w 3711832"/>
              <a:gd name="connsiteY1" fmla="*/ 3118082 h 3148515"/>
              <a:gd name="connsiteX2" fmla="*/ 826286 w 3711832"/>
              <a:gd name="connsiteY2" fmla="*/ 3148109 h 3148515"/>
              <a:gd name="connsiteX0" fmla="*/ 1277908 w 3711832"/>
              <a:gd name="connsiteY0" fmla="*/ 2985703 h 3148515"/>
              <a:gd name="connsiteX1" fmla="*/ 1125508 w 3711832"/>
              <a:gd name="connsiteY1" fmla="*/ 2833303 h 3148515"/>
              <a:gd name="connsiteX2" fmla="*/ 1277908 w 3711832"/>
              <a:gd name="connsiteY2" fmla="*/ 2985703 h 3148515"/>
              <a:gd name="connsiteX0" fmla="*/ 1457888 w 3711832"/>
              <a:gd name="connsiteY0" fmla="*/ 2755305 h 3148515"/>
              <a:gd name="connsiteX1" fmla="*/ 1229288 w 3711832"/>
              <a:gd name="connsiteY1" fmla="*/ 2983905 h 3148515"/>
              <a:gd name="connsiteX2" fmla="*/ 1000688 w 3711832"/>
              <a:gd name="connsiteY2" fmla="*/ 2755305 h 3148515"/>
              <a:gd name="connsiteX3" fmla="*/ 1229288 w 3711832"/>
              <a:gd name="connsiteY3" fmla="*/ 2526705 h 3148515"/>
              <a:gd name="connsiteX4" fmla="*/ 1457888 w 3711832"/>
              <a:gd name="connsiteY4" fmla="*/ 2755305 h 3148515"/>
              <a:gd name="connsiteX0" fmla="*/ 4729 w 43256"/>
              <a:gd name="connsiteY0" fmla="*/ 26036 h 49581"/>
              <a:gd name="connsiteX1" fmla="*/ 2196 w 43256"/>
              <a:gd name="connsiteY1" fmla="*/ 25239 h 49581"/>
              <a:gd name="connsiteX2" fmla="*/ 6964 w 43256"/>
              <a:gd name="connsiteY2" fmla="*/ 34758 h 49581"/>
              <a:gd name="connsiteX3" fmla="*/ 5856 w 43256"/>
              <a:gd name="connsiteY3" fmla="*/ 35139 h 49581"/>
              <a:gd name="connsiteX4" fmla="*/ 16514 w 43256"/>
              <a:gd name="connsiteY4" fmla="*/ 38949 h 49581"/>
              <a:gd name="connsiteX5" fmla="*/ 15846 w 43256"/>
              <a:gd name="connsiteY5" fmla="*/ 37209 h 49581"/>
              <a:gd name="connsiteX6" fmla="*/ 28863 w 43256"/>
              <a:gd name="connsiteY6" fmla="*/ 34610 h 49581"/>
              <a:gd name="connsiteX7" fmla="*/ 28596 w 43256"/>
              <a:gd name="connsiteY7" fmla="*/ 36519 h 49581"/>
              <a:gd name="connsiteX8" fmla="*/ 34165 w 43256"/>
              <a:gd name="connsiteY8" fmla="*/ 22813 h 49581"/>
              <a:gd name="connsiteX9" fmla="*/ 37416 w 43256"/>
              <a:gd name="connsiteY9" fmla="*/ 29949 h 49581"/>
              <a:gd name="connsiteX10" fmla="*/ 41834 w 43256"/>
              <a:gd name="connsiteY10" fmla="*/ 15213 h 49581"/>
              <a:gd name="connsiteX11" fmla="*/ 40386 w 43256"/>
              <a:gd name="connsiteY11" fmla="*/ 17889 h 49581"/>
              <a:gd name="connsiteX12" fmla="*/ 38360 w 43256"/>
              <a:gd name="connsiteY12" fmla="*/ 5285 h 49581"/>
              <a:gd name="connsiteX13" fmla="*/ 38436 w 43256"/>
              <a:gd name="connsiteY13" fmla="*/ 6549 h 49581"/>
              <a:gd name="connsiteX14" fmla="*/ 29114 w 43256"/>
              <a:gd name="connsiteY14" fmla="*/ 3811 h 49581"/>
              <a:gd name="connsiteX15" fmla="*/ 29856 w 43256"/>
              <a:gd name="connsiteY15" fmla="*/ 2199 h 49581"/>
              <a:gd name="connsiteX16" fmla="*/ 22177 w 43256"/>
              <a:gd name="connsiteY16" fmla="*/ 4579 h 49581"/>
              <a:gd name="connsiteX17" fmla="*/ 22536 w 43256"/>
              <a:gd name="connsiteY17" fmla="*/ 3189 h 49581"/>
              <a:gd name="connsiteX18" fmla="*/ 14036 w 43256"/>
              <a:gd name="connsiteY18" fmla="*/ 5051 h 49581"/>
              <a:gd name="connsiteX19" fmla="*/ 15336 w 43256"/>
              <a:gd name="connsiteY19" fmla="*/ 6399 h 49581"/>
              <a:gd name="connsiteX20" fmla="*/ 4163 w 43256"/>
              <a:gd name="connsiteY20" fmla="*/ 15648 h 49581"/>
              <a:gd name="connsiteX21" fmla="*/ 3936 w 43256"/>
              <a:gd name="connsiteY21" fmla="*/ 14229 h 49581"/>
              <a:gd name="connsiteX0" fmla="*/ 3936 w 43256"/>
              <a:gd name="connsiteY0" fmla="*/ 14229 h 49581"/>
              <a:gd name="connsiteX1" fmla="*/ 5659 w 43256"/>
              <a:gd name="connsiteY1" fmla="*/ 6766 h 49581"/>
              <a:gd name="connsiteX2" fmla="*/ 14041 w 43256"/>
              <a:gd name="connsiteY2" fmla="*/ 5061 h 49581"/>
              <a:gd name="connsiteX3" fmla="*/ 22492 w 43256"/>
              <a:gd name="connsiteY3" fmla="*/ 3291 h 49581"/>
              <a:gd name="connsiteX4" fmla="*/ 25785 w 43256"/>
              <a:gd name="connsiteY4" fmla="*/ 59 h 49581"/>
              <a:gd name="connsiteX5" fmla="*/ 29869 w 43256"/>
              <a:gd name="connsiteY5" fmla="*/ 2340 h 49581"/>
              <a:gd name="connsiteX6" fmla="*/ 35499 w 43256"/>
              <a:gd name="connsiteY6" fmla="*/ 549 h 49581"/>
              <a:gd name="connsiteX7" fmla="*/ 38354 w 43256"/>
              <a:gd name="connsiteY7" fmla="*/ 5435 h 49581"/>
              <a:gd name="connsiteX8" fmla="*/ 42018 w 43256"/>
              <a:gd name="connsiteY8" fmla="*/ 10177 h 49581"/>
              <a:gd name="connsiteX9" fmla="*/ 41854 w 43256"/>
              <a:gd name="connsiteY9" fmla="*/ 15319 h 49581"/>
              <a:gd name="connsiteX10" fmla="*/ 43052 w 43256"/>
              <a:gd name="connsiteY10" fmla="*/ 23181 h 49581"/>
              <a:gd name="connsiteX11" fmla="*/ 37440 w 43256"/>
              <a:gd name="connsiteY11" fmla="*/ 30063 h 49581"/>
              <a:gd name="connsiteX12" fmla="*/ 35431 w 43256"/>
              <a:gd name="connsiteY12" fmla="*/ 35960 h 49581"/>
              <a:gd name="connsiteX13" fmla="*/ 28591 w 43256"/>
              <a:gd name="connsiteY13" fmla="*/ 36674 h 49581"/>
              <a:gd name="connsiteX14" fmla="*/ 23703 w 43256"/>
              <a:gd name="connsiteY14" fmla="*/ 42965 h 49581"/>
              <a:gd name="connsiteX15" fmla="*/ 16516 w 43256"/>
              <a:gd name="connsiteY15" fmla="*/ 39125 h 49581"/>
              <a:gd name="connsiteX16" fmla="*/ 5840 w 43256"/>
              <a:gd name="connsiteY16" fmla="*/ 35331 h 49581"/>
              <a:gd name="connsiteX17" fmla="*/ 1146 w 43256"/>
              <a:gd name="connsiteY17" fmla="*/ 31109 h 49581"/>
              <a:gd name="connsiteX18" fmla="*/ 2149 w 43256"/>
              <a:gd name="connsiteY18" fmla="*/ 25410 h 49581"/>
              <a:gd name="connsiteX19" fmla="*/ 31 w 43256"/>
              <a:gd name="connsiteY19" fmla="*/ 19563 h 49581"/>
              <a:gd name="connsiteX20" fmla="*/ 3899 w 43256"/>
              <a:gd name="connsiteY20" fmla="*/ 14366 h 49581"/>
              <a:gd name="connsiteX21" fmla="*/ 3936 w 43256"/>
              <a:gd name="connsiteY21" fmla="*/ 14229 h 49581"/>
              <a:gd name="connsiteX0" fmla="*/ 826286 w 3711832"/>
              <a:gd name="connsiteY0" fmla="*/ 3148109 h 3148515"/>
              <a:gd name="connsiteX1" fmla="*/ 736190 w 3711832"/>
              <a:gd name="connsiteY1" fmla="*/ 3118082 h 3148515"/>
              <a:gd name="connsiteX2" fmla="*/ 826286 w 3711832"/>
              <a:gd name="connsiteY2" fmla="*/ 3148109 h 3148515"/>
              <a:gd name="connsiteX0" fmla="*/ 1277908 w 3711832"/>
              <a:gd name="connsiteY0" fmla="*/ 2985703 h 3148515"/>
              <a:gd name="connsiteX1" fmla="*/ 848154 w 3711832"/>
              <a:gd name="connsiteY1" fmla="*/ 3058652 h 3148515"/>
              <a:gd name="connsiteX2" fmla="*/ 1277908 w 3711832"/>
              <a:gd name="connsiteY2" fmla="*/ 2985703 h 3148515"/>
              <a:gd name="connsiteX0" fmla="*/ 1457888 w 3711832"/>
              <a:gd name="connsiteY0" fmla="*/ 2755305 h 3148515"/>
              <a:gd name="connsiteX1" fmla="*/ 1229288 w 3711832"/>
              <a:gd name="connsiteY1" fmla="*/ 2983905 h 3148515"/>
              <a:gd name="connsiteX2" fmla="*/ 1000688 w 3711832"/>
              <a:gd name="connsiteY2" fmla="*/ 2755305 h 3148515"/>
              <a:gd name="connsiteX3" fmla="*/ 1229288 w 3711832"/>
              <a:gd name="connsiteY3" fmla="*/ 2526705 h 3148515"/>
              <a:gd name="connsiteX4" fmla="*/ 1457888 w 3711832"/>
              <a:gd name="connsiteY4" fmla="*/ 2755305 h 3148515"/>
              <a:gd name="connsiteX0" fmla="*/ 4729 w 43256"/>
              <a:gd name="connsiteY0" fmla="*/ 26036 h 49581"/>
              <a:gd name="connsiteX1" fmla="*/ 2196 w 43256"/>
              <a:gd name="connsiteY1" fmla="*/ 25239 h 49581"/>
              <a:gd name="connsiteX2" fmla="*/ 6964 w 43256"/>
              <a:gd name="connsiteY2" fmla="*/ 34758 h 49581"/>
              <a:gd name="connsiteX3" fmla="*/ 5856 w 43256"/>
              <a:gd name="connsiteY3" fmla="*/ 35139 h 49581"/>
              <a:gd name="connsiteX4" fmla="*/ 16514 w 43256"/>
              <a:gd name="connsiteY4" fmla="*/ 38949 h 49581"/>
              <a:gd name="connsiteX5" fmla="*/ 15846 w 43256"/>
              <a:gd name="connsiteY5" fmla="*/ 37209 h 49581"/>
              <a:gd name="connsiteX6" fmla="*/ 28863 w 43256"/>
              <a:gd name="connsiteY6" fmla="*/ 34610 h 49581"/>
              <a:gd name="connsiteX7" fmla="*/ 28596 w 43256"/>
              <a:gd name="connsiteY7" fmla="*/ 36519 h 49581"/>
              <a:gd name="connsiteX8" fmla="*/ 34165 w 43256"/>
              <a:gd name="connsiteY8" fmla="*/ 22813 h 49581"/>
              <a:gd name="connsiteX9" fmla="*/ 37416 w 43256"/>
              <a:gd name="connsiteY9" fmla="*/ 29949 h 49581"/>
              <a:gd name="connsiteX10" fmla="*/ 41834 w 43256"/>
              <a:gd name="connsiteY10" fmla="*/ 15213 h 49581"/>
              <a:gd name="connsiteX11" fmla="*/ 40386 w 43256"/>
              <a:gd name="connsiteY11" fmla="*/ 17889 h 49581"/>
              <a:gd name="connsiteX12" fmla="*/ 38360 w 43256"/>
              <a:gd name="connsiteY12" fmla="*/ 5285 h 49581"/>
              <a:gd name="connsiteX13" fmla="*/ 38436 w 43256"/>
              <a:gd name="connsiteY13" fmla="*/ 6549 h 49581"/>
              <a:gd name="connsiteX14" fmla="*/ 29114 w 43256"/>
              <a:gd name="connsiteY14" fmla="*/ 3811 h 49581"/>
              <a:gd name="connsiteX15" fmla="*/ 29856 w 43256"/>
              <a:gd name="connsiteY15" fmla="*/ 2199 h 49581"/>
              <a:gd name="connsiteX16" fmla="*/ 22177 w 43256"/>
              <a:gd name="connsiteY16" fmla="*/ 4579 h 49581"/>
              <a:gd name="connsiteX17" fmla="*/ 22536 w 43256"/>
              <a:gd name="connsiteY17" fmla="*/ 3189 h 49581"/>
              <a:gd name="connsiteX18" fmla="*/ 14036 w 43256"/>
              <a:gd name="connsiteY18" fmla="*/ 5051 h 49581"/>
              <a:gd name="connsiteX19" fmla="*/ 15336 w 43256"/>
              <a:gd name="connsiteY19" fmla="*/ 6399 h 49581"/>
              <a:gd name="connsiteX20" fmla="*/ 4163 w 43256"/>
              <a:gd name="connsiteY20" fmla="*/ 15648 h 49581"/>
              <a:gd name="connsiteX21" fmla="*/ 3936 w 43256"/>
              <a:gd name="connsiteY21" fmla="*/ 14229 h 49581"/>
              <a:gd name="connsiteX0" fmla="*/ 3936 w 43256"/>
              <a:gd name="connsiteY0" fmla="*/ 14229 h 51362"/>
              <a:gd name="connsiteX1" fmla="*/ 5659 w 43256"/>
              <a:gd name="connsiteY1" fmla="*/ 6766 h 51362"/>
              <a:gd name="connsiteX2" fmla="*/ 14041 w 43256"/>
              <a:gd name="connsiteY2" fmla="*/ 5061 h 51362"/>
              <a:gd name="connsiteX3" fmla="*/ 22492 w 43256"/>
              <a:gd name="connsiteY3" fmla="*/ 3291 h 51362"/>
              <a:gd name="connsiteX4" fmla="*/ 25785 w 43256"/>
              <a:gd name="connsiteY4" fmla="*/ 59 h 51362"/>
              <a:gd name="connsiteX5" fmla="*/ 29869 w 43256"/>
              <a:gd name="connsiteY5" fmla="*/ 2340 h 51362"/>
              <a:gd name="connsiteX6" fmla="*/ 35499 w 43256"/>
              <a:gd name="connsiteY6" fmla="*/ 549 h 51362"/>
              <a:gd name="connsiteX7" fmla="*/ 38354 w 43256"/>
              <a:gd name="connsiteY7" fmla="*/ 5435 h 51362"/>
              <a:gd name="connsiteX8" fmla="*/ 42018 w 43256"/>
              <a:gd name="connsiteY8" fmla="*/ 10177 h 51362"/>
              <a:gd name="connsiteX9" fmla="*/ 41854 w 43256"/>
              <a:gd name="connsiteY9" fmla="*/ 15319 h 51362"/>
              <a:gd name="connsiteX10" fmla="*/ 43052 w 43256"/>
              <a:gd name="connsiteY10" fmla="*/ 23181 h 51362"/>
              <a:gd name="connsiteX11" fmla="*/ 37440 w 43256"/>
              <a:gd name="connsiteY11" fmla="*/ 30063 h 51362"/>
              <a:gd name="connsiteX12" fmla="*/ 35431 w 43256"/>
              <a:gd name="connsiteY12" fmla="*/ 35960 h 51362"/>
              <a:gd name="connsiteX13" fmla="*/ 28591 w 43256"/>
              <a:gd name="connsiteY13" fmla="*/ 36674 h 51362"/>
              <a:gd name="connsiteX14" fmla="*/ 23703 w 43256"/>
              <a:gd name="connsiteY14" fmla="*/ 42965 h 51362"/>
              <a:gd name="connsiteX15" fmla="*/ 16516 w 43256"/>
              <a:gd name="connsiteY15" fmla="*/ 39125 h 51362"/>
              <a:gd name="connsiteX16" fmla="*/ 5840 w 43256"/>
              <a:gd name="connsiteY16" fmla="*/ 35331 h 51362"/>
              <a:gd name="connsiteX17" fmla="*/ 1146 w 43256"/>
              <a:gd name="connsiteY17" fmla="*/ 31109 h 51362"/>
              <a:gd name="connsiteX18" fmla="*/ 2149 w 43256"/>
              <a:gd name="connsiteY18" fmla="*/ 25410 h 51362"/>
              <a:gd name="connsiteX19" fmla="*/ 31 w 43256"/>
              <a:gd name="connsiteY19" fmla="*/ 19563 h 51362"/>
              <a:gd name="connsiteX20" fmla="*/ 3899 w 43256"/>
              <a:gd name="connsiteY20" fmla="*/ 14366 h 51362"/>
              <a:gd name="connsiteX21" fmla="*/ 3936 w 43256"/>
              <a:gd name="connsiteY21" fmla="*/ 14229 h 51362"/>
              <a:gd name="connsiteX0" fmla="*/ 826286 w 3711832"/>
              <a:gd name="connsiteY0" fmla="*/ 3148109 h 3261617"/>
              <a:gd name="connsiteX1" fmla="*/ 736190 w 3711832"/>
              <a:gd name="connsiteY1" fmla="*/ 3118082 h 3261617"/>
              <a:gd name="connsiteX2" fmla="*/ 826286 w 3711832"/>
              <a:gd name="connsiteY2" fmla="*/ 3148109 h 3261617"/>
              <a:gd name="connsiteX0" fmla="*/ 1277908 w 3711832"/>
              <a:gd name="connsiteY0" fmla="*/ 2985703 h 3261617"/>
              <a:gd name="connsiteX1" fmla="*/ 848154 w 3711832"/>
              <a:gd name="connsiteY1" fmla="*/ 3058652 h 3261617"/>
              <a:gd name="connsiteX2" fmla="*/ 953242 w 3711832"/>
              <a:gd name="connsiteY2" fmla="*/ 3260992 h 3261617"/>
              <a:gd name="connsiteX3" fmla="*/ 1277908 w 3711832"/>
              <a:gd name="connsiteY3" fmla="*/ 2985703 h 3261617"/>
              <a:gd name="connsiteX0" fmla="*/ 1457888 w 3711832"/>
              <a:gd name="connsiteY0" fmla="*/ 2755305 h 3261617"/>
              <a:gd name="connsiteX1" fmla="*/ 1229288 w 3711832"/>
              <a:gd name="connsiteY1" fmla="*/ 2983905 h 3261617"/>
              <a:gd name="connsiteX2" fmla="*/ 1000688 w 3711832"/>
              <a:gd name="connsiteY2" fmla="*/ 2755305 h 3261617"/>
              <a:gd name="connsiteX3" fmla="*/ 1229288 w 3711832"/>
              <a:gd name="connsiteY3" fmla="*/ 2526705 h 3261617"/>
              <a:gd name="connsiteX4" fmla="*/ 1457888 w 3711832"/>
              <a:gd name="connsiteY4" fmla="*/ 2755305 h 3261617"/>
              <a:gd name="connsiteX0" fmla="*/ 4729 w 43256"/>
              <a:gd name="connsiteY0" fmla="*/ 26036 h 51362"/>
              <a:gd name="connsiteX1" fmla="*/ 2196 w 43256"/>
              <a:gd name="connsiteY1" fmla="*/ 25239 h 51362"/>
              <a:gd name="connsiteX2" fmla="*/ 6964 w 43256"/>
              <a:gd name="connsiteY2" fmla="*/ 34758 h 51362"/>
              <a:gd name="connsiteX3" fmla="*/ 5856 w 43256"/>
              <a:gd name="connsiteY3" fmla="*/ 35139 h 51362"/>
              <a:gd name="connsiteX4" fmla="*/ 16514 w 43256"/>
              <a:gd name="connsiteY4" fmla="*/ 38949 h 51362"/>
              <a:gd name="connsiteX5" fmla="*/ 15846 w 43256"/>
              <a:gd name="connsiteY5" fmla="*/ 37209 h 51362"/>
              <a:gd name="connsiteX6" fmla="*/ 28863 w 43256"/>
              <a:gd name="connsiteY6" fmla="*/ 34610 h 51362"/>
              <a:gd name="connsiteX7" fmla="*/ 28596 w 43256"/>
              <a:gd name="connsiteY7" fmla="*/ 36519 h 51362"/>
              <a:gd name="connsiteX8" fmla="*/ 34165 w 43256"/>
              <a:gd name="connsiteY8" fmla="*/ 22813 h 51362"/>
              <a:gd name="connsiteX9" fmla="*/ 37416 w 43256"/>
              <a:gd name="connsiteY9" fmla="*/ 29949 h 51362"/>
              <a:gd name="connsiteX10" fmla="*/ 41834 w 43256"/>
              <a:gd name="connsiteY10" fmla="*/ 15213 h 51362"/>
              <a:gd name="connsiteX11" fmla="*/ 40386 w 43256"/>
              <a:gd name="connsiteY11" fmla="*/ 17889 h 51362"/>
              <a:gd name="connsiteX12" fmla="*/ 38360 w 43256"/>
              <a:gd name="connsiteY12" fmla="*/ 5285 h 51362"/>
              <a:gd name="connsiteX13" fmla="*/ 38436 w 43256"/>
              <a:gd name="connsiteY13" fmla="*/ 6549 h 51362"/>
              <a:gd name="connsiteX14" fmla="*/ 29114 w 43256"/>
              <a:gd name="connsiteY14" fmla="*/ 3811 h 51362"/>
              <a:gd name="connsiteX15" fmla="*/ 29856 w 43256"/>
              <a:gd name="connsiteY15" fmla="*/ 2199 h 51362"/>
              <a:gd name="connsiteX16" fmla="*/ 22177 w 43256"/>
              <a:gd name="connsiteY16" fmla="*/ 4579 h 51362"/>
              <a:gd name="connsiteX17" fmla="*/ 22536 w 43256"/>
              <a:gd name="connsiteY17" fmla="*/ 3189 h 51362"/>
              <a:gd name="connsiteX18" fmla="*/ 14036 w 43256"/>
              <a:gd name="connsiteY18" fmla="*/ 5051 h 51362"/>
              <a:gd name="connsiteX19" fmla="*/ 15336 w 43256"/>
              <a:gd name="connsiteY19" fmla="*/ 6399 h 51362"/>
              <a:gd name="connsiteX20" fmla="*/ 4163 w 43256"/>
              <a:gd name="connsiteY20" fmla="*/ 15648 h 51362"/>
              <a:gd name="connsiteX21" fmla="*/ 3936 w 43256"/>
              <a:gd name="connsiteY21" fmla="*/ 14229 h 51362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457888 w 3711832"/>
              <a:gd name="connsiteY0" fmla="*/ 2755305 h 3261584"/>
              <a:gd name="connsiteX1" fmla="*/ 1229288 w 3711832"/>
              <a:gd name="connsiteY1" fmla="*/ 2983905 h 3261584"/>
              <a:gd name="connsiteX2" fmla="*/ 1000688 w 3711832"/>
              <a:gd name="connsiteY2" fmla="*/ 2755305 h 3261584"/>
              <a:gd name="connsiteX3" fmla="*/ 1229288 w 3711832"/>
              <a:gd name="connsiteY3" fmla="*/ 2526705 h 3261584"/>
              <a:gd name="connsiteX4" fmla="*/ 1457888 w 3711832"/>
              <a:gd name="connsiteY4" fmla="*/ 2755305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457888 w 3711832"/>
              <a:gd name="connsiteY0" fmla="*/ 2755305 h 3261584"/>
              <a:gd name="connsiteX1" fmla="*/ 1229288 w 3711832"/>
              <a:gd name="connsiteY1" fmla="*/ 2983905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457888 w 3711832"/>
              <a:gd name="connsiteY4" fmla="*/ 2755305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418885 w 3711832"/>
              <a:gd name="connsiteY0" fmla="*/ 2768306 h 3261584"/>
              <a:gd name="connsiteX1" fmla="*/ 1229288 w 3711832"/>
              <a:gd name="connsiteY1" fmla="*/ 2983905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418885 w 3711832"/>
              <a:gd name="connsiteY4" fmla="*/ 2768306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418885 w 3711832"/>
              <a:gd name="connsiteY0" fmla="*/ 2768306 h 3261584"/>
              <a:gd name="connsiteX1" fmla="*/ 1190285 w 3711832"/>
              <a:gd name="connsiteY1" fmla="*/ 2949236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418885 w 3711832"/>
              <a:gd name="connsiteY4" fmla="*/ 2768306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418885 w 3711832"/>
              <a:gd name="connsiteY0" fmla="*/ 2768306 h 3261584"/>
              <a:gd name="connsiteX1" fmla="*/ 1190285 w 3711832"/>
              <a:gd name="connsiteY1" fmla="*/ 2949236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418885 w 3711832"/>
              <a:gd name="connsiteY4" fmla="*/ 2768306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190285 w 3711832"/>
              <a:gd name="connsiteY1" fmla="*/ 2949236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190285 w 3711832"/>
              <a:gd name="connsiteY1" fmla="*/ 2949236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190285 w 3711832"/>
              <a:gd name="connsiteY1" fmla="*/ 2949236 h 3261584"/>
              <a:gd name="connsiteX2" fmla="*/ 1000688 w 3711832"/>
              <a:gd name="connsiteY2" fmla="*/ 2755305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190285 w 3711832"/>
              <a:gd name="connsiteY1" fmla="*/ 2949236 h 3261584"/>
              <a:gd name="connsiteX2" fmla="*/ 1026690 w 3711832"/>
              <a:gd name="connsiteY2" fmla="*/ 2742304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190285 w 3711832"/>
              <a:gd name="connsiteY1" fmla="*/ 2949236 h 3261584"/>
              <a:gd name="connsiteX2" fmla="*/ 1026690 w 3711832"/>
              <a:gd name="connsiteY2" fmla="*/ 2742304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207620 w 3711832"/>
              <a:gd name="connsiteY1" fmla="*/ 2936235 h 3261584"/>
              <a:gd name="connsiteX2" fmla="*/ 1026690 w 3711832"/>
              <a:gd name="connsiteY2" fmla="*/ 2742304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361"/>
              <a:gd name="connsiteX1" fmla="*/ 5659 w 43256"/>
              <a:gd name="connsiteY1" fmla="*/ 6766 h 51361"/>
              <a:gd name="connsiteX2" fmla="*/ 14041 w 43256"/>
              <a:gd name="connsiteY2" fmla="*/ 5061 h 51361"/>
              <a:gd name="connsiteX3" fmla="*/ 22492 w 43256"/>
              <a:gd name="connsiteY3" fmla="*/ 3291 h 51361"/>
              <a:gd name="connsiteX4" fmla="*/ 25785 w 43256"/>
              <a:gd name="connsiteY4" fmla="*/ 59 h 51361"/>
              <a:gd name="connsiteX5" fmla="*/ 29869 w 43256"/>
              <a:gd name="connsiteY5" fmla="*/ 2340 h 51361"/>
              <a:gd name="connsiteX6" fmla="*/ 35499 w 43256"/>
              <a:gd name="connsiteY6" fmla="*/ 549 h 51361"/>
              <a:gd name="connsiteX7" fmla="*/ 38354 w 43256"/>
              <a:gd name="connsiteY7" fmla="*/ 5435 h 51361"/>
              <a:gd name="connsiteX8" fmla="*/ 42018 w 43256"/>
              <a:gd name="connsiteY8" fmla="*/ 10177 h 51361"/>
              <a:gd name="connsiteX9" fmla="*/ 41854 w 43256"/>
              <a:gd name="connsiteY9" fmla="*/ 15319 h 51361"/>
              <a:gd name="connsiteX10" fmla="*/ 43052 w 43256"/>
              <a:gd name="connsiteY10" fmla="*/ 23181 h 51361"/>
              <a:gd name="connsiteX11" fmla="*/ 37440 w 43256"/>
              <a:gd name="connsiteY11" fmla="*/ 30063 h 51361"/>
              <a:gd name="connsiteX12" fmla="*/ 35431 w 43256"/>
              <a:gd name="connsiteY12" fmla="*/ 35960 h 51361"/>
              <a:gd name="connsiteX13" fmla="*/ 28591 w 43256"/>
              <a:gd name="connsiteY13" fmla="*/ 36674 h 51361"/>
              <a:gd name="connsiteX14" fmla="*/ 23703 w 43256"/>
              <a:gd name="connsiteY14" fmla="*/ 42965 h 51361"/>
              <a:gd name="connsiteX15" fmla="*/ 16516 w 43256"/>
              <a:gd name="connsiteY15" fmla="*/ 39125 h 51361"/>
              <a:gd name="connsiteX16" fmla="*/ 5840 w 43256"/>
              <a:gd name="connsiteY16" fmla="*/ 35331 h 51361"/>
              <a:gd name="connsiteX17" fmla="*/ 1146 w 43256"/>
              <a:gd name="connsiteY17" fmla="*/ 31109 h 51361"/>
              <a:gd name="connsiteX18" fmla="*/ 2149 w 43256"/>
              <a:gd name="connsiteY18" fmla="*/ 25410 h 51361"/>
              <a:gd name="connsiteX19" fmla="*/ 31 w 43256"/>
              <a:gd name="connsiteY19" fmla="*/ 19563 h 51361"/>
              <a:gd name="connsiteX20" fmla="*/ 3899 w 43256"/>
              <a:gd name="connsiteY20" fmla="*/ 14366 h 51361"/>
              <a:gd name="connsiteX21" fmla="*/ 3936 w 43256"/>
              <a:gd name="connsiteY21" fmla="*/ 14229 h 51361"/>
              <a:gd name="connsiteX0" fmla="*/ 826286 w 3711832"/>
              <a:gd name="connsiteY0" fmla="*/ 3148109 h 3261584"/>
              <a:gd name="connsiteX1" fmla="*/ 736190 w 3711832"/>
              <a:gd name="connsiteY1" fmla="*/ 3118082 h 3261584"/>
              <a:gd name="connsiteX2" fmla="*/ 826286 w 3711832"/>
              <a:gd name="connsiteY2" fmla="*/ 3148109 h 3261584"/>
              <a:gd name="connsiteX0" fmla="*/ 957218 w 3711832"/>
              <a:gd name="connsiteY0" fmla="*/ 3046374 h 3261584"/>
              <a:gd name="connsiteX1" fmla="*/ 848154 w 3711832"/>
              <a:gd name="connsiteY1" fmla="*/ 3058652 h 3261584"/>
              <a:gd name="connsiteX2" fmla="*/ 953242 w 3711832"/>
              <a:gd name="connsiteY2" fmla="*/ 3260992 h 3261584"/>
              <a:gd name="connsiteX3" fmla="*/ 957218 w 3711832"/>
              <a:gd name="connsiteY3" fmla="*/ 3046374 h 3261584"/>
              <a:gd name="connsiteX0" fmla="*/ 1384216 w 3711832"/>
              <a:gd name="connsiteY0" fmla="*/ 2759638 h 3261584"/>
              <a:gd name="connsiteX1" fmla="*/ 1207620 w 3711832"/>
              <a:gd name="connsiteY1" fmla="*/ 2936235 h 3261584"/>
              <a:gd name="connsiteX2" fmla="*/ 1026690 w 3711832"/>
              <a:gd name="connsiteY2" fmla="*/ 2742304 h 3261584"/>
              <a:gd name="connsiteX3" fmla="*/ 1237956 w 3711832"/>
              <a:gd name="connsiteY3" fmla="*/ 2570041 h 3261584"/>
              <a:gd name="connsiteX4" fmla="*/ 1384216 w 3711832"/>
              <a:gd name="connsiteY4" fmla="*/ 2759638 h 3261584"/>
              <a:gd name="connsiteX0" fmla="*/ 4729 w 43256"/>
              <a:gd name="connsiteY0" fmla="*/ 26036 h 51361"/>
              <a:gd name="connsiteX1" fmla="*/ 2196 w 43256"/>
              <a:gd name="connsiteY1" fmla="*/ 25239 h 51361"/>
              <a:gd name="connsiteX2" fmla="*/ 6964 w 43256"/>
              <a:gd name="connsiteY2" fmla="*/ 34758 h 51361"/>
              <a:gd name="connsiteX3" fmla="*/ 5856 w 43256"/>
              <a:gd name="connsiteY3" fmla="*/ 35139 h 51361"/>
              <a:gd name="connsiteX4" fmla="*/ 16514 w 43256"/>
              <a:gd name="connsiteY4" fmla="*/ 38949 h 51361"/>
              <a:gd name="connsiteX5" fmla="*/ 15846 w 43256"/>
              <a:gd name="connsiteY5" fmla="*/ 37209 h 51361"/>
              <a:gd name="connsiteX6" fmla="*/ 28863 w 43256"/>
              <a:gd name="connsiteY6" fmla="*/ 34610 h 51361"/>
              <a:gd name="connsiteX7" fmla="*/ 28596 w 43256"/>
              <a:gd name="connsiteY7" fmla="*/ 36519 h 51361"/>
              <a:gd name="connsiteX8" fmla="*/ 34165 w 43256"/>
              <a:gd name="connsiteY8" fmla="*/ 22813 h 51361"/>
              <a:gd name="connsiteX9" fmla="*/ 37416 w 43256"/>
              <a:gd name="connsiteY9" fmla="*/ 29949 h 51361"/>
              <a:gd name="connsiteX10" fmla="*/ 41834 w 43256"/>
              <a:gd name="connsiteY10" fmla="*/ 15213 h 51361"/>
              <a:gd name="connsiteX11" fmla="*/ 40386 w 43256"/>
              <a:gd name="connsiteY11" fmla="*/ 17889 h 51361"/>
              <a:gd name="connsiteX12" fmla="*/ 38360 w 43256"/>
              <a:gd name="connsiteY12" fmla="*/ 5285 h 51361"/>
              <a:gd name="connsiteX13" fmla="*/ 38436 w 43256"/>
              <a:gd name="connsiteY13" fmla="*/ 6549 h 51361"/>
              <a:gd name="connsiteX14" fmla="*/ 29114 w 43256"/>
              <a:gd name="connsiteY14" fmla="*/ 3811 h 51361"/>
              <a:gd name="connsiteX15" fmla="*/ 29856 w 43256"/>
              <a:gd name="connsiteY15" fmla="*/ 2199 h 51361"/>
              <a:gd name="connsiteX16" fmla="*/ 22177 w 43256"/>
              <a:gd name="connsiteY16" fmla="*/ 4579 h 51361"/>
              <a:gd name="connsiteX17" fmla="*/ 22536 w 43256"/>
              <a:gd name="connsiteY17" fmla="*/ 3189 h 51361"/>
              <a:gd name="connsiteX18" fmla="*/ 14036 w 43256"/>
              <a:gd name="connsiteY18" fmla="*/ 5051 h 51361"/>
              <a:gd name="connsiteX19" fmla="*/ 15336 w 43256"/>
              <a:gd name="connsiteY19" fmla="*/ 6399 h 51361"/>
              <a:gd name="connsiteX20" fmla="*/ 4163 w 43256"/>
              <a:gd name="connsiteY20" fmla="*/ 15648 h 51361"/>
              <a:gd name="connsiteX21" fmla="*/ 3936 w 43256"/>
              <a:gd name="connsiteY21" fmla="*/ 14229 h 51361"/>
              <a:gd name="connsiteX0" fmla="*/ 3936 w 43256"/>
              <a:gd name="connsiteY0" fmla="*/ 14229 h 51485"/>
              <a:gd name="connsiteX1" fmla="*/ 5659 w 43256"/>
              <a:gd name="connsiteY1" fmla="*/ 6766 h 51485"/>
              <a:gd name="connsiteX2" fmla="*/ 14041 w 43256"/>
              <a:gd name="connsiteY2" fmla="*/ 5061 h 51485"/>
              <a:gd name="connsiteX3" fmla="*/ 22492 w 43256"/>
              <a:gd name="connsiteY3" fmla="*/ 3291 h 51485"/>
              <a:gd name="connsiteX4" fmla="*/ 25785 w 43256"/>
              <a:gd name="connsiteY4" fmla="*/ 59 h 51485"/>
              <a:gd name="connsiteX5" fmla="*/ 29869 w 43256"/>
              <a:gd name="connsiteY5" fmla="*/ 2340 h 51485"/>
              <a:gd name="connsiteX6" fmla="*/ 35499 w 43256"/>
              <a:gd name="connsiteY6" fmla="*/ 549 h 51485"/>
              <a:gd name="connsiteX7" fmla="*/ 38354 w 43256"/>
              <a:gd name="connsiteY7" fmla="*/ 5435 h 51485"/>
              <a:gd name="connsiteX8" fmla="*/ 42018 w 43256"/>
              <a:gd name="connsiteY8" fmla="*/ 10177 h 51485"/>
              <a:gd name="connsiteX9" fmla="*/ 41854 w 43256"/>
              <a:gd name="connsiteY9" fmla="*/ 15319 h 51485"/>
              <a:gd name="connsiteX10" fmla="*/ 43052 w 43256"/>
              <a:gd name="connsiteY10" fmla="*/ 23181 h 51485"/>
              <a:gd name="connsiteX11" fmla="*/ 37440 w 43256"/>
              <a:gd name="connsiteY11" fmla="*/ 30063 h 51485"/>
              <a:gd name="connsiteX12" fmla="*/ 35431 w 43256"/>
              <a:gd name="connsiteY12" fmla="*/ 35960 h 51485"/>
              <a:gd name="connsiteX13" fmla="*/ 28591 w 43256"/>
              <a:gd name="connsiteY13" fmla="*/ 36674 h 51485"/>
              <a:gd name="connsiteX14" fmla="*/ 23703 w 43256"/>
              <a:gd name="connsiteY14" fmla="*/ 42965 h 51485"/>
              <a:gd name="connsiteX15" fmla="*/ 16516 w 43256"/>
              <a:gd name="connsiteY15" fmla="*/ 39125 h 51485"/>
              <a:gd name="connsiteX16" fmla="*/ 5840 w 43256"/>
              <a:gd name="connsiteY16" fmla="*/ 35331 h 51485"/>
              <a:gd name="connsiteX17" fmla="*/ 1146 w 43256"/>
              <a:gd name="connsiteY17" fmla="*/ 31109 h 51485"/>
              <a:gd name="connsiteX18" fmla="*/ 2149 w 43256"/>
              <a:gd name="connsiteY18" fmla="*/ 25410 h 51485"/>
              <a:gd name="connsiteX19" fmla="*/ 31 w 43256"/>
              <a:gd name="connsiteY19" fmla="*/ 19563 h 51485"/>
              <a:gd name="connsiteX20" fmla="*/ 3899 w 43256"/>
              <a:gd name="connsiteY20" fmla="*/ 14366 h 51485"/>
              <a:gd name="connsiteX21" fmla="*/ 3936 w 43256"/>
              <a:gd name="connsiteY21" fmla="*/ 14229 h 51485"/>
              <a:gd name="connsiteX0" fmla="*/ 20227 w 3711832"/>
              <a:gd name="connsiteY0" fmla="*/ 3269451 h 3269451"/>
              <a:gd name="connsiteX1" fmla="*/ 736190 w 3711832"/>
              <a:gd name="connsiteY1" fmla="*/ 3118082 h 3269451"/>
              <a:gd name="connsiteX2" fmla="*/ 20227 w 3711832"/>
              <a:gd name="connsiteY2" fmla="*/ 3269451 h 3269451"/>
              <a:gd name="connsiteX0" fmla="*/ 957218 w 3711832"/>
              <a:gd name="connsiteY0" fmla="*/ 3046374 h 3269451"/>
              <a:gd name="connsiteX1" fmla="*/ 848154 w 3711832"/>
              <a:gd name="connsiteY1" fmla="*/ 3058652 h 3269451"/>
              <a:gd name="connsiteX2" fmla="*/ 953242 w 3711832"/>
              <a:gd name="connsiteY2" fmla="*/ 3260992 h 3269451"/>
              <a:gd name="connsiteX3" fmla="*/ 957218 w 3711832"/>
              <a:gd name="connsiteY3" fmla="*/ 3046374 h 3269451"/>
              <a:gd name="connsiteX0" fmla="*/ 1384216 w 3711832"/>
              <a:gd name="connsiteY0" fmla="*/ 2759638 h 3269451"/>
              <a:gd name="connsiteX1" fmla="*/ 1207620 w 3711832"/>
              <a:gd name="connsiteY1" fmla="*/ 2936235 h 3269451"/>
              <a:gd name="connsiteX2" fmla="*/ 1026690 w 3711832"/>
              <a:gd name="connsiteY2" fmla="*/ 2742304 h 3269451"/>
              <a:gd name="connsiteX3" fmla="*/ 1237956 w 3711832"/>
              <a:gd name="connsiteY3" fmla="*/ 2570041 h 3269451"/>
              <a:gd name="connsiteX4" fmla="*/ 1384216 w 3711832"/>
              <a:gd name="connsiteY4" fmla="*/ 2759638 h 3269451"/>
              <a:gd name="connsiteX0" fmla="*/ 4729 w 43256"/>
              <a:gd name="connsiteY0" fmla="*/ 26036 h 51485"/>
              <a:gd name="connsiteX1" fmla="*/ 2196 w 43256"/>
              <a:gd name="connsiteY1" fmla="*/ 25239 h 51485"/>
              <a:gd name="connsiteX2" fmla="*/ 6964 w 43256"/>
              <a:gd name="connsiteY2" fmla="*/ 34758 h 51485"/>
              <a:gd name="connsiteX3" fmla="*/ 5856 w 43256"/>
              <a:gd name="connsiteY3" fmla="*/ 35139 h 51485"/>
              <a:gd name="connsiteX4" fmla="*/ 16514 w 43256"/>
              <a:gd name="connsiteY4" fmla="*/ 38949 h 51485"/>
              <a:gd name="connsiteX5" fmla="*/ 15846 w 43256"/>
              <a:gd name="connsiteY5" fmla="*/ 37209 h 51485"/>
              <a:gd name="connsiteX6" fmla="*/ 28863 w 43256"/>
              <a:gd name="connsiteY6" fmla="*/ 34610 h 51485"/>
              <a:gd name="connsiteX7" fmla="*/ 28596 w 43256"/>
              <a:gd name="connsiteY7" fmla="*/ 36519 h 51485"/>
              <a:gd name="connsiteX8" fmla="*/ 34165 w 43256"/>
              <a:gd name="connsiteY8" fmla="*/ 22813 h 51485"/>
              <a:gd name="connsiteX9" fmla="*/ 37416 w 43256"/>
              <a:gd name="connsiteY9" fmla="*/ 29949 h 51485"/>
              <a:gd name="connsiteX10" fmla="*/ 41834 w 43256"/>
              <a:gd name="connsiteY10" fmla="*/ 15213 h 51485"/>
              <a:gd name="connsiteX11" fmla="*/ 40386 w 43256"/>
              <a:gd name="connsiteY11" fmla="*/ 17889 h 51485"/>
              <a:gd name="connsiteX12" fmla="*/ 38360 w 43256"/>
              <a:gd name="connsiteY12" fmla="*/ 5285 h 51485"/>
              <a:gd name="connsiteX13" fmla="*/ 38436 w 43256"/>
              <a:gd name="connsiteY13" fmla="*/ 6549 h 51485"/>
              <a:gd name="connsiteX14" fmla="*/ 29114 w 43256"/>
              <a:gd name="connsiteY14" fmla="*/ 3811 h 51485"/>
              <a:gd name="connsiteX15" fmla="*/ 29856 w 43256"/>
              <a:gd name="connsiteY15" fmla="*/ 2199 h 51485"/>
              <a:gd name="connsiteX16" fmla="*/ 22177 w 43256"/>
              <a:gd name="connsiteY16" fmla="*/ 4579 h 51485"/>
              <a:gd name="connsiteX17" fmla="*/ 22536 w 43256"/>
              <a:gd name="connsiteY17" fmla="*/ 3189 h 51485"/>
              <a:gd name="connsiteX18" fmla="*/ 14036 w 43256"/>
              <a:gd name="connsiteY18" fmla="*/ 5051 h 51485"/>
              <a:gd name="connsiteX19" fmla="*/ 15336 w 43256"/>
              <a:gd name="connsiteY19" fmla="*/ 6399 h 51485"/>
              <a:gd name="connsiteX20" fmla="*/ 4163 w 43256"/>
              <a:gd name="connsiteY20" fmla="*/ 15648 h 51485"/>
              <a:gd name="connsiteX21" fmla="*/ 3936 w 43256"/>
              <a:gd name="connsiteY21" fmla="*/ 14229 h 51485"/>
              <a:gd name="connsiteX0" fmla="*/ 3936 w 43256"/>
              <a:gd name="connsiteY0" fmla="*/ 14229 h 51485"/>
              <a:gd name="connsiteX1" fmla="*/ 5659 w 43256"/>
              <a:gd name="connsiteY1" fmla="*/ 6766 h 51485"/>
              <a:gd name="connsiteX2" fmla="*/ 14041 w 43256"/>
              <a:gd name="connsiteY2" fmla="*/ 5061 h 51485"/>
              <a:gd name="connsiteX3" fmla="*/ 22492 w 43256"/>
              <a:gd name="connsiteY3" fmla="*/ 3291 h 51485"/>
              <a:gd name="connsiteX4" fmla="*/ 25785 w 43256"/>
              <a:gd name="connsiteY4" fmla="*/ 59 h 51485"/>
              <a:gd name="connsiteX5" fmla="*/ 29869 w 43256"/>
              <a:gd name="connsiteY5" fmla="*/ 2340 h 51485"/>
              <a:gd name="connsiteX6" fmla="*/ 35499 w 43256"/>
              <a:gd name="connsiteY6" fmla="*/ 549 h 51485"/>
              <a:gd name="connsiteX7" fmla="*/ 38354 w 43256"/>
              <a:gd name="connsiteY7" fmla="*/ 5435 h 51485"/>
              <a:gd name="connsiteX8" fmla="*/ 42018 w 43256"/>
              <a:gd name="connsiteY8" fmla="*/ 10177 h 51485"/>
              <a:gd name="connsiteX9" fmla="*/ 41854 w 43256"/>
              <a:gd name="connsiteY9" fmla="*/ 15319 h 51485"/>
              <a:gd name="connsiteX10" fmla="*/ 43052 w 43256"/>
              <a:gd name="connsiteY10" fmla="*/ 23181 h 51485"/>
              <a:gd name="connsiteX11" fmla="*/ 37440 w 43256"/>
              <a:gd name="connsiteY11" fmla="*/ 30063 h 51485"/>
              <a:gd name="connsiteX12" fmla="*/ 35431 w 43256"/>
              <a:gd name="connsiteY12" fmla="*/ 35960 h 51485"/>
              <a:gd name="connsiteX13" fmla="*/ 28591 w 43256"/>
              <a:gd name="connsiteY13" fmla="*/ 36674 h 51485"/>
              <a:gd name="connsiteX14" fmla="*/ 23703 w 43256"/>
              <a:gd name="connsiteY14" fmla="*/ 42965 h 51485"/>
              <a:gd name="connsiteX15" fmla="*/ 16516 w 43256"/>
              <a:gd name="connsiteY15" fmla="*/ 39125 h 51485"/>
              <a:gd name="connsiteX16" fmla="*/ 5840 w 43256"/>
              <a:gd name="connsiteY16" fmla="*/ 35331 h 51485"/>
              <a:gd name="connsiteX17" fmla="*/ 1146 w 43256"/>
              <a:gd name="connsiteY17" fmla="*/ 31109 h 51485"/>
              <a:gd name="connsiteX18" fmla="*/ 2149 w 43256"/>
              <a:gd name="connsiteY18" fmla="*/ 25410 h 51485"/>
              <a:gd name="connsiteX19" fmla="*/ 31 w 43256"/>
              <a:gd name="connsiteY19" fmla="*/ 19563 h 51485"/>
              <a:gd name="connsiteX20" fmla="*/ 3899 w 43256"/>
              <a:gd name="connsiteY20" fmla="*/ 14366 h 51485"/>
              <a:gd name="connsiteX21" fmla="*/ 3936 w 43256"/>
              <a:gd name="connsiteY21" fmla="*/ 14229 h 51485"/>
              <a:gd name="connsiteX0" fmla="*/ 20227 w 3711832"/>
              <a:gd name="connsiteY0" fmla="*/ 3269451 h 3269451"/>
              <a:gd name="connsiteX1" fmla="*/ 64475 w 3711832"/>
              <a:gd name="connsiteY1" fmla="*/ 3109415 h 3269451"/>
              <a:gd name="connsiteX2" fmla="*/ 20227 w 3711832"/>
              <a:gd name="connsiteY2" fmla="*/ 3269451 h 3269451"/>
              <a:gd name="connsiteX0" fmla="*/ 957218 w 3711832"/>
              <a:gd name="connsiteY0" fmla="*/ 3046374 h 3269451"/>
              <a:gd name="connsiteX1" fmla="*/ 848154 w 3711832"/>
              <a:gd name="connsiteY1" fmla="*/ 3058652 h 3269451"/>
              <a:gd name="connsiteX2" fmla="*/ 953242 w 3711832"/>
              <a:gd name="connsiteY2" fmla="*/ 3260992 h 3269451"/>
              <a:gd name="connsiteX3" fmla="*/ 957218 w 3711832"/>
              <a:gd name="connsiteY3" fmla="*/ 3046374 h 3269451"/>
              <a:gd name="connsiteX0" fmla="*/ 1384216 w 3711832"/>
              <a:gd name="connsiteY0" fmla="*/ 2759638 h 3269451"/>
              <a:gd name="connsiteX1" fmla="*/ 1207620 w 3711832"/>
              <a:gd name="connsiteY1" fmla="*/ 2936235 h 3269451"/>
              <a:gd name="connsiteX2" fmla="*/ 1026690 w 3711832"/>
              <a:gd name="connsiteY2" fmla="*/ 2742304 h 3269451"/>
              <a:gd name="connsiteX3" fmla="*/ 1237956 w 3711832"/>
              <a:gd name="connsiteY3" fmla="*/ 2570041 h 3269451"/>
              <a:gd name="connsiteX4" fmla="*/ 1384216 w 3711832"/>
              <a:gd name="connsiteY4" fmla="*/ 2759638 h 3269451"/>
              <a:gd name="connsiteX0" fmla="*/ 4729 w 43256"/>
              <a:gd name="connsiteY0" fmla="*/ 26036 h 51485"/>
              <a:gd name="connsiteX1" fmla="*/ 2196 w 43256"/>
              <a:gd name="connsiteY1" fmla="*/ 25239 h 51485"/>
              <a:gd name="connsiteX2" fmla="*/ 6964 w 43256"/>
              <a:gd name="connsiteY2" fmla="*/ 34758 h 51485"/>
              <a:gd name="connsiteX3" fmla="*/ 5856 w 43256"/>
              <a:gd name="connsiteY3" fmla="*/ 35139 h 51485"/>
              <a:gd name="connsiteX4" fmla="*/ 16514 w 43256"/>
              <a:gd name="connsiteY4" fmla="*/ 38949 h 51485"/>
              <a:gd name="connsiteX5" fmla="*/ 15846 w 43256"/>
              <a:gd name="connsiteY5" fmla="*/ 37209 h 51485"/>
              <a:gd name="connsiteX6" fmla="*/ 28863 w 43256"/>
              <a:gd name="connsiteY6" fmla="*/ 34610 h 51485"/>
              <a:gd name="connsiteX7" fmla="*/ 28596 w 43256"/>
              <a:gd name="connsiteY7" fmla="*/ 36519 h 51485"/>
              <a:gd name="connsiteX8" fmla="*/ 34165 w 43256"/>
              <a:gd name="connsiteY8" fmla="*/ 22813 h 51485"/>
              <a:gd name="connsiteX9" fmla="*/ 37416 w 43256"/>
              <a:gd name="connsiteY9" fmla="*/ 29949 h 51485"/>
              <a:gd name="connsiteX10" fmla="*/ 41834 w 43256"/>
              <a:gd name="connsiteY10" fmla="*/ 15213 h 51485"/>
              <a:gd name="connsiteX11" fmla="*/ 40386 w 43256"/>
              <a:gd name="connsiteY11" fmla="*/ 17889 h 51485"/>
              <a:gd name="connsiteX12" fmla="*/ 38360 w 43256"/>
              <a:gd name="connsiteY12" fmla="*/ 5285 h 51485"/>
              <a:gd name="connsiteX13" fmla="*/ 38436 w 43256"/>
              <a:gd name="connsiteY13" fmla="*/ 6549 h 51485"/>
              <a:gd name="connsiteX14" fmla="*/ 29114 w 43256"/>
              <a:gd name="connsiteY14" fmla="*/ 3811 h 51485"/>
              <a:gd name="connsiteX15" fmla="*/ 29856 w 43256"/>
              <a:gd name="connsiteY15" fmla="*/ 2199 h 51485"/>
              <a:gd name="connsiteX16" fmla="*/ 22177 w 43256"/>
              <a:gd name="connsiteY16" fmla="*/ 4579 h 51485"/>
              <a:gd name="connsiteX17" fmla="*/ 22536 w 43256"/>
              <a:gd name="connsiteY17" fmla="*/ 3189 h 51485"/>
              <a:gd name="connsiteX18" fmla="*/ 14036 w 43256"/>
              <a:gd name="connsiteY18" fmla="*/ 5051 h 51485"/>
              <a:gd name="connsiteX19" fmla="*/ 15336 w 43256"/>
              <a:gd name="connsiteY19" fmla="*/ 6399 h 51485"/>
              <a:gd name="connsiteX20" fmla="*/ 4163 w 43256"/>
              <a:gd name="connsiteY20" fmla="*/ 15648 h 51485"/>
              <a:gd name="connsiteX21" fmla="*/ 3936 w 43256"/>
              <a:gd name="connsiteY21" fmla="*/ 14229 h 51485"/>
              <a:gd name="connsiteX0" fmla="*/ 7730 w 47050"/>
              <a:gd name="connsiteY0" fmla="*/ 14229 h 51485"/>
              <a:gd name="connsiteX1" fmla="*/ 9453 w 47050"/>
              <a:gd name="connsiteY1" fmla="*/ 6766 h 51485"/>
              <a:gd name="connsiteX2" fmla="*/ 17835 w 47050"/>
              <a:gd name="connsiteY2" fmla="*/ 5061 h 51485"/>
              <a:gd name="connsiteX3" fmla="*/ 26286 w 47050"/>
              <a:gd name="connsiteY3" fmla="*/ 3291 h 51485"/>
              <a:gd name="connsiteX4" fmla="*/ 29579 w 47050"/>
              <a:gd name="connsiteY4" fmla="*/ 59 h 51485"/>
              <a:gd name="connsiteX5" fmla="*/ 33663 w 47050"/>
              <a:gd name="connsiteY5" fmla="*/ 2340 h 51485"/>
              <a:gd name="connsiteX6" fmla="*/ 39293 w 47050"/>
              <a:gd name="connsiteY6" fmla="*/ 549 h 51485"/>
              <a:gd name="connsiteX7" fmla="*/ 42148 w 47050"/>
              <a:gd name="connsiteY7" fmla="*/ 5435 h 51485"/>
              <a:gd name="connsiteX8" fmla="*/ 45812 w 47050"/>
              <a:gd name="connsiteY8" fmla="*/ 10177 h 51485"/>
              <a:gd name="connsiteX9" fmla="*/ 45648 w 47050"/>
              <a:gd name="connsiteY9" fmla="*/ 15319 h 51485"/>
              <a:gd name="connsiteX10" fmla="*/ 46846 w 47050"/>
              <a:gd name="connsiteY10" fmla="*/ 23181 h 51485"/>
              <a:gd name="connsiteX11" fmla="*/ 41234 w 47050"/>
              <a:gd name="connsiteY11" fmla="*/ 30063 h 51485"/>
              <a:gd name="connsiteX12" fmla="*/ 39225 w 47050"/>
              <a:gd name="connsiteY12" fmla="*/ 35960 h 51485"/>
              <a:gd name="connsiteX13" fmla="*/ 32385 w 47050"/>
              <a:gd name="connsiteY13" fmla="*/ 36674 h 51485"/>
              <a:gd name="connsiteX14" fmla="*/ 27497 w 47050"/>
              <a:gd name="connsiteY14" fmla="*/ 42965 h 51485"/>
              <a:gd name="connsiteX15" fmla="*/ 20310 w 47050"/>
              <a:gd name="connsiteY15" fmla="*/ 39125 h 51485"/>
              <a:gd name="connsiteX16" fmla="*/ 9634 w 47050"/>
              <a:gd name="connsiteY16" fmla="*/ 35331 h 51485"/>
              <a:gd name="connsiteX17" fmla="*/ 4940 w 47050"/>
              <a:gd name="connsiteY17" fmla="*/ 31109 h 51485"/>
              <a:gd name="connsiteX18" fmla="*/ 5943 w 47050"/>
              <a:gd name="connsiteY18" fmla="*/ 25410 h 51485"/>
              <a:gd name="connsiteX19" fmla="*/ 3825 w 47050"/>
              <a:gd name="connsiteY19" fmla="*/ 19563 h 51485"/>
              <a:gd name="connsiteX20" fmla="*/ 7693 w 47050"/>
              <a:gd name="connsiteY20" fmla="*/ 14366 h 51485"/>
              <a:gd name="connsiteX21" fmla="*/ 7730 w 47050"/>
              <a:gd name="connsiteY21" fmla="*/ 14229 h 51485"/>
              <a:gd name="connsiteX0" fmla="*/ 345780 w 4037385"/>
              <a:gd name="connsiteY0" fmla="*/ 3269451 h 3269451"/>
              <a:gd name="connsiteX1" fmla="*/ 0 w 4037385"/>
              <a:gd name="connsiteY1" fmla="*/ 2927402 h 3269451"/>
              <a:gd name="connsiteX2" fmla="*/ 345780 w 4037385"/>
              <a:gd name="connsiteY2" fmla="*/ 3269451 h 3269451"/>
              <a:gd name="connsiteX0" fmla="*/ 1282771 w 4037385"/>
              <a:gd name="connsiteY0" fmla="*/ 3046374 h 3269451"/>
              <a:gd name="connsiteX1" fmla="*/ 1173707 w 4037385"/>
              <a:gd name="connsiteY1" fmla="*/ 3058652 h 3269451"/>
              <a:gd name="connsiteX2" fmla="*/ 1278795 w 4037385"/>
              <a:gd name="connsiteY2" fmla="*/ 3260992 h 3269451"/>
              <a:gd name="connsiteX3" fmla="*/ 1282771 w 4037385"/>
              <a:gd name="connsiteY3" fmla="*/ 3046374 h 3269451"/>
              <a:gd name="connsiteX0" fmla="*/ 1709769 w 4037385"/>
              <a:gd name="connsiteY0" fmla="*/ 2759638 h 3269451"/>
              <a:gd name="connsiteX1" fmla="*/ 1533173 w 4037385"/>
              <a:gd name="connsiteY1" fmla="*/ 2936235 h 3269451"/>
              <a:gd name="connsiteX2" fmla="*/ 1352243 w 4037385"/>
              <a:gd name="connsiteY2" fmla="*/ 2742304 h 3269451"/>
              <a:gd name="connsiteX3" fmla="*/ 1563509 w 4037385"/>
              <a:gd name="connsiteY3" fmla="*/ 2570041 h 3269451"/>
              <a:gd name="connsiteX4" fmla="*/ 1709769 w 4037385"/>
              <a:gd name="connsiteY4" fmla="*/ 2759638 h 3269451"/>
              <a:gd name="connsiteX0" fmla="*/ 8523 w 47050"/>
              <a:gd name="connsiteY0" fmla="*/ 26036 h 51485"/>
              <a:gd name="connsiteX1" fmla="*/ 5990 w 47050"/>
              <a:gd name="connsiteY1" fmla="*/ 25239 h 51485"/>
              <a:gd name="connsiteX2" fmla="*/ 10758 w 47050"/>
              <a:gd name="connsiteY2" fmla="*/ 34758 h 51485"/>
              <a:gd name="connsiteX3" fmla="*/ 9650 w 47050"/>
              <a:gd name="connsiteY3" fmla="*/ 35139 h 51485"/>
              <a:gd name="connsiteX4" fmla="*/ 20308 w 47050"/>
              <a:gd name="connsiteY4" fmla="*/ 38949 h 51485"/>
              <a:gd name="connsiteX5" fmla="*/ 19640 w 47050"/>
              <a:gd name="connsiteY5" fmla="*/ 37209 h 51485"/>
              <a:gd name="connsiteX6" fmla="*/ 32657 w 47050"/>
              <a:gd name="connsiteY6" fmla="*/ 34610 h 51485"/>
              <a:gd name="connsiteX7" fmla="*/ 32390 w 47050"/>
              <a:gd name="connsiteY7" fmla="*/ 36519 h 51485"/>
              <a:gd name="connsiteX8" fmla="*/ 37959 w 47050"/>
              <a:gd name="connsiteY8" fmla="*/ 22813 h 51485"/>
              <a:gd name="connsiteX9" fmla="*/ 41210 w 47050"/>
              <a:gd name="connsiteY9" fmla="*/ 29949 h 51485"/>
              <a:gd name="connsiteX10" fmla="*/ 45628 w 47050"/>
              <a:gd name="connsiteY10" fmla="*/ 15213 h 51485"/>
              <a:gd name="connsiteX11" fmla="*/ 44180 w 47050"/>
              <a:gd name="connsiteY11" fmla="*/ 17889 h 51485"/>
              <a:gd name="connsiteX12" fmla="*/ 42154 w 47050"/>
              <a:gd name="connsiteY12" fmla="*/ 5285 h 51485"/>
              <a:gd name="connsiteX13" fmla="*/ 42230 w 47050"/>
              <a:gd name="connsiteY13" fmla="*/ 6549 h 51485"/>
              <a:gd name="connsiteX14" fmla="*/ 32908 w 47050"/>
              <a:gd name="connsiteY14" fmla="*/ 3811 h 51485"/>
              <a:gd name="connsiteX15" fmla="*/ 33650 w 47050"/>
              <a:gd name="connsiteY15" fmla="*/ 2199 h 51485"/>
              <a:gd name="connsiteX16" fmla="*/ 25971 w 47050"/>
              <a:gd name="connsiteY16" fmla="*/ 4579 h 51485"/>
              <a:gd name="connsiteX17" fmla="*/ 26330 w 47050"/>
              <a:gd name="connsiteY17" fmla="*/ 3189 h 51485"/>
              <a:gd name="connsiteX18" fmla="*/ 17830 w 47050"/>
              <a:gd name="connsiteY18" fmla="*/ 5051 h 51485"/>
              <a:gd name="connsiteX19" fmla="*/ 19130 w 47050"/>
              <a:gd name="connsiteY19" fmla="*/ 6399 h 51485"/>
              <a:gd name="connsiteX20" fmla="*/ 7957 w 47050"/>
              <a:gd name="connsiteY20" fmla="*/ 15648 h 51485"/>
              <a:gd name="connsiteX21" fmla="*/ 7730 w 47050"/>
              <a:gd name="connsiteY21" fmla="*/ 14229 h 51485"/>
              <a:gd name="connsiteX0" fmla="*/ 8953 w 48273"/>
              <a:gd name="connsiteY0" fmla="*/ 14229 h 51361"/>
              <a:gd name="connsiteX1" fmla="*/ 10676 w 48273"/>
              <a:gd name="connsiteY1" fmla="*/ 6766 h 51361"/>
              <a:gd name="connsiteX2" fmla="*/ 19058 w 48273"/>
              <a:gd name="connsiteY2" fmla="*/ 5061 h 51361"/>
              <a:gd name="connsiteX3" fmla="*/ 27509 w 48273"/>
              <a:gd name="connsiteY3" fmla="*/ 3291 h 51361"/>
              <a:gd name="connsiteX4" fmla="*/ 30802 w 48273"/>
              <a:gd name="connsiteY4" fmla="*/ 59 h 51361"/>
              <a:gd name="connsiteX5" fmla="*/ 34886 w 48273"/>
              <a:gd name="connsiteY5" fmla="*/ 2340 h 51361"/>
              <a:gd name="connsiteX6" fmla="*/ 40516 w 48273"/>
              <a:gd name="connsiteY6" fmla="*/ 549 h 51361"/>
              <a:gd name="connsiteX7" fmla="*/ 43371 w 48273"/>
              <a:gd name="connsiteY7" fmla="*/ 5435 h 51361"/>
              <a:gd name="connsiteX8" fmla="*/ 47035 w 48273"/>
              <a:gd name="connsiteY8" fmla="*/ 10177 h 51361"/>
              <a:gd name="connsiteX9" fmla="*/ 46871 w 48273"/>
              <a:gd name="connsiteY9" fmla="*/ 15319 h 51361"/>
              <a:gd name="connsiteX10" fmla="*/ 48069 w 48273"/>
              <a:gd name="connsiteY10" fmla="*/ 23181 h 51361"/>
              <a:gd name="connsiteX11" fmla="*/ 42457 w 48273"/>
              <a:gd name="connsiteY11" fmla="*/ 30063 h 51361"/>
              <a:gd name="connsiteX12" fmla="*/ 40448 w 48273"/>
              <a:gd name="connsiteY12" fmla="*/ 35960 h 51361"/>
              <a:gd name="connsiteX13" fmla="*/ 33608 w 48273"/>
              <a:gd name="connsiteY13" fmla="*/ 36674 h 51361"/>
              <a:gd name="connsiteX14" fmla="*/ 28720 w 48273"/>
              <a:gd name="connsiteY14" fmla="*/ 42965 h 51361"/>
              <a:gd name="connsiteX15" fmla="*/ 21533 w 48273"/>
              <a:gd name="connsiteY15" fmla="*/ 39125 h 51361"/>
              <a:gd name="connsiteX16" fmla="*/ 10857 w 48273"/>
              <a:gd name="connsiteY16" fmla="*/ 35331 h 51361"/>
              <a:gd name="connsiteX17" fmla="*/ 6163 w 48273"/>
              <a:gd name="connsiteY17" fmla="*/ 31109 h 51361"/>
              <a:gd name="connsiteX18" fmla="*/ 7166 w 48273"/>
              <a:gd name="connsiteY18" fmla="*/ 25410 h 51361"/>
              <a:gd name="connsiteX19" fmla="*/ 5048 w 48273"/>
              <a:gd name="connsiteY19" fmla="*/ 19563 h 51361"/>
              <a:gd name="connsiteX20" fmla="*/ 8916 w 48273"/>
              <a:gd name="connsiteY20" fmla="*/ 14366 h 51361"/>
              <a:gd name="connsiteX21" fmla="*/ 8953 w 48273"/>
              <a:gd name="connsiteY21" fmla="*/ 14229 h 51361"/>
              <a:gd name="connsiteX0" fmla="*/ 0 w 4142305"/>
              <a:gd name="connsiteY0" fmla="*/ 3243449 h 3261584"/>
              <a:gd name="connsiteX1" fmla="*/ 104920 w 4142305"/>
              <a:gd name="connsiteY1" fmla="*/ 2927402 h 3261584"/>
              <a:gd name="connsiteX2" fmla="*/ 0 w 4142305"/>
              <a:gd name="connsiteY2" fmla="*/ 3243449 h 3261584"/>
              <a:gd name="connsiteX0" fmla="*/ 1387691 w 4142305"/>
              <a:gd name="connsiteY0" fmla="*/ 3046374 h 3261584"/>
              <a:gd name="connsiteX1" fmla="*/ 1278627 w 4142305"/>
              <a:gd name="connsiteY1" fmla="*/ 3058652 h 3261584"/>
              <a:gd name="connsiteX2" fmla="*/ 1383715 w 4142305"/>
              <a:gd name="connsiteY2" fmla="*/ 3260992 h 3261584"/>
              <a:gd name="connsiteX3" fmla="*/ 1387691 w 4142305"/>
              <a:gd name="connsiteY3" fmla="*/ 3046374 h 3261584"/>
              <a:gd name="connsiteX0" fmla="*/ 1814689 w 4142305"/>
              <a:gd name="connsiteY0" fmla="*/ 2759638 h 3261584"/>
              <a:gd name="connsiteX1" fmla="*/ 1638093 w 4142305"/>
              <a:gd name="connsiteY1" fmla="*/ 2936235 h 3261584"/>
              <a:gd name="connsiteX2" fmla="*/ 1457163 w 4142305"/>
              <a:gd name="connsiteY2" fmla="*/ 2742304 h 3261584"/>
              <a:gd name="connsiteX3" fmla="*/ 1668429 w 4142305"/>
              <a:gd name="connsiteY3" fmla="*/ 2570041 h 3261584"/>
              <a:gd name="connsiteX4" fmla="*/ 1814689 w 4142305"/>
              <a:gd name="connsiteY4" fmla="*/ 2759638 h 3261584"/>
              <a:gd name="connsiteX0" fmla="*/ 9746 w 48273"/>
              <a:gd name="connsiteY0" fmla="*/ 26036 h 51361"/>
              <a:gd name="connsiteX1" fmla="*/ 7213 w 48273"/>
              <a:gd name="connsiteY1" fmla="*/ 25239 h 51361"/>
              <a:gd name="connsiteX2" fmla="*/ 11981 w 48273"/>
              <a:gd name="connsiteY2" fmla="*/ 34758 h 51361"/>
              <a:gd name="connsiteX3" fmla="*/ 10873 w 48273"/>
              <a:gd name="connsiteY3" fmla="*/ 35139 h 51361"/>
              <a:gd name="connsiteX4" fmla="*/ 21531 w 48273"/>
              <a:gd name="connsiteY4" fmla="*/ 38949 h 51361"/>
              <a:gd name="connsiteX5" fmla="*/ 20863 w 48273"/>
              <a:gd name="connsiteY5" fmla="*/ 37209 h 51361"/>
              <a:gd name="connsiteX6" fmla="*/ 33880 w 48273"/>
              <a:gd name="connsiteY6" fmla="*/ 34610 h 51361"/>
              <a:gd name="connsiteX7" fmla="*/ 33613 w 48273"/>
              <a:gd name="connsiteY7" fmla="*/ 36519 h 51361"/>
              <a:gd name="connsiteX8" fmla="*/ 39182 w 48273"/>
              <a:gd name="connsiteY8" fmla="*/ 22813 h 51361"/>
              <a:gd name="connsiteX9" fmla="*/ 42433 w 48273"/>
              <a:gd name="connsiteY9" fmla="*/ 29949 h 51361"/>
              <a:gd name="connsiteX10" fmla="*/ 46851 w 48273"/>
              <a:gd name="connsiteY10" fmla="*/ 15213 h 51361"/>
              <a:gd name="connsiteX11" fmla="*/ 45403 w 48273"/>
              <a:gd name="connsiteY11" fmla="*/ 17889 h 51361"/>
              <a:gd name="connsiteX12" fmla="*/ 43377 w 48273"/>
              <a:gd name="connsiteY12" fmla="*/ 5285 h 51361"/>
              <a:gd name="connsiteX13" fmla="*/ 43453 w 48273"/>
              <a:gd name="connsiteY13" fmla="*/ 6549 h 51361"/>
              <a:gd name="connsiteX14" fmla="*/ 34131 w 48273"/>
              <a:gd name="connsiteY14" fmla="*/ 3811 h 51361"/>
              <a:gd name="connsiteX15" fmla="*/ 34873 w 48273"/>
              <a:gd name="connsiteY15" fmla="*/ 2199 h 51361"/>
              <a:gd name="connsiteX16" fmla="*/ 27194 w 48273"/>
              <a:gd name="connsiteY16" fmla="*/ 4579 h 51361"/>
              <a:gd name="connsiteX17" fmla="*/ 27553 w 48273"/>
              <a:gd name="connsiteY17" fmla="*/ 3189 h 51361"/>
              <a:gd name="connsiteX18" fmla="*/ 19053 w 48273"/>
              <a:gd name="connsiteY18" fmla="*/ 5051 h 51361"/>
              <a:gd name="connsiteX19" fmla="*/ 20353 w 48273"/>
              <a:gd name="connsiteY19" fmla="*/ 6399 h 51361"/>
              <a:gd name="connsiteX20" fmla="*/ 9180 w 48273"/>
              <a:gd name="connsiteY20" fmla="*/ 15648 h 51361"/>
              <a:gd name="connsiteX21" fmla="*/ 8953 w 48273"/>
              <a:gd name="connsiteY21" fmla="*/ 14229 h 51361"/>
              <a:gd name="connsiteX0" fmla="*/ 8953 w 48273"/>
              <a:gd name="connsiteY0" fmla="*/ 14229 h 51484"/>
              <a:gd name="connsiteX1" fmla="*/ 10676 w 48273"/>
              <a:gd name="connsiteY1" fmla="*/ 6766 h 51484"/>
              <a:gd name="connsiteX2" fmla="*/ 19058 w 48273"/>
              <a:gd name="connsiteY2" fmla="*/ 5061 h 51484"/>
              <a:gd name="connsiteX3" fmla="*/ 27509 w 48273"/>
              <a:gd name="connsiteY3" fmla="*/ 3291 h 51484"/>
              <a:gd name="connsiteX4" fmla="*/ 30802 w 48273"/>
              <a:gd name="connsiteY4" fmla="*/ 59 h 51484"/>
              <a:gd name="connsiteX5" fmla="*/ 34886 w 48273"/>
              <a:gd name="connsiteY5" fmla="*/ 2340 h 51484"/>
              <a:gd name="connsiteX6" fmla="*/ 40516 w 48273"/>
              <a:gd name="connsiteY6" fmla="*/ 549 h 51484"/>
              <a:gd name="connsiteX7" fmla="*/ 43371 w 48273"/>
              <a:gd name="connsiteY7" fmla="*/ 5435 h 51484"/>
              <a:gd name="connsiteX8" fmla="*/ 47035 w 48273"/>
              <a:gd name="connsiteY8" fmla="*/ 10177 h 51484"/>
              <a:gd name="connsiteX9" fmla="*/ 46871 w 48273"/>
              <a:gd name="connsiteY9" fmla="*/ 15319 h 51484"/>
              <a:gd name="connsiteX10" fmla="*/ 48069 w 48273"/>
              <a:gd name="connsiteY10" fmla="*/ 23181 h 51484"/>
              <a:gd name="connsiteX11" fmla="*/ 42457 w 48273"/>
              <a:gd name="connsiteY11" fmla="*/ 30063 h 51484"/>
              <a:gd name="connsiteX12" fmla="*/ 40448 w 48273"/>
              <a:gd name="connsiteY12" fmla="*/ 35960 h 51484"/>
              <a:gd name="connsiteX13" fmla="*/ 33608 w 48273"/>
              <a:gd name="connsiteY13" fmla="*/ 36674 h 51484"/>
              <a:gd name="connsiteX14" fmla="*/ 28720 w 48273"/>
              <a:gd name="connsiteY14" fmla="*/ 42965 h 51484"/>
              <a:gd name="connsiteX15" fmla="*/ 21533 w 48273"/>
              <a:gd name="connsiteY15" fmla="*/ 39125 h 51484"/>
              <a:gd name="connsiteX16" fmla="*/ 10857 w 48273"/>
              <a:gd name="connsiteY16" fmla="*/ 35331 h 51484"/>
              <a:gd name="connsiteX17" fmla="*/ 6163 w 48273"/>
              <a:gd name="connsiteY17" fmla="*/ 31109 h 51484"/>
              <a:gd name="connsiteX18" fmla="*/ 7166 w 48273"/>
              <a:gd name="connsiteY18" fmla="*/ 25410 h 51484"/>
              <a:gd name="connsiteX19" fmla="*/ 5048 w 48273"/>
              <a:gd name="connsiteY19" fmla="*/ 19563 h 51484"/>
              <a:gd name="connsiteX20" fmla="*/ 8916 w 48273"/>
              <a:gd name="connsiteY20" fmla="*/ 14366 h 51484"/>
              <a:gd name="connsiteX21" fmla="*/ 8953 w 48273"/>
              <a:gd name="connsiteY21" fmla="*/ 14229 h 51484"/>
              <a:gd name="connsiteX0" fmla="*/ 0 w 4142305"/>
              <a:gd name="connsiteY0" fmla="*/ 3243449 h 3269393"/>
              <a:gd name="connsiteX1" fmla="*/ 104920 w 4142305"/>
              <a:gd name="connsiteY1" fmla="*/ 2927402 h 3269393"/>
              <a:gd name="connsiteX2" fmla="*/ 0 w 4142305"/>
              <a:gd name="connsiteY2" fmla="*/ 3243449 h 3269393"/>
              <a:gd name="connsiteX0" fmla="*/ 1387691 w 4142305"/>
              <a:gd name="connsiteY0" fmla="*/ 3046374 h 3269393"/>
              <a:gd name="connsiteX1" fmla="*/ 26202 w 4142305"/>
              <a:gd name="connsiteY1" fmla="*/ 3240666 h 3269393"/>
              <a:gd name="connsiteX2" fmla="*/ 1383715 w 4142305"/>
              <a:gd name="connsiteY2" fmla="*/ 3260992 h 3269393"/>
              <a:gd name="connsiteX3" fmla="*/ 1387691 w 4142305"/>
              <a:gd name="connsiteY3" fmla="*/ 3046374 h 3269393"/>
              <a:gd name="connsiteX0" fmla="*/ 1814689 w 4142305"/>
              <a:gd name="connsiteY0" fmla="*/ 2759638 h 3269393"/>
              <a:gd name="connsiteX1" fmla="*/ 1638093 w 4142305"/>
              <a:gd name="connsiteY1" fmla="*/ 2936235 h 3269393"/>
              <a:gd name="connsiteX2" fmla="*/ 1457163 w 4142305"/>
              <a:gd name="connsiteY2" fmla="*/ 2742304 h 3269393"/>
              <a:gd name="connsiteX3" fmla="*/ 1668429 w 4142305"/>
              <a:gd name="connsiteY3" fmla="*/ 2570041 h 3269393"/>
              <a:gd name="connsiteX4" fmla="*/ 1814689 w 4142305"/>
              <a:gd name="connsiteY4" fmla="*/ 2759638 h 3269393"/>
              <a:gd name="connsiteX0" fmla="*/ 9746 w 48273"/>
              <a:gd name="connsiteY0" fmla="*/ 26036 h 51484"/>
              <a:gd name="connsiteX1" fmla="*/ 7213 w 48273"/>
              <a:gd name="connsiteY1" fmla="*/ 25239 h 51484"/>
              <a:gd name="connsiteX2" fmla="*/ 11981 w 48273"/>
              <a:gd name="connsiteY2" fmla="*/ 34758 h 51484"/>
              <a:gd name="connsiteX3" fmla="*/ 10873 w 48273"/>
              <a:gd name="connsiteY3" fmla="*/ 35139 h 51484"/>
              <a:gd name="connsiteX4" fmla="*/ 21531 w 48273"/>
              <a:gd name="connsiteY4" fmla="*/ 38949 h 51484"/>
              <a:gd name="connsiteX5" fmla="*/ 20863 w 48273"/>
              <a:gd name="connsiteY5" fmla="*/ 37209 h 51484"/>
              <a:gd name="connsiteX6" fmla="*/ 33880 w 48273"/>
              <a:gd name="connsiteY6" fmla="*/ 34610 h 51484"/>
              <a:gd name="connsiteX7" fmla="*/ 33613 w 48273"/>
              <a:gd name="connsiteY7" fmla="*/ 36519 h 51484"/>
              <a:gd name="connsiteX8" fmla="*/ 39182 w 48273"/>
              <a:gd name="connsiteY8" fmla="*/ 22813 h 51484"/>
              <a:gd name="connsiteX9" fmla="*/ 42433 w 48273"/>
              <a:gd name="connsiteY9" fmla="*/ 29949 h 51484"/>
              <a:gd name="connsiteX10" fmla="*/ 46851 w 48273"/>
              <a:gd name="connsiteY10" fmla="*/ 15213 h 51484"/>
              <a:gd name="connsiteX11" fmla="*/ 45403 w 48273"/>
              <a:gd name="connsiteY11" fmla="*/ 17889 h 51484"/>
              <a:gd name="connsiteX12" fmla="*/ 43377 w 48273"/>
              <a:gd name="connsiteY12" fmla="*/ 5285 h 51484"/>
              <a:gd name="connsiteX13" fmla="*/ 43453 w 48273"/>
              <a:gd name="connsiteY13" fmla="*/ 6549 h 51484"/>
              <a:gd name="connsiteX14" fmla="*/ 34131 w 48273"/>
              <a:gd name="connsiteY14" fmla="*/ 3811 h 51484"/>
              <a:gd name="connsiteX15" fmla="*/ 34873 w 48273"/>
              <a:gd name="connsiteY15" fmla="*/ 2199 h 51484"/>
              <a:gd name="connsiteX16" fmla="*/ 27194 w 48273"/>
              <a:gd name="connsiteY16" fmla="*/ 4579 h 51484"/>
              <a:gd name="connsiteX17" fmla="*/ 27553 w 48273"/>
              <a:gd name="connsiteY17" fmla="*/ 3189 h 51484"/>
              <a:gd name="connsiteX18" fmla="*/ 19053 w 48273"/>
              <a:gd name="connsiteY18" fmla="*/ 5051 h 51484"/>
              <a:gd name="connsiteX19" fmla="*/ 20353 w 48273"/>
              <a:gd name="connsiteY19" fmla="*/ 6399 h 51484"/>
              <a:gd name="connsiteX20" fmla="*/ 9180 w 48273"/>
              <a:gd name="connsiteY20" fmla="*/ 15648 h 51484"/>
              <a:gd name="connsiteX21" fmla="*/ 8953 w 48273"/>
              <a:gd name="connsiteY21" fmla="*/ 14229 h 51484"/>
              <a:gd name="connsiteX0" fmla="*/ 10254 w 49574"/>
              <a:gd name="connsiteY0" fmla="*/ 14229 h 51832"/>
              <a:gd name="connsiteX1" fmla="*/ 11977 w 49574"/>
              <a:gd name="connsiteY1" fmla="*/ 6766 h 51832"/>
              <a:gd name="connsiteX2" fmla="*/ 20359 w 49574"/>
              <a:gd name="connsiteY2" fmla="*/ 5061 h 51832"/>
              <a:gd name="connsiteX3" fmla="*/ 28810 w 49574"/>
              <a:gd name="connsiteY3" fmla="*/ 3291 h 51832"/>
              <a:gd name="connsiteX4" fmla="*/ 32103 w 49574"/>
              <a:gd name="connsiteY4" fmla="*/ 59 h 51832"/>
              <a:gd name="connsiteX5" fmla="*/ 36187 w 49574"/>
              <a:gd name="connsiteY5" fmla="*/ 2340 h 51832"/>
              <a:gd name="connsiteX6" fmla="*/ 41817 w 49574"/>
              <a:gd name="connsiteY6" fmla="*/ 549 h 51832"/>
              <a:gd name="connsiteX7" fmla="*/ 44672 w 49574"/>
              <a:gd name="connsiteY7" fmla="*/ 5435 h 51832"/>
              <a:gd name="connsiteX8" fmla="*/ 48336 w 49574"/>
              <a:gd name="connsiteY8" fmla="*/ 10177 h 51832"/>
              <a:gd name="connsiteX9" fmla="*/ 48172 w 49574"/>
              <a:gd name="connsiteY9" fmla="*/ 15319 h 51832"/>
              <a:gd name="connsiteX10" fmla="*/ 49370 w 49574"/>
              <a:gd name="connsiteY10" fmla="*/ 23181 h 51832"/>
              <a:gd name="connsiteX11" fmla="*/ 43758 w 49574"/>
              <a:gd name="connsiteY11" fmla="*/ 30063 h 51832"/>
              <a:gd name="connsiteX12" fmla="*/ 41749 w 49574"/>
              <a:gd name="connsiteY12" fmla="*/ 35960 h 51832"/>
              <a:gd name="connsiteX13" fmla="*/ 34909 w 49574"/>
              <a:gd name="connsiteY13" fmla="*/ 36674 h 51832"/>
              <a:gd name="connsiteX14" fmla="*/ 30021 w 49574"/>
              <a:gd name="connsiteY14" fmla="*/ 42965 h 51832"/>
              <a:gd name="connsiteX15" fmla="*/ 22834 w 49574"/>
              <a:gd name="connsiteY15" fmla="*/ 39125 h 51832"/>
              <a:gd name="connsiteX16" fmla="*/ 12158 w 49574"/>
              <a:gd name="connsiteY16" fmla="*/ 35331 h 51832"/>
              <a:gd name="connsiteX17" fmla="*/ 7464 w 49574"/>
              <a:gd name="connsiteY17" fmla="*/ 31109 h 51832"/>
              <a:gd name="connsiteX18" fmla="*/ 8467 w 49574"/>
              <a:gd name="connsiteY18" fmla="*/ 25410 h 51832"/>
              <a:gd name="connsiteX19" fmla="*/ 6349 w 49574"/>
              <a:gd name="connsiteY19" fmla="*/ 19563 h 51832"/>
              <a:gd name="connsiteX20" fmla="*/ 10217 w 49574"/>
              <a:gd name="connsiteY20" fmla="*/ 14366 h 51832"/>
              <a:gd name="connsiteX21" fmla="*/ 10254 w 49574"/>
              <a:gd name="connsiteY21" fmla="*/ 14229 h 51832"/>
              <a:gd name="connsiteX0" fmla="*/ 111615 w 4253920"/>
              <a:gd name="connsiteY0" fmla="*/ 3243449 h 3291490"/>
              <a:gd name="connsiteX1" fmla="*/ 216535 w 4253920"/>
              <a:gd name="connsiteY1" fmla="*/ 2927402 h 3291490"/>
              <a:gd name="connsiteX2" fmla="*/ 111615 w 4253920"/>
              <a:gd name="connsiteY2" fmla="*/ 3243449 h 3291490"/>
              <a:gd name="connsiteX0" fmla="*/ 199211 w 4253920"/>
              <a:gd name="connsiteY0" fmla="*/ 2704016 h 3291490"/>
              <a:gd name="connsiteX1" fmla="*/ 137817 w 4253920"/>
              <a:gd name="connsiteY1" fmla="*/ 3240666 h 3291490"/>
              <a:gd name="connsiteX2" fmla="*/ 1495330 w 4253920"/>
              <a:gd name="connsiteY2" fmla="*/ 3260992 h 3291490"/>
              <a:gd name="connsiteX3" fmla="*/ 199211 w 4253920"/>
              <a:gd name="connsiteY3" fmla="*/ 2704016 h 3291490"/>
              <a:gd name="connsiteX0" fmla="*/ 1926304 w 4253920"/>
              <a:gd name="connsiteY0" fmla="*/ 2759638 h 3291490"/>
              <a:gd name="connsiteX1" fmla="*/ 1749708 w 4253920"/>
              <a:gd name="connsiteY1" fmla="*/ 2936235 h 3291490"/>
              <a:gd name="connsiteX2" fmla="*/ 1568778 w 4253920"/>
              <a:gd name="connsiteY2" fmla="*/ 2742304 h 3291490"/>
              <a:gd name="connsiteX3" fmla="*/ 1780044 w 4253920"/>
              <a:gd name="connsiteY3" fmla="*/ 2570041 h 3291490"/>
              <a:gd name="connsiteX4" fmla="*/ 1926304 w 4253920"/>
              <a:gd name="connsiteY4" fmla="*/ 2759638 h 3291490"/>
              <a:gd name="connsiteX0" fmla="*/ 11047 w 49574"/>
              <a:gd name="connsiteY0" fmla="*/ 26036 h 51832"/>
              <a:gd name="connsiteX1" fmla="*/ 8514 w 49574"/>
              <a:gd name="connsiteY1" fmla="*/ 25239 h 51832"/>
              <a:gd name="connsiteX2" fmla="*/ 13282 w 49574"/>
              <a:gd name="connsiteY2" fmla="*/ 34758 h 51832"/>
              <a:gd name="connsiteX3" fmla="*/ 12174 w 49574"/>
              <a:gd name="connsiteY3" fmla="*/ 35139 h 51832"/>
              <a:gd name="connsiteX4" fmla="*/ 22832 w 49574"/>
              <a:gd name="connsiteY4" fmla="*/ 38949 h 51832"/>
              <a:gd name="connsiteX5" fmla="*/ 22164 w 49574"/>
              <a:gd name="connsiteY5" fmla="*/ 37209 h 51832"/>
              <a:gd name="connsiteX6" fmla="*/ 35181 w 49574"/>
              <a:gd name="connsiteY6" fmla="*/ 34610 h 51832"/>
              <a:gd name="connsiteX7" fmla="*/ 34914 w 49574"/>
              <a:gd name="connsiteY7" fmla="*/ 36519 h 51832"/>
              <a:gd name="connsiteX8" fmla="*/ 40483 w 49574"/>
              <a:gd name="connsiteY8" fmla="*/ 22813 h 51832"/>
              <a:gd name="connsiteX9" fmla="*/ 43734 w 49574"/>
              <a:gd name="connsiteY9" fmla="*/ 29949 h 51832"/>
              <a:gd name="connsiteX10" fmla="*/ 48152 w 49574"/>
              <a:gd name="connsiteY10" fmla="*/ 15213 h 51832"/>
              <a:gd name="connsiteX11" fmla="*/ 46704 w 49574"/>
              <a:gd name="connsiteY11" fmla="*/ 17889 h 51832"/>
              <a:gd name="connsiteX12" fmla="*/ 44678 w 49574"/>
              <a:gd name="connsiteY12" fmla="*/ 5285 h 51832"/>
              <a:gd name="connsiteX13" fmla="*/ 44754 w 49574"/>
              <a:gd name="connsiteY13" fmla="*/ 6549 h 51832"/>
              <a:gd name="connsiteX14" fmla="*/ 35432 w 49574"/>
              <a:gd name="connsiteY14" fmla="*/ 3811 h 51832"/>
              <a:gd name="connsiteX15" fmla="*/ 36174 w 49574"/>
              <a:gd name="connsiteY15" fmla="*/ 2199 h 51832"/>
              <a:gd name="connsiteX16" fmla="*/ 28495 w 49574"/>
              <a:gd name="connsiteY16" fmla="*/ 4579 h 51832"/>
              <a:gd name="connsiteX17" fmla="*/ 28854 w 49574"/>
              <a:gd name="connsiteY17" fmla="*/ 3189 h 51832"/>
              <a:gd name="connsiteX18" fmla="*/ 20354 w 49574"/>
              <a:gd name="connsiteY18" fmla="*/ 5051 h 51832"/>
              <a:gd name="connsiteX19" fmla="*/ 21654 w 49574"/>
              <a:gd name="connsiteY19" fmla="*/ 6399 h 51832"/>
              <a:gd name="connsiteX20" fmla="*/ 10481 w 49574"/>
              <a:gd name="connsiteY20" fmla="*/ 15648 h 51832"/>
              <a:gd name="connsiteX21" fmla="*/ 10254 w 49574"/>
              <a:gd name="connsiteY21" fmla="*/ 14229 h 51832"/>
              <a:gd name="connsiteX0" fmla="*/ 8953 w 48273"/>
              <a:gd name="connsiteY0" fmla="*/ 14229 h 51075"/>
              <a:gd name="connsiteX1" fmla="*/ 10676 w 48273"/>
              <a:gd name="connsiteY1" fmla="*/ 6766 h 51075"/>
              <a:gd name="connsiteX2" fmla="*/ 19058 w 48273"/>
              <a:gd name="connsiteY2" fmla="*/ 5061 h 51075"/>
              <a:gd name="connsiteX3" fmla="*/ 27509 w 48273"/>
              <a:gd name="connsiteY3" fmla="*/ 3291 h 51075"/>
              <a:gd name="connsiteX4" fmla="*/ 30802 w 48273"/>
              <a:gd name="connsiteY4" fmla="*/ 59 h 51075"/>
              <a:gd name="connsiteX5" fmla="*/ 34886 w 48273"/>
              <a:gd name="connsiteY5" fmla="*/ 2340 h 51075"/>
              <a:gd name="connsiteX6" fmla="*/ 40516 w 48273"/>
              <a:gd name="connsiteY6" fmla="*/ 549 h 51075"/>
              <a:gd name="connsiteX7" fmla="*/ 43371 w 48273"/>
              <a:gd name="connsiteY7" fmla="*/ 5435 h 51075"/>
              <a:gd name="connsiteX8" fmla="*/ 47035 w 48273"/>
              <a:gd name="connsiteY8" fmla="*/ 10177 h 51075"/>
              <a:gd name="connsiteX9" fmla="*/ 46871 w 48273"/>
              <a:gd name="connsiteY9" fmla="*/ 15319 h 51075"/>
              <a:gd name="connsiteX10" fmla="*/ 48069 w 48273"/>
              <a:gd name="connsiteY10" fmla="*/ 23181 h 51075"/>
              <a:gd name="connsiteX11" fmla="*/ 42457 w 48273"/>
              <a:gd name="connsiteY11" fmla="*/ 30063 h 51075"/>
              <a:gd name="connsiteX12" fmla="*/ 40448 w 48273"/>
              <a:gd name="connsiteY12" fmla="*/ 35960 h 51075"/>
              <a:gd name="connsiteX13" fmla="*/ 33608 w 48273"/>
              <a:gd name="connsiteY13" fmla="*/ 36674 h 51075"/>
              <a:gd name="connsiteX14" fmla="*/ 28720 w 48273"/>
              <a:gd name="connsiteY14" fmla="*/ 42965 h 51075"/>
              <a:gd name="connsiteX15" fmla="*/ 21533 w 48273"/>
              <a:gd name="connsiteY15" fmla="*/ 39125 h 51075"/>
              <a:gd name="connsiteX16" fmla="*/ 10857 w 48273"/>
              <a:gd name="connsiteY16" fmla="*/ 35331 h 51075"/>
              <a:gd name="connsiteX17" fmla="*/ 6163 w 48273"/>
              <a:gd name="connsiteY17" fmla="*/ 31109 h 51075"/>
              <a:gd name="connsiteX18" fmla="*/ 7166 w 48273"/>
              <a:gd name="connsiteY18" fmla="*/ 25410 h 51075"/>
              <a:gd name="connsiteX19" fmla="*/ 5048 w 48273"/>
              <a:gd name="connsiteY19" fmla="*/ 19563 h 51075"/>
              <a:gd name="connsiteX20" fmla="*/ 8916 w 48273"/>
              <a:gd name="connsiteY20" fmla="*/ 14366 h 51075"/>
              <a:gd name="connsiteX21" fmla="*/ 8953 w 48273"/>
              <a:gd name="connsiteY21" fmla="*/ 14229 h 51075"/>
              <a:gd name="connsiteX0" fmla="*/ 0 w 4142305"/>
              <a:gd name="connsiteY0" fmla="*/ 3243449 h 3243449"/>
              <a:gd name="connsiteX1" fmla="*/ 104920 w 4142305"/>
              <a:gd name="connsiteY1" fmla="*/ 2927402 h 3243449"/>
              <a:gd name="connsiteX2" fmla="*/ 0 w 4142305"/>
              <a:gd name="connsiteY2" fmla="*/ 3243449 h 3243449"/>
              <a:gd name="connsiteX0" fmla="*/ 87596 w 4142305"/>
              <a:gd name="connsiteY0" fmla="*/ 2704016 h 3243449"/>
              <a:gd name="connsiteX1" fmla="*/ 26202 w 4142305"/>
              <a:gd name="connsiteY1" fmla="*/ 3240666 h 3243449"/>
              <a:gd name="connsiteX2" fmla="*/ 74953 w 4142305"/>
              <a:gd name="connsiteY2" fmla="*/ 2714952 h 3243449"/>
              <a:gd name="connsiteX3" fmla="*/ 87596 w 4142305"/>
              <a:gd name="connsiteY3" fmla="*/ 2704016 h 3243449"/>
              <a:gd name="connsiteX0" fmla="*/ 1814689 w 4142305"/>
              <a:gd name="connsiteY0" fmla="*/ 2759638 h 3243449"/>
              <a:gd name="connsiteX1" fmla="*/ 1638093 w 4142305"/>
              <a:gd name="connsiteY1" fmla="*/ 2936235 h 3243449"/>
              <a:gd name="connsiteX2" fmla="*/ 1457163 w 4142305"/>
              <a:gd name="connsiteY2" fmla="*/ 2742304 h 3243449"/>
              <a:gd name="connsiteX3" fmla="*/ 1668429 w 4142305"/>
              <a:gd name="connsiteY3" fmla="*/ 2570041 h 3243449"/>
              <a:gd name="connsiteX4" fmla="*/ 1814689 w 4142305"/>
              <a:gd name="connsiteY4" fmla="*/ 2759638 h 3243449"/>
              <a:gd name="connsiteX0" fmla="*/ 9746 w 48273"/>
              <a:gd name="connsiteY0" fmla="*/ 26036 h 51075"/>
              <a:gd name="connsiteX1" fmla="*/ 7213 w 48273"/>
              <a:gd name="connsiteY1" fmla="*/ 25239 h 51075"/>
              <a:gd name="connsiteX2" fmla="*/ 11981 w 48273"/>
              <a:gd name="connsiteY2" fmla="*/ 34758 h 51075"/>
              <a:gd name="connsiteX3" fmla="*/ 10873 w 48273"/>
              <a:gd name="connsiteY3" fmla="*/ 35139 h 51075"/>
              <a:gd name="connsiteX4" fmla="*/ 21531 w 48273"/>
              <a:gd name="connsiteY4" fmla="*/ 38949 h 51075"/>
              <a:gd name="connsiteX5" fmla="*/ 20863 w 48273"/>
              <a:gd name="connsiteY5" fmla="*/ 37209 h 51075"/>
              <a:gd name="connsiteX6" fmla="*/ 33880 w 48273"/>
              <a:gd name="connsiteY6" fmla="*/ 34610 h 51075"/>
              <a:gd name="connsiteX7" fmla="*/ 33613 w 48273"/>
              <a:gd name="connsiteY7" fmla="*/ 36519 h 51075"/>
              <a:gd name="connsiteX8" fmla="*/ 39182 w 48273"/>
              <a:gd name="connsiteY8" fmla="*/ 22813 h 51075"/>
              <a:gd name="connsiteX9" fmla="*/ 42433 w 48273"/>
              <a:gd name="connsiteY9" fmla="*/ 29949 h 51075"/>
              <a:gd name="connsiteX10" fmla="*/ 46851 w 48273"/>
              <a:gd name="connsiteY10" fmla="*/ 15213 h 51075"/>
              <a:gd name="connsiteX11" fmla="*/ 45403 w 48273"/>
              <a:gd name="connsiteY11" fmla="*/ 17889 h 51075"/>
              <a:gd name="connsiteX12" fmla="*/ 43377 w 48273"/>
              <a:gd name="connsiteY12" fmla="*/ 5285 h 51075"/>
              <a:gd name="connsiteX13" fmla="*/ 43453 w 48273"/>
              <a:gd name="connsiteY13" fmla="*/ 6549 h 51075"/>
              <a:gd name="connsiteX14" fmla="*/ 34131 w 48273"/>
              <a:gd name="connsiteY14" fmla="*/ 3811 h 51075"/>
              <a:gd name="connsiteX15" fmla="*/ 34873 w 48273"/>
              <a:gd name="connsiteY15" fmla="*/ 2199 h 51075"/>
              <a:gd name="connsiteX16" fmla="*/ 27194 w 48273"/>
              <a:gd name="connsiteY16" fmla="*/ 4579 h 51075"/>
              <a:gd name="connsiteX17" fmla="*/ 27553 w 48273"/>
              <a:gd name="connsiteY17" fmla="*/ 3189 h 51075"/>
              <a:gd name="connsiteX18" fmla="*/ 19053 w 48273"/>
              <a:gd name="connsiteY18" fmla="*/ 5051 h 51075"/>
              <a:gd name="connsiteX19" fmla="*/ 20353 w 48273"/>
              <a:gd name="connsiteY19" fmla="*/ 6399 h 51075"/>
              <a:gd name="connsiteX20" fmla="*/ 9180 w 48273"/>
              <a:gd name="connsiteY20" fmla="*/ 15648 h 51075"/>
              <a:gd name="connsiteX21" fmla="*/ 8953 w 48273"/>
              <a:gd name="connsiteY21" fmla="*/ 14229 h 51075"/>
              <a:gd name="connsiteX0" fmla="*/ 8953 w 48273"/>
              <a:gd name="connsiteY0" fmla="*/ 14229 h 51075"/>
              <a:gd name="connsiteX1" fmla="*/ 10676 w 48273"/>
              <a:gd name="connsiteY1" fmla="*/ 6766 h 51075"/>
              <a:gd name="connsiteX2" fmla="*/ 19058 w 48273"/>
              <a:gd name="connsiteY2" fmla="*/ 5061 h 51075"/>
              <a:gd name="connsiteX3" fmla="*/ 27509 w 48273"/>
              <a:gd name="connsiteY3" fmla="*/ 3291 h 51075"/>
              <a:gd name="connsiteX4" fmla="*/ 30802 w 48273"/>
              <a:gd name="connsiteY4" fmla="*/ 59 h 51075"/>
              <a:gd name="connsiteX5" fmla="*/ 34886 w 48273"/>
              <a:gd name="connsiteY5" fmla="*/ 2340 h 51075"/>
              <a:gd name="connsiteX6" fmla="*/ 40516 w 48273"/>
              <a:gd name="connsiteY6" fmla="*/ 549 h 51075"/>
              <a:gd name="connsiteX7" fmla="*/ 43371 w 48273"/>
              <a:gd name="connsiteY7" fmla="*/ 5435 h 51075"/>
              <a:gd name="connsiteX8" fmla="*/ 47035 w 48273"/>
              <a:gd name="connsiteY8" fmla="*/ 10177 h 51075"/>
              <a:gd name="connsiteX9" fmla="*/ 46871 w 48273"/>
              <a:gd name="connsiteY9" fmla="*/ 15319 h 51075"/>
              <a:gd name="connsiteX10" fmla="*/ 48069 w 48273"/>
              <a:gd name="connsiteY10" fmla="*/ 23181 h 51075"/>
              <a:gd name="connsiteX11" fmla="*/ 42457 w 48273"/>
              <a:gd name="connsiteY11" fmla="*/ 30063 h 51075"/>
              <a:gd name="connsiteX12" fmla="*/ 40448 w 48273"/>
              <a:gd name="connsiteY12" fmla="*/ 35960 h 51075"/>
              <a:gd name="connsiteX13" fmla="*/ 33608 w 48273"/>
              <a:gd name="connsiteY13" fmla="*/ 36674 h 51075"/>
              <a:gd name="connsiteX14" fmla="*/ 28720 w 48273"/>
              <a:gd name="connsiteY14" fmla="*/ 42965 h 51075"/>
              <a:gd name="connsiteX15" fmla="*/ 21533 w 48273"/>
              <a:gd name="connsiteY15" fmla="*/ 39125 h 51075"/>
              <a:gd name="connsiteX16" fmla="*/ 10857 w 48273"/>
              <a:gd name="connsiteY16" fmla="*/ 35331 h 51075"/>
              <a:gd name="connsiteX17" fmla="*/ 6163 w 48273"/>
              <a:gd name="connsiteY17" fmla="*/ 31109 h 51075"/>
              <a:gd name="connsiteX18" fmla="*/ 7166 w 48273"/>
              <a:gd name="connsiteY18" fmla="*/ 25410 h 51075"/>
              <a:gd name="connsiteX19" fmla="*/ 5048 w 48273"/>
              <a:gd name="connsiteY19" fmla="*/ 19563 h 51075"/>
              <a:gd name="connsiteX20" fmla="*/ 8916 w 48273"/>
              <a:gd name="connsiteY20" fmla="*/ 14366 h 51075"/>
              <a:gd name="connsiteX21" fmla="*/ 8953 w 48273"/>
              <a:gd name="connsiteY21" fmla="*/ 14229 h 51075"/>
              <a:gd name="connsiteX0" fmla="*/ 0 w 4142305"/>
              <a:gd name="connsiteY0" fmla="*/ 3243449 h 3243449"/>
              <a:gd name="connsiteX1" fmla="*/ 104920 w 4142305"/>
              <a:gd name="connsiteY1" fmla="*/ 2927402 h 3243449"/>
              <a:gd name="connsiteX2" fmla="*/ 0 w 4142305"/>
              <a:gd name="connsiteY2" fmla="*/ 3243449 h 3243449"/>
              <a:gd name="connsiteX0" fmla="*/ 87596 w 4142305"/>
              <a:gd name="connsiteY0" fmla="*/ 2704016 h 3243449"/>
              <a:gd name="connsiteX1" fmla="*/ 52204 w 4142305"/>
              <a:gd name="connsiteY1" fmla="*/ 2737962 h 3243449"/>
              <a:gd name="connsiteX2" fmla="*/ 74953 w 4142305"/>
              <a:gd name="connsiteY2" fmla="*/ 2714952 h 3243449"/>
              <a:gd name="connsiteX3" fmla="*/ 87596 w 4142305"/>
              <a:gd name="connsiteY3" fmla="*/ 2704016 h 3243449"/>
              <a:gd name="connsiteX0" fmla="*/ 1814689 w 4142305"/>
              <a:gd name="connsiteY0" fmla="*/ 2759638 h 3243449"/>
              <a:gd name="connsiteX1" fmla="*/ 1638093 w 4142305"/>
              <a:gd name="connsiteY1" fmla="*/ 2936235 h 3243449"/>
              <a:gd name="connsiteX2" fmla="*/ 1457163 w 4142305"/>
              <a:gd name="connsiteY2" fmla="*/ 2742304 h 3243449"/>
              <a:gd name="connsiteX3" fmla="*/ 1668429 w 4142305"/>
              <a:gd name="connsiteY3" fmla="*/ 2570041 h 3243449"/>
              <a:gd name="connsiteX4" fmla="*/ 1814689 w 4142305"/>
              <a:gd name="connsiteY4" fmla="*/ 2759638 h 3243449"/>
              <a:gd name="connsiteX0" fmla="*/ 9746 w 48273"/>
              <a:gd name="connsiteY0" fmla="*/ 26036 h 51075"/>
              <a:gd name="connsiteX1" fmla="*/ 7213 w 48273"/>
              <a:gd name="connsiteY1" fmla="*/ 25239 h 51075"/>
              <a:gd name="connsiteX2" fmla="*/ 11981 w 48273"/>
              <a:gd name="connsiteY2" fmla="*/ 34758 h 51075"/>
              <a:gd name="connsiteX3" fmla="*/ 10873 w 48273"/>
              <a:gd name="connsiteY3" fmla="*/ 35139 h 51075"/>
              <a:gd name="connsiteX4" fmla="*/ 21531 w 48273"/>
              <a:gd name="connsiteY4" fmla="*/ 38949 h 51075"/>
              <a:gd name="connsiteX5" fmla="*/ 20863 w 48273"/>
              <a:gd name="connsiteY5" fmla="*/ 37209 h 51075"/>
              <a:gd name="connsiteX6" fmla="*/ 33880 w 48273"/>
              <a:gd name="connsiteY6" fmla="*/ 34610 h 51075"/>
              <a:gd name="connsiteX7" fmla="*/ 33613 w 48273"/>
              <a:gd name="connsiteY7" fmla="*/ 36519 h 51075"/>
              <a:gd name="connsiteX8" fmla="*/ 39182 w 48273"/>
              <a:gd name="connsiteY8" fmla="*/ 22813 h 51075"/>
              <a:gd name="connsiteX9" fmla="*/ 42433 w 48273"/>
              <a:gd name="connsiteY9" fmla="*/ 29949 h 51075"/>
              <a:gd name="connsiteX10" fmla="*/ 46851 w 48273"/>
              <a:gd name="connsiteY10" fmla="*/ 15213 h 51075"/>
              <a:gd name="connsiteX11" fmla="*/ 45403 w 48273"/>
              <a:gd name="connsiteY11" fmla="*/ 17889 h 51075"/>
              <a:gd name="connsiteX12" fmla="*/ 43377 w 48273"/>
              <a:gd name="connsiteY12" fmla="*/ 5285 h 51075"/>
              <a:gd name="connsiteX13" fmla="*/ 43453 w 48273"/>
              <a:gd name="connsiteY13" fmla="*/ 6549 h 51075"/>
              <a:gd name="connsiteX14" fmla="*/ 34131 w 48273"/>
              <a:gd name="connsiteY14" fmla="*/ 3811 h 51075"/>
              <a:gd name="connsiteX15" fmla="*/ 34873 w 48273"/>
              <a:gd name="connsiteY15" fmla="*/ 2199 h 51075"/>
              <a:gd name="connsiteX16" fmla="*/ 27194 w 48273"/>
              <a:gd name="connsiteY16" fmla="*/ 4579 h 51075"/>
              <a:gd name="connsiteX17" fmla="*/ 27553 w 48273"/>
              <a:gd name="connsiteY17" fmla="*/ 3189 h 51075"/>
              <a:gd name="connsiteX18" fmla="*/ 19053 w 48273"/>
              <a:gd name="connsiteY18" fmla="*/ 5051 h 51075"/>
              <a:gd name="connsiteX19" fmla="*/ 20353 w 48273"/>
              <a:gd name="connsiteY19" fmla="*/ 6399 h 51075"/>
              <a:gd name="connsiteX20" fmla="*/ 9180 w 48273"/>
              <a:gd name="connsiteY20" fmla="*/ 15648 h 51075"/>
              <a:gd name="connsiteX21" fmla="*/ 8953 w 48273"/>
              <a:gd name="connsiteY21" fmla="*/ 14229 h 51075"/>
              <a:gd name="connsiteX0" fmla="*/ 8993 w 48313"/>
              <a:gd name="connsiteY0" fmla="*/ 14229 h 51075"/>
              <a:gd name="connsiteX1" fmla="*/ 10716 w 48313"/>
              <a:gd name="connsiteY1" fmla="*/ 6766 h 51075"/>
              <a:gd name="connsiteX2" fmla="*/ 19098 w 48313"/>
              <a:gd name="connsiteY2" fmla="*/ 5061 h 51075"/>
              <a:gd name="connsiteX3" fmla="*/ 27549 w 48313"/>
              <a:gd name="connsiteY3" fmla="*/ 3291 h 51075"/>
              <a:gd name="connsiteX4" fmla="*/ 30842 w 48313"/>
              <a:gd name="connsiteY4" fmla="*/ 59 h 51075"/>
              <a:gd name="connsiteX5" fmla="*/ 34926 w 48313"/>
              <a:gd name="connsiteY5" fmla="*/ 2340 h 51075"/>
              <a:gd name="connsiteX6" fmla="*/ 40556 w 48313"/>
              <a:gd name="connsiteY6" fmla="*/ 549 h 51075"/>
              <a:gd name="connsiteX7" fmla="*/ 43411 w 48313"/>
              <a:gd name="connsiteY7" fmla="*/ 5435 h 51075"/>
              <a:gd name="connsiteX8" fmla="*/ 47075 w 48313"/>
              <a:gd name="connsiteY8" fmla="*/ 10177 h 51075"/>
              <a:gd name="connsiteX9" fmla="*/ 46911 w 48313"/>
              <a:gd name="connsiteY9" fmla="*/ 15319 h 51075"/>
              <a:gd name="connsiteX10" fmla="*/ 48109 w 48313"/>
              <a:gd name="connsiteY10" fmla="*/ 23181 h 51075"/>
              <a:gd name="connsiteX11" fmla="*/ 42497 w 48313"/>
              <a:gd name="connsiteY11" fmla="*/ 30063 h 51075"/>
              <a:gd name="connsiteX12" fmla="*/ 40488 w 48313"/>
              <a:gd name="connsiteY12" fmla="*/ 35960 h 51075"/>
              <a:gd name="connsiteX13" fmla="*/ 33648 w 48313"/>
              <a:gd name="connsiteY13" fmla="*/ 36674 h 51075"/>
              <a:gd name="connsiteX14" fmla="*/ 28760 w 48313"/>
              <a:gd name="connsiteY14" fmla="*/ 42965 h 51075"/>
              <a:gd name="connsiteX15" fmla="*/ 21573 w 48313"/>
              <a:gd name="connsiteY15" fmla="*/ 39125 h 51075"/>
              <a:gd name="connsiteX16" fmla="*/ 10897 w 48313"/>
              <a:gd name="connsiteY16" fmla="*/ 35331 h 51075"/>
              <a:gd name="connsiteX17" fmla="*/ 6203 w 48313"/>
              <a:gd name="connsiteY17" fmla="*/ 31109 h 51075"/>
              <a:gd name="connsiteX18" fmla="*/ 7206 w 48313"/>
              <a:gd name="connsiteY18" fmla="*/ 25410 h 51075"/>
              <a:gd name="connsiteX19" fmla="*/ 5088 w 48313"/>
              <a:gd name="connsiteY19" fmla="*/ 19563 h 51075"/>
              <a:gd name="connsiteX20" fmla="*/ 8956 w 48313"/>
              <a:gd name="connsiteY20" fmla="*/ 14366 h 51075"/>
              <a:gd name="connsiteX21" fmla="*/ 8993 w 48313"/>
              <a:gd name="connsiteY21" fmla="*/ 14229 h 51075"/>
              <a:gd name="connsiteX0" fmla="*/ 3421 w 4145726"/>
              <a:gd name="connsiteY0" fmla="*/ 3243449 h 3243449"/>
              <a:gd name="connsiteX1" fmla="*/ 0 w 4145726"/>
              <a:gd name="connsiteY1" fmla="*/ 3187421 h 3243449"/>
              <a:gd name="connsiteX2" fmla="*/ 3421 w 4145726"/>
              <a:gd name="connsiteY2" fmla="*/ 3243449 h 3243449"/>
              <a:gd name="connsiteX0" fmla="*/ 91017 w 4145726"/>
              <a:gd name="connsiteY0" fmla="*/ 2704016 h 3243449"/>
              <a:gd name="connsiteX1" fmla="*/ 55625 w 4145726"/>
              <a:gd name="connsiteY1" fmla="*/ 2737962 h 3243449"/>
              <a:gd name="connsiteX2" fmla="*/ 78374 w 4145726"/>
              <a:gd name="connsiteY2" fmla="*/ 2714952 h 3243449"/>
              <a:gd name="connsiteX3" fmla="*/ 91017 w 4145726"/>
              <a:gd name="connsiteY3" fmla="*/ 2704016 h 3243449"/>
              <a:gd name="connsiteX0" fmla="*/ 1818110 w 4145726"/>
              <a:gd name="connsiteY0" fmla="*/ 2759638 h 3243449"/>
              <a:gd name="connsiteX1" fmla="*/ 1641514 w 4145726"/>
              <a:gd name="connsiteY1" fmla="*/ 2936235 h 3243449"/>
              <a:gd name="connsiteX2" fmla="*/ 1460584 w 4145726"/>
              <a:gd name="connsiteY2" fmla="*/ 2742304 h 3243449"/>
              <a:gd name="connsiteX3" fmla="*/ 1671850 w 4145726"/>
              <a:gd name="connsiteY3" fmla="*/ 2570041 h 3243449"/>
              <a:gd name="connsiteX4" fmla="*/ 1818110 w 4145726"/>
              <a:gd name="connsiteY4" fmla="*/ 2759638 h 3243449"/>
              <a:gd name="connsiteX0" fmla="*/ 9786 w 48313"/>
              <a:gd name="connsiteY0" fmla="*/ 26036 h 51075"/>
              <a:gd name="connsiteX1" fmla="*/ 7253 w 48313"/>
              <a:gd name="connsiteY1" fmla="*/ 25239 h 51075"/>
              <a:gd name="connsiteX2" fmla="*/ 12021 w 48313"/>
              <a:gd name="connsiteY2" fmla="*/ 34758 h 51075"/>
              <a:gd name="connsiteX3" fmla="*/ 10913 w 48313"/>
              <a:gd name="connsiteY3" fmla="*/ 35139 h 51075"/>
              <a:gd name="connsiteX4" fmla="*/ 21571 w 48313"/>
              <a:gd name="connsiteY4" fmla="*/ 38949 h 51075"/>
              <a:gd name="connsiteX5" fmla="*/ 20903 w 48313"/>
              <a:gd name="connsiteY5" fmla="*/ 37209 h 51075"/>
              <a:gd name="connsiteX6" fmla="*/ 33920 w 48313"/>
              <a:gd name="connsiteY6" fmla="*/ 34610 h 51075"/>
              <a:gd name="connsiteX7" fmla="*/ 33653 w 48313"/>
              <a:gd name="connsiteY7" fmla="*/ 36519 h 51075"/>
              <a:gd name="connsiteX8" fmla="*/ 39222 w 48313"/>
              <a:gd name="connsiteY8" fmla="*/ 22813 h 51075"/>
              <a:gd name="connsiteX9" fmla="*/ 42473 w 48313"/>
              <a:gd name="connsiteY9" fmla="*/ 29949 h 51075"/>
              <a:gd name="connsiteX10" fmla="*/ 46891 w 48313"/>
              <a:gd name="connsiteY10" fmla="*/ 15213 h 51075"/>
              <a:gd name="connsiteX11" fmla="*/ 45443 w 48313"/>
              <a:gd name="connsiteY11" fmla="*/ 17889 h 51075"/>
              <a:gd name="connsiteX12" fmla="*/ 43417 w 48313"/>
              <a:gd name="connsiteY12" fmla="*/ 5285 h 51075"/>
              <a:gd name="connsiteX13" fmla="*/ 43493 w 48313"/>
              <a:gd name="connsiteY13" fmla="*/ 6549 h 51075"/>
              <a:gd name="connsiteX14" fmla="*/ 34171 w 48313"/>
              <a:gd name="connsiteY14" fmla="*/ 3811 h 51075"/>
              <a:gd name="connsiteX15" fmla="*/ 34913 w 48313"/>
              <a:gd name="connsiteY15" fmla="*/ 2199 h 51075"/>
              <a:gd name="connsiteX16" fmla="*/ 27234 w 48313"/>
              <a:gd name="connsiteY16" fmla="*/ 4579 h 51075"/>
              <a:gd name="connsiteX17" fmla="*/ 27593 w 48313"/>
              <a:gd name="connsiteY17" fmla="*/ 3189 h 51075"/>
              <a:gd name="connsiteX18" fmla="*/ 19093 w 48313"/>
              <a:gd name="connsiteY18" fmla="*/ 5051 h 51075"/>
              <a:gd name="connsiteX19" fmla="*/ 20393 w 48313"/>
              <a:gd name="connsiteY19" fmla="*/ 6399 h 51075"/>
              <a:gd name="connsiteX20" fmla="*/ 9220 w 48313"/>
              <a:gd name="connsiteY20" fmla="*/ 15648 h 51075"/>
              <a:gd name="connsiteX21" fmla="*/ 8993 w 48313"/>
              <a:gd name="connsiteY21" fmla="*/ 14229 h 5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313" h="51075">
                <a:moveTo>
                  <a:pt x="8993" y="14229"/>
                </a:moveTo>
                <a:cubicBezTo>
                  <a:pt x="8722" y="11516"/>
                  <a:pt x="9354" y="8780"/>
                  <a:pt x="10716" y="6766"/>
                </a:cubicBezTo>
                <a:cubicBezTo>
                  <a:pt x="12868" y="3585"/>
                  <a:pt x="16357" y="2876"/>
                  <a:pt x="19098" y="5061"/>
                </a:cubicBezTo>
                <a:cubicBezTo>
                  <a:pt x="20771" y="768"/>
                  <a:pt x="25007" y="-119"/>
                  <a:pt x="27549" y="3291"/>
                </a:cubicBezTo>
                <a:cubicBezTo>
                  <a:pt x="28190" y="1542"/>
                  <a:pt x="29421" y="333"/>
                  <a:pt x="30842" y="59"/>
                </a:cubicBezTo>
                <a:cubicBezTo>
                  <a:pt x="32406" y="-243"/>
                  <a:pt x="33968" y="629"/>
                  <a:pt x="34926" y="2340"/>
                </a:cubicBezTo>
                <a:cubicBezTo>
                  <a:pt x="36308" y="126"/>
                  <a:pt x="38594" y="-601"/>
                  <a:pt x="40556" y="549"/>
                </a:cubicBezTo>
                <a:cubicBezTo>
                  <a:pt x="42051" y="1425"/>
                  <a:pt x="43123" y="3259"/>
                  <a:pt x="43411" y="5435"/>
                </a:cubicBezTo>
                <a:cubicBezTo>
                  <a:pt x="45139" y="6077"/>
                  <a:pt x="46515" y="7857"/>
                  <a:pt x="47075" y="10177"/>
                </a:cubicBezTo>
                <a:cubicBezTo>
                  <a:pt x="47482" y="11861"/>
                  <a:pt x="47424" y="13690"/>
                  <a:pt x="46911" y="15319"/>
                </a:cubicBezTo>
                <a:cubicBezTo>
                  <a:pt x="48172" y="17553"/>
                  <a:pt x="48613" y="20449"/>
                  <a:pt x="48109" y="23181"/>
                </a:cubicBezTo>
                <a:cubicBezTo>
                  <a:pt x="47439" y="26813"/>
                  <a:pt x="45221" y="29533"/>
                  <a:pt x="42497" y="30063"/>
                </a:cubicBezTo>
                <a:cubicBezTo>
                  <a:pt x="42484" y="32330"/>
                  <a:pt x="41751" y="34480"/>
                  <a:pt x="40488" y="35960"/>
                </a:cubicBezTo>
                <a:cubicBezTo>
                  <a:pt x="38569" y="38209"/>
                  <a:pt x="35797" y="38498"/>
                  <a:pt x="33648" y="36674"/>
                </a:cubicBezTo>
                <a:cubicBezTo>
                  <a:pt x="32953" y="39807"/>
                  <a:pt x="31092" y="42202"/>
                  <a:pt x="28760" y="42965"/>
                </a:cubicBezTo>
                <a:cubicBezTo>
                  <a:pt x="26012" y="43864"/>
                  <a:pt x="23144" y="42332"/>
                  <a:pt x="21573" y="39125"/>
                </a:cubicBezTo>
                <a:cubicBezTo>
                  <a:pt x="17865" y="42169"/>
                  <a:pt x="13049" y="40458"/>
                  <a:pt x="10897" y="35331"/>
                </a:cubicBezTo>
                <a:cubicBezTo>
                  <a:pt x="8783" y="35668"/>
                  <a:pt x="6798" y="33883"/>
                  <a:pt x="6203" y="31109"/>
                </a:cubicBezTo>
                <a:cubicBezTo>
                  <a:pt x="5772" y="29102"/>
                  <a:pt x="6153" y="26936"/>
                  <a:pt x="7206" y="25410"/>
                </a:cubicBezTo>
                <a:cubicBezTo>
                  <a:pt x="5712" y="24213"/>
                  <a:pt x="4880" y="21916"/>
                  <a:pt x="5088" y="19563"/>
                </a:cubicBezTo>
                <a:cubicBezTo>
                  <a:pt x="5332" y="16808"/>
                  <a:pt x="6938" y="14650"/>
                  <a:pt x="8956" y="14366"/>
                </a:cubicBezTo>
                <a:cubicBezTo>
                  <a:pt x="8968" y="14320"/>
                  <a:pt x="8981" y="14275"/>
                  <a:pt x="8993" y="14229"/>
                </a:cubicBezTo>
                <a:close/>
              </a:path>
              <a:path w="4145726" h="3243449">
                <a:moveTo>
                  <a:pt x="3421" y="3243449"/>
                </a:moveTo>
                <a:lnTo>
                  <a:pt x="0" y="3187421"/>
                </a:lnTo>
                <a:lnTo>
                  <a:pt x="3421" y="3243449"/>
                </a:lnTo>
                <a:close/>
              </a:path>
              <a:path w="4145726" h="3243449">
                <a:moveTo>
                  <a:pt x="91017" y="2704016"/>
                </a:moveTo>
                <a:cubicBezTo>
                  <a:pt x="87226" y="2707851"/>
                  <a:pt x="57732" y="2736139"/>
                  <a:pt x="55625" y="2737962"/>
                </a:cubicBezTo>
                <a:cubicBezTo>
                  <a:pt x="53518" y="2739785"/>
                  <a:pt x="6748" y="2727110"/>
                  <a:pt x="78374" y="2714952"/>
                </a:cubicBezTo>
                <a:cubicBezTo>
                  <a:pt x="150000" y="2702794"/>
                  <a:pt x="94809" y="2700181"/>
                  <a:pt x="91017" y="2704016"/>
                </a:cubicBezTo>
                <a:close/>
              </a:path>
              <a:path w="4145726" h="3243449">
                <a:moveTo>
                  <a:pt x="1818110" y="2759638"/>
                </a:moveTo>
                <a:cubicBezTo>
                  <a:pt x="1813054" y="2855339"/>
                  <a:pt x="1753106" y="2939124"/>
                  <a:pt x="1641514" y="2936235"/>
                </a:cubicBezTo>
                <a:cubicBezTo>
                  <a:pt x="1529922" y="2933346"/>
                  <a:pt x="1460584" y="2868556"/>
                  <a:pt x="1460584" y="2742304"/>
                </a:cubicBezTo>
                <a:cubicBezTo>
                  <a:pt x="1460584" y="2616052"/>
                  <a:pt x="1612262" y="2567152"/>
                  <a:pt x="1671850" y="2570041"/>
                </a:cubicBezTo>
                <a:cubicBezTo>
                  <a:pt x="1731438" y="2572930"/>
                  <a:pt x="1823166" y="2663937"/>
                  <a:pt x="1818110" y="2759638"/>
                </a:cubicBezTo>
                <a:close/>
              </a:path>
              <a:path w="48313" h="51075" fill="none" extrusionOk="0">
                <a:moveTo>
                  <a:pt x="9786" y="26036"/>
                </a:moveTo>
                <a:cubicBezTo>
                  <a:pt x="8902" y="26130"/>
                  <a:pt x="8018" y="25852"/>
                  <a:pt x="7253" y="25239"/>
                </a:cubicBezTo>
                <a:moveTo>
                  <a:pt x="12021" y="34758"/>
                </a:moveTo>
                <a:cubicBezTo>
                  <a:pt x="11666" y="34951"/>
                  <a:pt x="11293" y="35079"/>
                  <a:pt x="10913" y="35139"/>
                </a:cubicBezTo>
                <a:moveTo>
                  <a:pt x="21571" y="38949"/>
                </a:moveTo>
                <a:cubicBezTo>
                  <a:pt x="21304" y="38403"/>
                  <a:pt x="21080" y="37820"/>
                  <a:pt x="20903" y="37209"/>
                </a:cubicBezTo>
                <a:moveTo>
                  <a:pt x="33920" y="34610"/>
                </a:moveTo>
                <a:cubicBezTo>
                  <a:pt x="33881" y="35257"/>
                  <a:pt x="33791" y="35897"/>
                  <a:pt x="33653" y="36519"/>
                </a:cubicBezTo>
                <a:moveTo>
                  <a:pt x="39222" y="22813"/>
                </a:moveTo>
                <a:cubicBezTo>
                  <a:pt x="41226" y="24141"/>
                  <a:pt x="42491" y="26917"/>
                  <a:pt x="42473" y="29949"/>
                </a:cubicBezTo>
                <a:moveTo>
                  <a:pt x="46891" y="15213"/>
                </a:moveTo>
                <a:cubicBezTo>
                  <a:pt x="46566" y="16245"/>
                  <a:pt x="46071" y="17161"/>
                  <a:pt x="45443" y="17889"/>
                </a:cubicBezTo>
                <a:moveTo>
                  <a:pt x="43417" y="5285"/>
                </a:moveTo>
                <a:cubicBezTo>
                  <a:pt x="43472" y="5702"/>
                  <a:pt x="43498" y="6125"/>
                  <a:pt x="43493" y="6549"/>
                </a:cubicBezTo>
                <a:moveTo>
                  <a:pt x="34171" y="3811"/>
                </a:moveTo>
                <a:cubicBezTo>
                  <a:pt x="34360" y="3228"/>
                  <a:pt x="34609" y="2685"/>
                  <a:pt x="34913" y="2199"/>
                </a:cubicBezTo>
                <a:moveTo>
                  <a:pt x="27234" y="4579"/>
                </a:moveTo>
                <a:cubicBezTo>
                  <a:pt x="27311" y="4097"/>
                  <a:pt x="27432" y="3630"/>
                  <a:pt x="27593" y="3189"/>
                </a:cubicBezTo>
                <a:moveTo>
                  <a:pt x="19093" y="5051"/>
                </a:moveTo>
                <a:cubicBezTo>
                  <a:pt x="19565" y="5427"/>
                  <a:pt x="20001" y="5880"/>
                  <a:pt x="20393" y="6399"/>
                </a:cubicBezTo>
                <a:moveTo>
                  <a:pt x="9220" y="15648"/>
                </a:moveTo>
                <a:cubicBezTo>
                  <a:pt x="9117" y="15184"/>
                  <a:pt x="9041" y="14710"/>
                  <a:pt x="8993" y="14229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8" name="Oval 7"/>
          <p:cNvSpPr/>
          <p:nvPr/>
        </p:nvSpPr>
        <p:spPr>
          <a:xfrm>
            <a:off x="2676474" y="4343401"/>
            <a:ext cx="219127" cy="23705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2954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3878-0E35-BF49-99F2-E60CD0472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00" cap="all" dirty="0"/>
              <a:t>story problems: </a:t>
            </a:r>
            <a:r>
              <a:rPr lang="en-US" sz="3900" dirty="0"/>
              <a:t>Ready. Set. Goal. </a:t>
            </a:r>
            <a:endParaRPr lang="en-US" sz="3900" cap="al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6F796-DCB4-F543-AFBE-C7AB96A41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Sam wants three balloons: one for his mom, one for his sister, and one for himself. He has two balloons. How many more balloons does he need to reach his goal of three balloons? 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the balloons Sam already has.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the number of balloons he needs.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Write a number sentence to solve the problem.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1B68D-79F0-994C-B966-4E8752E98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7D13F-4E7E-404A-B3A2-2ED934214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5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71834-F19F-6848-9311-7C1119AFAF9C}"/>
              </a:ext>
            </a:extLst>
          </p:cNvPr>
          <p:cNvSpPr txBox="1"/>
          <p:nvPr/>
        </p:nvSpPr>
        <p:spPr>
          <a:xfrm>
            <a:off x="19812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23932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15A5E-D096-744C-979B-4CB724C3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00" cap="all" dirty="0"/>
              <a:t>story problems: </a:t>
            </a:r>
            <a:r>
              <a:rPr lang="en-US" sz="3900" dirty="0"/>
              <a:t>Ready. Set. Goal.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060CB-F0F5-4A41-89CC-B33D7592F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0"/>
            <a:ext cx="8021472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Sophia wants to buy a new cage for her pet rabbit. The cage costs $10, but Sophia has only $3. Sophia does chores around the house to earn extra money. She earns $1 for every chore she does. 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Does Sophia have enough money to buy the cage?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How much more money does Sophia need to earn?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How many chores does Sophia need to do in order to buy the cage?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33747-AAC5-D748-9C8B-CBDBF6C4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53FA46-3ADE-8A49-ACC3-3871823A0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6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471834-F19F-6848-9311-7C1119AFAF9C}"/>
              </a:ext>
            </a:extLst>
          </p:cNvPr>
          <p:cNvSpPr txBox="1"/>
          <p:nvPr/>
        </p:nvSpPr>
        <p:spPr>
          <a:xfrm>
            <a:off x="19812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2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780563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CA3BD9-A0FC-42E1-959D-92FF7ADB8AC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F596E0B-2A7B-4701-9275-5D2024C8D4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425AF6-1E03-427A-9665-C506B6CC9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310</Words>
  <Application>Microsoft Office PowerPoint</Application>
  <PresentationFormat>Widescreen</PresentationFormat>
  <Paragraphs>48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Franklin Gothic Book</vt:lpstr>
      <vt:lpstr>Franklin Gothic Medium</vt:lpstr>
      <vt:lpstr>1_Office Theme</vt:lpstr>
      <vt:lpstr>Money Smart for Young People</vt:lpstr>
      <vt:lpstr>My Goals </vt:lpstr>
      <vt:lpstr>CHART: Student Goals </vt:lpstr>
      <vt:lpstr>Savings Goal Example</vt:lpstr>
      <vt:lpstr>story problems: Ready. Set. Goal. </vt:lpstr>
      <vt:lpstr>story problems: Ready. Set. Goal. 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2</cp:revision>
  <dcterms:created xsi:type="dcterms:W3CDTF">2022-03-14T14:21:36Z</dcterms:created>
  <dcterms:modified xsi:type="dcterms:W3CDTF">2022-03-14T14:28:20Z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