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7"/>
  </p:notesMasterIdLst>
  <p:sldIdLst>
    <p:sldId id="257" r:id="rId5"/>
    <p:sldId id="2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41" d="100"/>
          <a:sy n="41" d="100"/>
        </p:scale>
        <p:origin x="48" y="2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65C0AA-DE30-4042-B47C-6486A92BDBF6}" type="datetimeFigureOut">
              <a:rPr lang="en-US" smtClean="0"/>
              <a:t>3/14/2022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2E757C-C274-40FD-A8E6-2B0164CC47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026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Franklin Gothic Book" panose="020B0503020102020204" pitchFamily="34" charset="0"/>
              </a:rPr>
              <a:t>ANSWERS:</a:t>
            </a:r>
            <a:r>
              <a:rPr lang="en-US" baseline="0" dirty="0">
                <a:latin typeface="Franklin Gothic Book" panose="020B0503020102020204" pitchFamily="34" charset="0"/>
              </a:rPr>
              <a:t> </a:t>
            </a:r>
          </a:p>
          <a:p>
            <a:r>
              <a:rPr lang="en-US" baseline="0" dirty="0">
                <a:latin typeface="Franklin Gothic Book" panose="020B0503020102020204" pitchFamily="34" charset="0"/>
              </a:rPr>
              <a:t>d) $5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BF8D59-D68C-4E7D-A85C-06D2B930A86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18929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583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Money Smart for Young People    Grades Pre-K -- 2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327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Money Smart for Young People    Grades Pre-K -- 2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98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Money Smart for Young People    Grades Pre-K -- 2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21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Money Smart for Young People    Grades Pre-K -- 2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1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Money Smart for Young People    Grades Pre-K -- 2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072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Money Smart for Young People    Grades Pre-K -- 2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791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Money Smart for Young People    Grades Pre-K -- 2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997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Money Smart for Young People    Grades Pre-K -- 2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042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Money Smart for Young People    Grades Pre-K -- 2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285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Money Smart for Young People    Grades Pre-K -- 2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35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11304896" y="305937"/>
            <a:ext cx="887104" cy="76200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792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69529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400801"/>
            <a:ext cx="8737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Money Smart for Young People    Grades Pre-K -- 2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04896" y="381000"/>
            <a:ext cx="887104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fld id="{D0923282-83E7-45BF-9A27-BB9A6AE5AC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304800"/>
            <a:ext cx="508000" cy="76200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336220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12"/>
          <a:stretch/>
        </p:blipFill>
        <p:spPr>
          <a:xfrm>
            <a:off x="2209800" y="306770"/>
            <a:ext cx="7467600" cy="4570031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2209800" y="4521201"/>
            <a:ext cx="7772400" cy="1470025"/>
          </a:xfrm>
        </p:spPr>
        <p:txBody>
          <a:bodyPr/>
          <a:lstStyle/>
          <a:p>
            <a:r>
              <a:rPr lang="en-US" dirty="0"/>
              <a:t>Money Smart for Young People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2209799" y="5638800"/>
            <a:ext cx="7600627" cy="1752600"/>
          </a:xfrm>
        </p:spPr>
        <p:txBody>
          <a:bodyPr/>
          <a:lstStyle/>
          <a:p>
            <a:r>
              <a:rPr lang="en-US" dirty="0">
                <a:solidFill>
                  <a:srgbClr val="7030A0"/>
                </a:solidFill>
              </a:rPr>
              <a:t>Grades </a:t>
            </a:r>
            <a:r>
              <a:rPr lang="en-US" dirty="0" smtClean="0">
                <a:solidFill>
                  <a:srgbClr val="7030A0"/>
                </a:solidFill>
              </a:rPr>
              <a:t>Pre-K–2 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Lesson 5: Super Savers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>
                <a:solidFill>
                  <a:prstClr val="white"/>
                </a:solidFill>
                <a:latin typeface="Franklin Gothic Book"/>
              </a:rPr>
              <a:pPr/>
              <a:t>1</a:t>
            </a:fld>
            <a:endParaRPr lang="en-US">
              <a:solidFill>
                <a:prstClr val="white"/>
              </a:solidFill>
              <a:latin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929704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E37FEB-2FFB-D143-A1EB-1F84675E4B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cap="all" dirty="0"/>
              <a:t>story problems: </a:t>
            </a:r>
            <a:r>
              <a:rPr lang="en-US" sz="4000" dirty="0"/>
              <a:t>Super Savers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BFC860-9613-C04D-8991-6910DEE2C5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dirty="0"/>
              <a:t>Molly’s grandma gave her a piggy bank for her birthday. Molly also got $2 from her aunt and $3 from her grandpa. She put her money into her piggy bank. </a:t>
            </a:r>
          </a:p>
          <a:p>
            <a:pPr marL="514350" indent="-514350">
              <a:buFont typeface="+mj-lt"/>
              <a:buAutoNum type="alphaLcParenR"/>
            </a:pPr>
            <a:r>
              <a:rPr lang="en-US" dirty="0"/>
              <a:t>Draw the piggy bank.</a:t>
            </a:r>
          </a:p>
          <a:p>
            <a:pPr marL="514350" indent="-514350">
              <a:buFont typeface="+mj-lt"/>
              <a:buAutoNum type="alphaLcParenR"/>
            </a:pPr>
            <a:r>
              <a:rPr lang="en-US" dirty="0"/>
              <a:t>Draw the $2 Molly got from her aunt.</a:t>
            </a:r>
          </a:p>
          <a:p>
            <a:pPr marL="514350" indent="-514350">
              <a:buFont typeface="+mj-lt"/>
              <a:buAutoNum type="alphaLcParenR"/>
            </a:pPr>
            <a:r>
              <a:rPr lang="en-US" dirty="0"/>
              <a:t>Draw the $3 Molly got from her grandpa.</a:t>
            </a:r>
          </a:p>
          <a:p>
            <a:pPr marL="514350" indent="-514350">
              <a:buFont typeface="+mj-lt"/>
              <a:buAutoNum type="alphaLcParenR"/>
            </a:pPr>
            <a:r>
              <a:rPr lang="en-US" dirty="0"/>
              <a:t>Count how many dollars Molly has all together.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A7D907-FED0-134D-A0D3-571D6C0ED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  <a:latin typeface="Franklin Gothic Book"/>
              </a:rPr>
              <a:t>Money Smart for Young People    Grades Pre-K -- 2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2AE82B-ED27-D443-B33B-97814D0CB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>
                <a:solidFill>
                  <a:prstClr val="white"/>
                </a:solidFill>
                <a:latin typeface="Franklin Gothic Book"/>
              </a:rPr>
              <a:pPr/>
              <a:t>2</a:t>
            </a:fld>
            <a:endParaRPr lang="en-US">
              <a:solidFill>
                <a:prstClr val="white"/>
              </a:solidFill>
              <a:latin typeface="Franklin Gothic Book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A65F2E-C0B0-1D4C-BEFD-3E08408CD5D6}"/>
              </a:ext>
            </a:extLst>
          </p:cNvPr>
          <p:cNvSpPr txBox="1"/>
          <p:nvPr/>
        </p:nvSpPr>
        <p:spPr>
          <a:xfrm>
            <a:off x="1981200" y="1186934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cap="all" dirty="0">
                <a:solidFill>
                  <a:srgbClr val="7030A0"/>
                </a:solidFill>
                <a:latin typeface="Franklin Gothic Medium"/>
              </a:rPr>
              <a:t>Challenge 1</a:t>
            </a:r>
            <a:endParaRPr lang="en-US" dirty="0">
              <a:solidFill>
                <a:srgbClr val="7030A0"/>
              </a:solidFill>
              <a:latin typeface="Franklin Gothic Medium"/>
            </a:endParaRPr>
          </a:p>
        </p:txBody>
      </p:sp>
    </p:spTree>
    <p:extLst>
      <p:ext uri="{BB962C8B-B14F-4D97-AF65-F5344CB8AC3E}">
        <p14:creationId xmlns:p14="http://schemas.microsoft.com/office/powerpoint/2010/main" val="418419010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BBB3CD2F64D9D48BC412B08629DE2CD" ma:contentTypeVersion="10" ma:contentTypeDescription="Create a new document." ma:contentTypeScope="" ma:versionID="3eaf5f2bc337de520b469ba908c97ecb">
  <xsd:schema xmlns:xsd="http://www.w3.org/2001/XMLSchema" xmlns:xs="http://www.w3.org/2001/XMLSchema" xmlns:p="http://schemas.microsoft.com/office/2006/metadata/properties" xmlns:ns3="8ecf3cf1-193c-4267-b4c5-a65e2ab4bcf0" xmlns:ns4="847f5849-349c-4ddb-9561-aeb300bf2281" targetNamespace="http://schemas.microsoft.com/office/2006/metadata/properties" ma:root="true" ma:fieldsID="c2225d914b44c8349b1127d9e014d7ab" ns3:_="" ns4:_="">
    <xsd:import namespace="8ecf3cf1-193c-4267-b4c5-a65e2ab4bcf0"/>
    <xsd:import namespace="847f5849-349c-4ddb-9561-aeb300bf228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LengthInSeconds" minOccurs="0"/>
                <xsd:element ref="ns4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ecf3cf1-193c-4267-b4c5-a65e2ab4bcf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47f5849-349c-4ddb-9561-aeb300bf228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1498890-3D8A-4D05-845A-B23C69A01FF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ecf3cf1-193c-4267-b4c5-a65e2ab4bcf0"/>
    <ds:schemaRef ds:uri="847f5849-349c-4ddb-9561-aeb300bf228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8E92C30-B09B-4A46-BB07-08488E010C7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3729810-9651-4D29-925F-22A4BDABA62B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8ecf3cf1-193c-4267-b4c5-a65e2ab4bcf0"/>
    <ds:schemaRef ds:uri="847f5849-349c-4ddb-9561-aeb300bf2281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106</Words>
  <Application>Microsoft Office PowerPoint</Application>
  <PresentationFormat>Widescreen</PresentationFormat>
  <Paragraphs>16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Franklin Gothic Book</vt:lpstr>
      <vt:lpstr>Franklin Gothic Medium</vt:lpstr>
      <vt:lpstr>1_Office Theme</vt:lpstr>
      <vt:lpstr>Money Smart for Young People</vt:lpstr>
      <vt:lpstr>story problems: Super Savers </vt:lpstr>
    </vt:vector>
  </TitlesOfParts>
  <Company>FDIC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Money Smart for Young People</dc:title>
  <dc:creator>Burroughs, Brittany L.</dc:creator>
  <cp:lastModifiedBy>Burroughs, Brittany L.</cp:lastModifiedBy>
  <cp:revision>1</cp:revision>
  <dcterms:created xsi:type="dcterms:W3CDTF">2022-03-14T14:24:14Z</dcterms:created>
  <dcterms:modified xsi:type="dcterms:W3CDTF">2022-03-14T14:26:14Z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0x010100ABBB3CD2F64D9D48BC412B08629DE2CD</vt:lpwstr>
  </property>
</Properties>
</file>