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507C8-CEF4-4B4C-84DC-531452640DD8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7A12C-E9E7-4122-9D6A-F74B20F10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4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0347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b) 4 coins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c) The quarter is the largest. The dime is the smallest.</a:t>
            </a: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736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a) 7 coins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b)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Franklin Gothic Book" panose="020B0503020102020204" pitchFamily="34" charset="0"/>
                <a:ea typeface="+mn-ea"/>
                <a:cs typeface="+mn-cs"/>
              </a:rPr>
              <a:t>Each penny is worth 1 cent. Each nickel is worth 5 cents. 1 dime is worth 10 cents. 1 quarter is worth 25 cents.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c)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Franklin Gothic Book" panose="020B0503020102020204" pitchFamily="34" charset="0"/>
                <a:ea typeface="+mn-ea"/>
                <a:cs typeface="+mn-cs"/>
              </a:rPr>
              <a:t>48 cents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16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2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8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91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5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6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76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2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72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63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7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304896" y="305937"/>
            <a:ext cx="887104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6952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00801"/>
            <a:ext cx="873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4896" y="381000"/>
            <a:ext cx="887104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D0923282-83E7-45BF-9A27-BB9A6AE5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508000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9441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2"/>
          <a:stretch/>
        </p:blipFill>
        <p:spPr>
          <a:xfrm>
            <a:off x="2209800" y="306770"/>
            <a:ext cx="7467600" cy="457003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09800" y="4521201"/>
            <a:ext cx="7772400" cy="1470025"/>
          </a:xfrm>
        </p:spPr>
        <p:txBody>
          <a:bodyPr/>
          <a:lstStyle/>
          <a:p>
            <a:r>
              <a:rPr lang="en-US" dirty="0"/>
              <a:t>Money Smart for Young People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800" y="5638800"/>
            <a:ext cx="6553200" cy="1752600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Grades </a:t>
            </a:r>
            <a:r>
              <a:rPr lang="en-US" dirty="0" smtClean="0">
                <a:solidFill>
                  <a:srgbClr val="7030A0"/>
                </a:solidFill>
              </a:rPr>
              <a:t>Pre-K–2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Lesson 1: Counting Coins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1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523483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972" y="1508349"/>
            <a:ext cx="2167228" cy="263163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422" y="1074297"/>
            <a:ext cx="2641378" cy="3390600"/>
          </a:xfrm>
          <a:prstGeom prst="rect">
            <a:avLst/>
          </a:prstGeom>
        </p:spPr>
      </p:pic>
      <p:sp>
        <p:nvSpPr>
          <p:cNvPr id="13" name="Up Arrow Callout 12"/>
          <p:cNvSpPr/>
          <p:nvPr/>
        </p:nvSpPr>
        <p:spPr>
          <a:xfrm>
            <a:off x="1828800" y="4259652"/>
            <a:ext cx="2133600" cy="1484013"/>
          </a:xfrm>
          <a:prstGeom prst="upArrowCallout">
            <a:avLst>
              <a:gd name="adj1" fmla="val 45576"/>
              <a:gd name="adj2" fmla="val 22788"/>
              <a:gd name="adj3" fmla="val 14089"/>
              <a:gd name="adj4" fmla="val 8591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14" name="Up Arrow Callout 13"/>
          <p:cNvSpPr/>
          <p:nvPr/>
        </p:nvSpPr>
        <p:spPr>
          <a:xfrm>
            <a:off x="4038600" y="4259652"/>
            <a:ext cx="2133600" cy="1484013"/>
          </a:xfrm>
          <a:prstGeom prst="upArrowCallout">
            <a:avLst>
              <a:gd name="adj1" fmla="val 45576"/>
              <a:gd name="adj2" fmla="val 22788"/>
              <a:gd name="adj3" fmla="val 14089"/>
              <a:gd name="adj4" fmla="val 85911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6219670" y="4461268"/>
            <a:ext cx="4067331" cy="1282396"/>
          </a:xfrm>
          <a:prstGeom prst="homePlat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81000"/>
                  <a:lumOff val="19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TIMELINE: The History of Money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905000" y="4713992"/>
            <a:ext cx="1981200" cy="860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+mj-lt"/>
              </a:rPr>
              <a:t>Tea, spices, shells, beads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114800" y="4689060"/>
            <a:ext cx="1905000" cy="9028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prstClr val="black"/>
                </a:solidFill>
                <a:latin typeface="Franklin Gothic Medium"/>
              </a:rPr>
              <a:t>Gems, precious metals, coins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424534" y="4820281"/>
            <a:ext cx="3276600" cy="56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>
                <a:solidFill>
                  <a:prstClr val="black"/>
                </a:solidFill>
                <a:latin typeface="Franklin Gothic Medium"/>
              </a:rPr>
              <a:t>Money today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828800" y="5756668"/>
            <a:ext cx="1600200" cy="720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Franklin Gothic Medium"/>
              </a:rPr>
              <a:t>Past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8153400" y="5756668"/>
            <a:ext cx="2133600" cy="720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dirty="0">
                <a:solidFill>
                  <a:prstClr val="black"/>
                </a:solidFill>
                <a:latin typeface="Franklin Gothic Medium"/>
              </a:rPr>
              <a:t>Present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2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802" y="1455651"/>
            <a:ext cx="1970610" cy="266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86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4445"/>
          <a:stretch/>
        </p:blipFill>
        <p:spPr>
          <a:xfrm>
            <a:off x="3723543" y="152400"/>
            <a:ext cx="4821248" cy="61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Mixed Coins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3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4757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2705" r="5080" b="50000"/>
          <a:stretch/>
        </p:blipFill>
        <p:spPr>
          <a:xfrm>
            <a:off x="2590800" y="2544052"/>
            <a:ext cx="6542314" cy="17698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STORY PROBLEMS: Counting Coins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6928" y="1556266"/>
            <a:ext cx="8173872" cy="167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Jamie has a handful of coins. She wants to know how many coins she has and what kind of coins they are.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4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28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8064A2">
                    <a:lumMod val="50000"/>
                  </a:srgbClr>
                </a:solidFill>
                <a:latin typeface="Franklin Gothic Medium"/>
              </a:rPr>
              <a:t>Challenge 1</a:t>
            </a:r>
            <a:endParaRPr lang="en-US" dirty="0">
              <a:solidFill>
                <a:srgbClr val="8064A2">
                  <a:lumMod val="50000"/>
                </a:srgbClr>
              </a:solidFill>
              <a:latin typeface="Franklin Gothic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4343400"/>
            <a:ext cx="800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Can you find the penny? The nickel? The dime? The quarter?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How many coins does Jamie have all together?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Which coin is the largest? The smallest?</a:t>
            </a:r>
          </a:p>
        </p:txBody>
      </p:sp>
    </p:spTree>
    <p:extLst>
      <p:ext uri="{BB962C8B-B14F-4D97-AF65-F5344CB8AC3E}">
        <p14:creationId xmlns:p14="http://schemas.microsoft.com/office/powerpoint/2010/main" val="3781898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5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81200" y="274638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black"/>
                </a:solidFill>
                <a:latin typeface="Franklin Gothic Medium"/>
              </a:rPr>
              <a:t>STORY PROBLEMS: Counting Coins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036928" y="1556266"/>
            <a:ext cx="8326272" cy="167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Diego has a pocket full of change. He wants to know how many coins he has and how much they are worth.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828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8064A2">
                    <a:lumMod val="50000"/>
                  </a:srgbClr>
                </a:solidFill>
                <a:latin typeface="Franklin Gothic Medium"/>
              </a:rPr>
              <a:t>Challenge 2</a:t>
            </a:r>
            <a:endParaRPr lang="en-US" dirty="0">
              <a:solidFill>
                <a:srgbClr val="8064A2">
                  <a:lumMod val="50000"/>
                </a:srgbClr>
              </a:solidFill>
              <a:latin typeface="Franklin Gothic Medium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4724401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a)  How many coins does Diego have? </a:t>
            </a:r>
          </a:p>
          <a:p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b)  How much is each coin worth?</a:t>
            </a:r>
          </a:p>
          <a:p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c)  How much are they worth all together?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721641"/>
            <a:ext cx="8686800" cy="149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4607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FD7D61-029C-4FC9-B44C-8D4D87D20D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967A4E-A621-47B1-B229-18F916949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8614C1-C90B-4D03-941B-DD3B528009F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ecf3cf1-193c-4267-b4c5-a65e2ab4bcf0"/>
    <ds:schemaRef ds:uri="847f5849-349c-4ddb-9561-aeb300bf228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264</Words>
  <Application>Microsoft Office PowerPoint</Application>
  <PresentationFormat>Widescreen</PresentationFormat>
  <Paragraphs>41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Franklin Gothic Book</vt:lpstr>
      <vt:lpstr>Franklin Gothic Medium</vt:lpstr>
      <vt:lpstr>1_Office Theme</vt:lpstr>
      <vt:lpstr>Money Smart for Young People</vt:lpstr>
      <vt:lpstr>TIMELINE: The History of Money</vt:lpstr>
      <vt:lpstr>Mixed Coins</vt:lpstr>
      <vt:lpstr>STORY PROBLEMS: Counting Coins</vt:lpstr>
      <vt:lpstr>PowerPoint Presentation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People</dc:title>
  <dc:creator>Burroughs, Brittany L.</dc:creator>
  <cp:lastModifiedBy>Burroughs, Brittany L.</cp:lastModifiedBy>
  <cp:revision>2</cp:revision>
  <dcterms:created xsi:type="dcterms:W3CDTF">2022-03-14T14:12:55Z</dcterms:created>
  <dcterms:modified xsi:type="dcterms:W3CDTF">2022-03-14T14:26:52Z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